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1" r:id="rId1"/>
  </p:sldMasterIdLst>
  <p:notesMasterIdLst>
    <p:notesMasterId r:id="rId27"/>
  </p:notesMasterIdLst>
  <p:sldIdLst>
    <p:sldId id="256" r:id="rId2"/>
    <p:sldId id="335" r:id="rId3"/>
    <p:sldId id="324" r:id="rId4"/>
    <p:sldId id="326" r:id="rId5"/>
    <p:sldId id="267" r:id="rId6"/>
    <p:sldId id="257" r:id="rId7"/>
    <p:sldId id="269" r:id="rId8"/>
    <p:sldId id="312" r:id="rId9"/>
    <p:sldId id="313" r:id="rId10"/>
    <p:sldId id="315" r:id="rId11"/>
    <p:sldId id="314" r:id="rId12"/>
    <p:sldId id="316" r:id="rId13"/>
    <p:sldId id="317" r:id="rId14"/>
    <p:sldId id="318" r:id="rId15"/>
    <p:sldId id="319" r:id="rId16"/>
    <p:sldId id="321" r:id="rId17"/>
    <p:sldId id="322" r:id="rId18"/>
    <p:sldId id="320" r:id="rId19"/>
    <p:sldId id="323" r:id="rId20"/>
    <p:sldId id="329" r:id="rId21"/>
    <p:sldId id="330" r:id="rId22"/>
    <p:sldId id="331" r:id="rId23"/>
    <p:sldId id="332" r:id="rId24"/>
    <p:sldId id="333" r:id="rId25"/>
    <p:sldId id="334" r:id="rId26"/>
  </p:sldIdLst>
  <p:sldSz cx="9144000" cy="5143500" type="screen16x9"/>
  <p:notesSz cx="6858000" cy="9144000"/>
  <p:embeddedFontLst>
    <p:embeddedFont>
      <p:font typeface="Bebas Neue" panose="020B0606020202050201" pitchFamily="34" charset="0"/>
      <p:regular r:id="rId28"/>
    </p:embeddedFont>
    <p:embeddedFont>
      <p:font typeface="Lexend Deca" panose="020B0604020202020204" charset="0"/>
      <p:regular r:id="rId29"/>
      <p:bold r:id="rId30"/>
    </p:embeddedFont>
    <p:embeddedFont>
      <p:font typeface="Segoe UI" panose="020B0502040204020203" pitchFamily="34" charset="0"/>
      <p:regular r:id="rId31"/>
      <p:bold r:id="rId32"/>
      <p:italic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99C2AE1-470A-4417-A45A-6A0848A956DC}">
  <a:tblStyle styleId="{A99C2AE1-470A-4417-A45A-6A0848A956D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B1AC51DE-09CC-4D35-9D84-B15A74F76EC2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5" d="100"/>
          <a:sy n="95" d="100"/>
        </p:scale>
        <p:origin x="941" y="6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3" name="Google Shape;3363;g21b8e9c55f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4" name="Google Shape;3364;g21b8e9c55f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6">
          <a:extLst>
            <a:ext uri="{FF2B5EF4-FFF2-40B4-BE49-F238E27FC236}">
              <a16:creationId xmlns:a16="http://schemas.microsoft.com/office/drawing/2014/main" id="{36354B40-F250-6CF8-10FE-3CE502049C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7" name="Google Shape;3787;gd431007ba2_0_208:notes">
            <a:extLst>
              <a:ext uri="{FF2B5EF4-FFF2-40B4-BE49-F238E27FC236}">
                <a16:creationId xmlns:a16="http://schemas.microsoft.com/office/drawing/2014/main" id="{93152F1B-A18C-FEED-8793-96BD2D377FD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8" name="Google Shape;3788;gd431007ba2_0_208:notes">
            <a:extLst>
              <a:ext uri="{FF2B5EF4-FFF2-40B4-BE49-F238E27FC236}">
                <a16:creationId xmlns:a16="http://schemas.microsoft.com/office/drawing/2014/main" id="{A0D47830-E1B2-0547-151E-754A24BFBC2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17473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99">
          <a:extLst>
            <a:ext uri="{FF2B5EF4-FFF2-40B4-BE49-F238E27FC236}">
              <a16:creationId xmlns:a16="http://schemas.microsoft.com/office/drawing/2014/main" id="{85FB0E36-8D8D-2FEF-124D-94049257DB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0" name="Google Shape;5100;g54dda1946d_6_377:notes">
            <a:extLst>
              <a:ext uri="{FF2B5EF4-FFF2-40B4-BE49-F238E27FC236}">
                <a16:creationId xmlns:a16="http://schemas.microsoft.com/office/drawing/2014/main" id="{12EAE7F3-8C7F-5DB2-4630-002CA76C03E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1" name="Google Shape;5101;g54dda1946d_6_377:notes">
            <a:extLst>
              <a:ext uri="{FF2B5EF4-FFF2-40B4-BE49-F238E27FC236}">
                <a16:creationId xmlns:a16="http://schemas.microsoft.com/office/drawing/2014/main" id="{747B0CB9-4916-6767-774D-F506564223A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4116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6">
          <a:extLst>
            <a:ext uri="{FF2B5EF4-FFF2-40B4-BE49-F238E27FC236}">
              <a16:creationId xmlns:a16="http://schemas.microsoft.com/office/drawing/2014/main" id="{4219A691-8E4E-D312-5B97-A6FB22D4BE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7" name="Google Shape;3787;gd431007ba2_0_208:notes">
            <a:extLst>
              <a:ext uri="{FF2B5EF4-FFF2-40B4-BE49-F238E27FC236}">
                <a16:creationId xmlns:a16="http://schemas.microsoft.com/office/drawing/2014/main" id="{BF65FB17-FDA3-24DC-0A84-1BF46A45AD4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8" name="Google Shape;3788;gd431007ba2_0_208:notes">
            <a:extLst>
              <a:ext uri="{FF2B5EF4-FFF2-40B4-BE49-F238E27FC236}">
                <a16:creationId xmlns:a16="http://schemas.microsoft.com/office/drawing/2014/main" id="{3E47206C-7B41-D890-4244-4F4F7016E60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10387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99">
          <a:extLst>
            <a:ext uri="{FF2B5EF4-FFF2-40B4-BE49-F238E27FC236}">
              <a16:creationId xmlns:a16="http://schemas.microsoft.com/office/drawing/2014/main" id="{4AE5703E-7696-172C-CE75-3B00CEA7DC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0" name="Google Shape;5100;g54dda1946d_6_377:notes">
            <a:extLst>
              <a:ext uri="{FF2B5EF4-FFF2-40B4-BE49-F238E27FC236}">
                <a16:creationId xmlns:a16="http://schemas.microsoft.com/office/drawing/2014/main" id="{4903C93C-4703-20D0-97CE-DD8865F11DA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1" name="Google Shape;5101;g54dda1946d_6_377:notes">
            <a:extLst>
              <a:ext uri="{FF2B5EF4-FFF2-40B4-BE49-F238E27FC236}">
                <a16:creationId xmlns:a16="http://schemas.microsoft.com/office/drawing/2014/main" id="{A8B4857D-FAC5-2BB9-0595-1FEAEA9BFF5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043182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6">
          <a:extLst>
            <a:ext uri="{FF2B5EF4-FFF2-40B4-BE49-F238E27FC236}">
              <a16:creationId xmlns:a16="http://schemas.microsoft.com/office/drawing/2014/main" id="{9B0D38FA-C743-D634-3627-2E9724960A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7" name="Google Shape;3787;gd431007ba2_0_208:notes">
            <a:extLst>
              <a:ext uri="{FF2B5EF4-FFF2-40B4-BE49-F238E27FC236}">
                <a16:creationId xmlns:a16="http://schemas.microsoft.com/office/drawing/2014/main" id="{531C49B7-C2FE-546B-404E-DB880AE1DC7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8" name="Google Shape;3788;gd431007ba2_0_208:notes">
            <a:extLst>
              <a:ext uri="{FF2B5EF4-FFF2-40B4-BE49-F238E27FC236}">
                <a16:creationId xmlns:a16="http://schemas.microsoft.com/office/drawing/2014/main" id="{57F2F456-6C56-95BE-367D-C289893C18C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30043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99">
          <a:extLst>
            <a:ext uri="{FF2B5EF4-FFF2-40B4-BE49-F238E27FC236}">
              <a16:creationId xmlns:a16="http://schemas.microsoft.com/office/drawing/2014/main" id="{E634F590-4B04-E21A-FEB4-99E3474005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0" name="Google Shape;5100;g54dda1946d_6_377:notes">
            <a:extLst>
              <a:ext uri="{FF2B5EF4-FFF2-40B4-BE49-F238E27FC236}">
                <a16:creationId xmlns:a16="http://schemas.microsoft.com/office/drawing/2014/main" id="{7CEDEAB8-2F52-78F2-8576-CCF76AF6B18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1" name="Google Shape;5101;g54dda1946d_6_377:notes">
            <a:extLst>
              <a:ext uri="{FF2B5EF4-FFF2-40B4-BE49-F238E27FC236}">
                <a16:creationId xmlns:a16="http://schemas.microsoft.com/office/drawing/2014/main" id="{02B8E956-10C7-414D-B010-008F82678BD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847740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6">
          <a:extLst>
            <a:ext uri="{FF2B5EF4-FFF2-40B4-BE49-F238E27FC236}">
              <a16:creationId xmlns:a16="http://schemas.microsoft.com/office/drawing/2014/main" id="{2C5C82C4-B671-C135-0DE1-F38F179EDC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7" name="Google Shape;3787;gd431007ba2_0_208:notes">
            <a:extLst>
              <a:ext uri="{FF2B5EF4-FFF2-40B4-BE49-F238E27FC236}">
                <a16:creationId xmlns:a16="http://schemas.microsoft.com/office/drawing/2014/main" id="{EC31011E-33AF-2E59-5504-982AAE9A11C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8" name="Google Shape;3788;gd431007ba2_0_208:notes">
            <a:extLst>
              <a:ext uri="{FF2B5EF4-FFF2-40B4-BE49-F238E27FC236}">
                <a16:creationId xmlns:a16="http://schemas.microsoft.com/office/drawing/2014/main" id="{F1CDB837-01FB-B6B5-A557-FF33A5017F1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10595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4" name="Google Shape;4914;g54dda1946d_6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5" name="Google Shape;4915;g54dda1946d_6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7" name="Google Shape;3787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8" name="Google Shape;3788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0" name="Google Shape;5100;g54dda1946d_6_3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1" name="Google Shape;5101;g54dda1946d_6_3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6">
          <a:extLst>
            <a:ext uri="{FF2B5EF4-FFF2-40B4-BE49-F238E27FC236}">
              <a16:creationId xmlns:a16="http://schemas.microsoft.com/office/drawing/2014/main" id="{82F1E9BF-2D42-EB73-9878-9904CCCAB6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7" name="Google Shape;3787;gd431007ba2_0_208:notes">
            <a:extLst>
              <a:ext uri="{FF2B5EF4-FFF2-40B4-BE49-F238E27FC236}">
                <a16:creationId xmlns:a16="http://schemas.microsoft.com/office/drawing/2014/main" id="{334CCDD5-49AC-F583-1A69-B4FFE1CB31B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8" name="Google Shape;3788;gd431007ba2_0_208:notes">
            <a:extLst>
              <a:ext uri="{FF2B5EF4-FFF2-40B4-BE49-F238E27FC236}">
                <a16:creationId xmlns:a16="http://schemas.microsoft.com/office/drawing/2014/main" id="{8EE7BA14-E095-2423-F860-91C23EB940A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87967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6">
          <a:extLst>
            <a:ext uri="{FF2B5EF4-FFF2-40B4-BE49-F238E27FC236}">
              <a16:creationId xmlns:a16="http://schemas.microsoft.com/office/drawing/2014/main" id="{1C8FC8E9-0C4C-8714-9700-D5A5072BAF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7" name="Google Shape;3787;gd431007ba2_0_208:notes">
            <a:extLst>
              <a:ext uri="{FF2B5EF4-FFF2-40B4-BE49-F238E27FC236}">
                <a16:creationId xmlns:a16="http://schemas.microsoft.com/office/drawing/2014/main" id="{77E62B2D-95F6-D1AA-F40A-3897D315F75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8" name="Google Shape;3788;gd431007ba2_0_208:notes">
            <a:extLst>
              <a:ext uri="{FF2B5EF4-FFF2-40B4-BE49-F238E27FC236}">
                <a16:creationId xmlns:a16="http://schemas.microsoft.com/office/drawing/2014/main" id="{CB0A8C63-097B-A1B7-6A4D-28035818F52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96941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99">
          <a:extLst>
            <a:ext uri="{FF2B5EF4-FFF2-40B4-BE49-F238E27FC236}">
              <a16:creationId xmlns:a16="http://schemas.microsoft.com/office/drawing/2014/main" id="{94281100-2D1C-945D-BCB9-A82BF727DF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0" name="Google Shape;5100;g54dda1946d_6_377:notes">
            <a:extLst>
              <a:ext uri="{FF2B5EF4-FFF2-40B4-BE49-F238E27FC236}">
                <a16:creationId xmlns:a16="http://schemas.microsoft.com/office/drawing/2014/main" id="{0ABBB06B-1943-4BFE-8383-4D4E4106A6F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1" name="Google Shape;5101;g54dda1946d_6_377:notes">
            <a:extLst>
              <a:ext uri="{FF2B5EF4-FFF2-40B4-BE49-F238E27FC236}">
                <a16:creationId xmlns:a16="http://schemas.microsoft.com/office/drawing/2014/main" id="{C10391A4-229E-416E-1938-54BA86DF697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89322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6">
          <a:extLst>
            <a:ext uri="{FF2B5EF4-FFF2-40B4-BE49-F238E27FC236}">
              <a16:creationId xmlns:a16="http://schemas.microsoft.com/office/drawing/2014/main" id="{CA20225B-6B18-722D-B440-D976ECE9F4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7" name="Google Shape;3787;gd431007ba2_0_208:notes">
            <a:extLst>
              <a:ext uri="{FF2B5EF4-FFF2-40B4-BE49-F238E27FC236}">
                <a16:creationId xmlns:a16="http://schemas.microsoft.com/office/drawing/2014/main" id="{1B21425B-BA62-010C-F110-5EDE2EBB907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8" name="Google Shape;3788;gd431007ba2_0_208:notes">
            <a:extLst>
              <a:ext uri="{FF2B5EF4-FFF2-40B4-BE49-F238E27FC236}">
                <a16:creationId xmlns:a16="http://schemas.microsoft.com/office/drawing/2014/main" id="{C4FF4ACD-B2F0-9CF9-31BF-6D4A9C490B4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48560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99">
          <a:extLst>
            <a:ext uri="{FF2B5EF4-FFF2-40B4-BE49-F238E27FC236}">
              <a16:creationId xmlns:a16="http://schemas.microsoft.com/office/drawing/2014/main" id="{42EDBD51-93C6-5B89-F777-24021FD8EB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0" name="Google Shape;5100;g54dda1946d_6_377:notes">
            <a:extLst>
              <a:ext uri="{FF2B5EF4-FFF2-40B4-BE49-F238E27FC236}">
                <a16:creationId xmlns:a16="http://schemas.microsoft.com/office/drawing/2014/main" id="{4582659F-4095-6778-7D0B-C8E32213294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1" name="Google Shape;5101;g54dda1946d_6_377:notes">
            <a:extLst>
              <a:ext uri="{FF2B5EF4-FFF2-40B4-BE49-F238E27FC236}">
                <a16:creationId xmlns:a16="http://schemas.microsoft.com/office/drawing/2014/main" id="{3B9838D0-1DAC-EC9D-D3DF-87B5F02EF07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25182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7.png"/><Relationship Id="rId4" Type="http://schemas.openxmlformats.org/officeDocument/2006/relationships/image" Target="../media/image10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190700" y="1762600"/>
            <a:ext cx="6762600" cy="104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000" b="0">
                <a:solidFill>
                  <a:srgbClr val="13394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2307600" y="2905100"/>
            <a:ext cx="4528800" cy="475800"/>
          </a:xfrm>
          <a:prstGeom prst="rect">
            <a:avLst/>
          </a:prstGeom>
          <a:solidFill>
            <a:srgbClr val="FFFFFF">
              <a:alpha val="34590"/>
            </a:srgbClr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13394F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133474" y="-989482"/>
            <a:ext cx="5295900" cy="24539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62651" y="3583027"/>
            <a:ext cx="5295899" cy="25863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1476374" y="3086220"/>
            <a:ext cx="5295899" cy="2856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2" name="Google Shape;462;p6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63" name="Google Shape;463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b="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pic>
        <p:nvPicPr>
          <p:cNvPr id="464" name="Google Shape;464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134749" y="-1398548"/>
            <a:ext cx="5295899" cy="2586313"/>
          </a:xfrm>
          <a:prstGeom prst="rect">
            <a:avLst/>
          </a:prstGeom>
          <a:noFill/>
          <a:ln>
            <a:noFill/>
          </a:ln>
        </p:spPr>
      </p:pic>
      <p:pic>
        <p:nvPicPr>
          <p:cNvPr id="465" name="Google Shape;465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67376" y="3909101"/>
            <a:ext cx="5295897" cy="2290213"/>
          </a:xfrm>
          <a:prstGeom prst="rect">
            <a:avLst/>
          </a:prstGeom>
          <a:noFill/>
          <a:ln>
            <a:noFill/>
          </a:ln>
        </p:spPr>
      </p:pic>
      <p:sp>
        <p:nvSpPr>
          <p:cNvPr id="466" name="Google Shape;466;p6"/>
          <p:cNvSpPr/>
          <p:nvPr/>
        </p:nvSpPr>
        <p:spPr>
          <a:xfrm>
            <a:off x="126360" y="-419100"/>
            <a:ext cx="2073925" cy="5772150"/>
          </a:xfrm>
          <a:custGeom>
            <a:avLst/>
            <a:gdLst/>
            <a:ahLst/>
            <a:cxnLst/>
            <a:rect l="l" t="t" r="r" b="b"/>
            <a:pathLst>
              <a:path w="82957" h="230886" extrusionOk="0">
                <a:moveTo>
                  <a:pt x="82957" y="0"/>
                </a:moveTo>
                <a:cubicBezTo>
                  <a:pt x="80838" y="5147"/>
                  <a:pt x="78152" y="10766"/>
                  <a:pt x="73432" y="13716"/>
                </a:cubicBezTo>
                <a:cubicBezTo>
                  <a:pt x="65148" y="18894"/>
                  <a:pt x="54790" y="19670"/>
                  <a:pt x="45238" y="21717"/>
                </a:cubicBezTo>
                <a:cubicBezTo>
                  <a:pt x="36917" y="23500"/>
                  <a:pt x="21557" y="29643"/>
                  <a:pt x="19711" y="21336"/>
                </a:cubicBezTo>
                <a:cubicBezTo>
                  <a:pt x="19013" y="18197"/>
                  <a:pt x="18724" y="13820"/>
                  <a:pt x="21235" y="11811"/>
                </a:cubicBezTo>
                <a:cubicBezTo>
                  <a:pt x="23831" y="9735"/>
                  <a:pt x="30489" y="9695"/>
                  <a:pt x="31141" y="12954"/>
                </a:cubicBezTo>
                <a:cubicBezTo>
                  <a:pt x="32066" y="17577"/>
                  <a:pt x="27195" y="21550"/>
                  <a:pt x="24664" y="25527"/>
                </a:cubicBezTo>
                <a:cubicBezTo>
                  <a:pt x="19858" y="33080"/>
                  <a:pt x="14272" y="40237"/>
                  <a:pt x="10567" y="48387"/>
                </a:cubicBezTo>
                <a:cubicBezTo>
                  <a:pt x="3198" y="64600"/>
                  <a:pt x="15824" y="84056"/>
                  <a:pt x="13615" y="101727"/>
                </a:cubicBezTo>
                <a:cubicBezTo>
                  <a:pt x="12684" y="109174"/>
                  <a:pt x="6533" y="115085"/>
                  <a:pt x="4471" y="122301"/>
                </a:cubicBezTo>
                <a:cubicBezTo>
                  <a:pt x="965" y="134573"/>
                  <a:pt x="-1144" y="147766"/>
                  <a:pt x="661" y="160401"/>
                </a:cubicBezTo>
                <a:cubicBezTo>
                  <a:pt x="2419" y="172705"/>
                  <a:pt x="10670" y="183209"/>
                  <a:pt x="14377" y="195072"/>
                </a:cubicBezTo>
                <a:cubicBezTo>
                  <a:pt x="17983" y="206611"/>
                  <a:pt x="14068" y="220073"/>
                  <a:pt x="8662" y="230886"/>
                </a:cubicBezTo>
              </a:path>
            </a:pathLst>
          </a:custGeom>
          <a:noFill/>
          <a:ln w="19050" cap="flat" cmpd="sng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</p:spPr>
      </p:sp>
      <p:grpSp>
        <p:nvGrpSpPr>
          <p:cNvPr id="467" name="Google Shape;467;p6"/>
          <p:cNvGrpSpPr/>
          <p:nvPr/>
        </p:nvGrpSpPr>
        <p:grpSpPr>
          <a:xfrm rot="4395373">
            <a:off x="7728124" y="-670934"/>
            <a:ext cx="1429960" cy="1388405"/>
            <a:chOff x="4138184" y="930105"/>
            <a:chExt cx="3868174" cy="3755764"/>
          </a:xfrm>
        </p:grpSpPr>
        <p:sp>
          <p:nvSpPr>
            <p:cNvPr id="468" name="Google Shape;468;p6"/>
            <p:cNvSpPr/>
            <p:nvPr/>
          </p:nvSpPr>
          <p:spPr>
            <a:xfrm>
              <a:off x="5731034" y="1868401"/>
              <a:ext cx="2187893" cy="2136822"/>
            </a:xfrm>
            <a:custGeom>
              <a:avLst/>
              <a:gdLst/>
              <a:ahLst/>
              <a:cxnLst/>
              <a:rect l="l" t="t" r="r" b="b"/>
              <a:pathLst>
                <a:path w="101444" h="99076" extrusionOk="0">
                  <a:moveTo>
                    <a:pt x="14196" y="0"/>
                  </a:moveTo>
                  <a:lnTo>
                    <a:pt x="13949" y="247"/>
                  </a:lnTo>
                  <a:cubicBezTo>
                    <a:pt x="13167" y="1029"/>
                    <a:pt x="14217" y="2900"/>
                    <a:pt x="15657" y="4361"/>
                  </a:cubicBezTo>
                  <a:lnTo>
                    <a:pt x="47276" y="36103"/>
                  </a:lnTo>
                  <a:lnTo>
                    <a:pt x="49374" y="38223"/>
                  </a:lnTo>
                  <a:cubicBezTo>
                    <a:pt x="38492" y="44025"/>
                    <a:pt x="28062" y="50051"/>
                    <a:pt x="19956" y="55257"/>
                  </a:cubicBezTo>
                  <a:lnTo>
                    <a:pt x="640" y="54413"/>
                  </a:lnTo>
                  <a:lnTo>
                    <a:pt x="495" y="54577"/>
                  </a:lnTo>
                  <a:cubicBezTo>
                    <a:pt x="1" y="55194"/>
                    <a:pt x="105" y="56080"/>
                    <a:pt x="722" y="56574"/>
                  </a:cubicBezTo>
                  <a:lnTo>
                    <a:pt x="8806" y="63012"/>
                  </a:lnTo>
                  <a:cubicBezTo>
                    <a:pt x="3808" y="66983"/>
                    <a:pt x="3602" y="68320"/>
                    <a:pt x="3972" y="69060"/>
                  </a:cubicBezTo>
                  <a:cubicBezTo>
                    <a:pt x="4166" y="69418"/>
                    <a:pt x="4567" y="69740"/>
                    <a:pt x="5666" y="69740"/>
                  </a:cubicBezTo>
                  <a:cubicBezTo>
                    <a:pt x="6782" y="69740"/>
                    <a:pt x="8617" y="69408"/>
                    <a:pt x="11686" y="68443"/>
                  </a:cubicBezTo>
                  <a:lnTo>
                    <a:pt x="12489" y="78729"/>
                  </a:lnTo>
                  <a:cubicBezTo>
                    <a:pt x="12530" y="79121"/>
                    <a:pt x="12695" y="79470"/>
                    <a:pt x="12983" y="79717"/>
                  </a:cubicBezTo>
                  <a:cubicBezTo>
                    <a:pt x="13234" y="79932"/>
                    <a:pt x="13548" y="80054"/>
                    <a:pt x="13884" y="80054"/>
                  </a:cubicBezTo>
                  <a:cubicBezTo>
                    <a:pt x="13932" y="80054"/>
                    <a:pt x="13982" y="80051"/>
                    <a:pt x="14031" y="80046"/>
                  </a:cubicBezTo>
                  <a:lnTo>
                    <a:pt x="14237" y="80026"/>
                  </a:lnTo>
                  <a:lnTo>
                    <a:pt x="14258" y="79985"/>
                  </a:lnTo>
                  <a:lnTo>
                    <a:pt x="14319" y="79985"/>
                  </a:lnTo>
                  <a:lnTo>
                    <a:pt x="21561" y="68176"/>
                  </a:lnTo>
                  <a:lnTo>
                    <a:pt x="21582" y="68176"/>
                  </a:lnTo>
                  <a:lnTo>
                    <a:pt x="24421" y="63527"/>
                  </a:lnTo>
                  <a:cubicBezTo>
                    <a:pt x="33163" y="59762"/>
                    <a:pt x="43902" y="54558"/>
                    <a:pt x="54703" y="48838"/>
                  </a:cubicBezTo>
                  <a:lnTo>
                    <a:pt x="55505" y="52007"/>
                  </a:lnTo>
                  <a:lnTo>
                    <a:pt x="63981" y="95351"/>
                  </a:lnTo>
                  <a:cubicBezTo>
                    <a:pt x="64351" y="97244"/>
                    <a:pt x="65236" y="99076"/>
                    <a:pt x="66265" y="99076"/>
                  </a:cubicBezTo>
                  <a:lnTo>
                    <a:pt x="66430" y="99076"/>
                  </a:lnTo>
                  <a:lnTo>
                    <a:pt x="66759" y="99013"/>
                  </a:lnTo>
                  <a:lnTo>
                    <a:pt x="66759" y="98994"/>
                  </a:lnTo>
                  <a:lnTo>
                    <a:pt x="66800" y="98994"/>
                  </a:lnTo>
                  <a:lnTo>
                    <a:pt x="68322" y="70645"/>
                  </a:lnTo>
                  <a:cubicBezTo>
                    <a:pt x="68671" y="70480"/>
                    <a:pt x="69000" y="70294"/>
                    <a:pt x="69351" y="70110"/>
                  </a:cubicBezTo>
                  <a:cubicBezTo>
                    <a:pt x="69433" y="70069"/>
                    <a:pt x="69515" y="70028"/>
                    <a:pt x="69576" y="69987"/>
                  </a:cubicBezTo>
                  <a:cubicBezTo>
                    <a:pt x="71614" y="68917"/>
                    <a:pt x="73444" y="67785"/>
                    <a:pt x="74760" y="66797"/>
                  </a:cubicBezTo>
                  <a:cubicBezTo>
                    <a:pt x="76777" y="65296"/>
                    <a:pt x="76839" y="64679"/>
                    <a:pt x="76633" y="64287"/>
                  </a:cubicBezTo>
                  <a:cubicBezTo>
                    <a:pt x="76511" y="64078"/>
                    <a:pt x="76301" y="63892"/>
                    <a:pt x="75762" y="63892"/>
                  </a:cubicBezTo>
                  <a:cubicBezTo>
                    <a:pt x="75297" y="63892"/>
                    <a:pt x="74590" y="64030"/>
                    <a:pt x="73485" y="64411"/>
                  </a:cubicBezTo>
                  <a:cubicBezTo>
                    <a:pt x="72107" y="64905"/>
                    <a:pt x="70379" y="65667"/>
                    <a:pt x="68548" y="66613"/>
                  </a:cubicBezTo>
                  <a:lnTo>
                    <a:pt x="68753" y="62910"/>
                  </a:lnTo>
                  <a:lnTo>
                    <a:pt x="68816" y="62888"/>
                  </a:lnTo>
                  <a:lnTo>
                    <a:pt x="68816" y="62024"/>
                  </a:lnTo>
                  <a:cubicBezTo>
                    <a:pt x="68877" y="61983"/>
                    <a:pt x="68939" y="61964"/>
                    <a:pt x="69022" y="61922"/>
                  </a:cubicBezTo>
                  <a:cubicBezTo>
                    <a:pt x="69617" y="61634"/>
                    <a:pt x="70235" y="61325"/>
                    <a:pt x="70852" y="60996"/>
                  </a:cubicBezTo>
                  <a:cubicBezTo>
                    <a:pt x="71263" y="60770"/>
                    <a:pt x="71655" y="60565"/>
                    <a:pt x="72045" y="60338"/>
                  </a:cubicBezTo>
                  <a:cubicBezTo>
                    <a:pt x="73589" y="59474"/>
                    <a:pt x="74966" y="58590"/>
                    <a:pt x="76016" y="57808"/>
                  </a:cubicBezTo>
                  <a:cubicBezTo>
                    <a:pt x="76345" y="57561"/>
                    <a:pt x="76592" y="57355"/>
                    <a:pt x="76818" y="57169"/>
                  </a:cubicBezTo>
                  <a:cubicBezTo>
                    <a:pt x="78052" y="56100"/>
                    <a:pt x="78073" y="55606"/>
                    <a:pt x="77909" y="55277"/>
                  </a:cubicBezTo>
                  <a:cubicBezTo>
                    <a:pt x="77789" y="55071"/>
                    <a:pt x="77583" y="54893"/>
                    <a:pt x="77062" y="54893"/>
                  </a:cubicBezTo>
                  <a:cubicBezTo>
                    <a:pt x="76598" y="54893"/>
                    <a:pt x="75885" y="55034"/>
                    <a:pt x="74760" y="55422"/>
                  </a:cubicBezTo>
                  <a:cubicBezTo>
                    <a:pt x="74472" y="55524"/>
                    <a:pt x="74143" y="55647"/>
                    <a:pt x="73814" y="55771"/>
                  </a:cubicBezTo>
                  <a:cubicBezTo>
                    <a:pt x="72437" y="56305"/>
                    <a:pt x="70852" y="57046"/>
                    <a:pt x="69227" y="57910"/>
                  </a:cubicBezTo>
                  <a:cubicBezTo>
                    <a:pt x="69145" y="57951"/>
                    <a:pt x="69083" y="57992"/>
                    <a:pt x="69000" y="58033"/>
                  </a:cubicBezTo>
                  <a:lnTo>
                    <a:pt x="69186" y="54906"/>
                  </a:lnTo>
                  <a:cubicBezTo>
                    <a:pt x="69741" y="54618"/>
                    <a:pt x="70297" y="54330"/>
                    <a:pt x="70873" y="54023"/>
                  </a:cubicBezTo>
                  <a:cubicBezTo>
                    <a:pt x="70975" y="53982"/>
                    <a:pt x="71531" y="53672"/>
                    <a:pt x="72333" y="53220"/>
                  </a:cubicBezTo>
                  <a:cubicBezTo>
                    <a:pt x="75501" y="51431"/>
                    <a:pt x="82578" y="47212"/>
                    <a:pt x="81673" y="45506"/>
                  </a:cubicBezTo>
                  <a:cubicBezTo>
                    <a:pt x="81501" y="45181"/>
                    <a:pt x="81095" y="45043"/>
                    <a:pt x="80528" y="45043"/>
                  </a:cubicBezTo>
                  <a:cubicBezTo>
                    <a:pt x="79873" y="45043"/>
                    <a:pt x="79003" y="45228"/>
                    <a:pt x="78032" y="45526"/>
                  </a:cubicBezTo>
                  <a:cubicBezTo>
                    <a:pt x="75029" y="46431"/>
                    <a:pt x="71038" y="48386"/>
                    <a:pt x="69494" y="49187"/>
                  </a:cubicBezTo>
                  <a:lnTo>
                    <a:pt x="69535" y="48323"/>
                  </a:lnTo>
                  <a:lnTo>
                    <a:pt x="69659" y="45917"/>
                  </a:lnTo>
                  <a:lnTo>
                    <a:pt x="69968" y="40424"/>
                  </a:lnTo>
                  <a:cubicBezTo>
                    <a:pt x="70009" y="40404"/>
                    <a:pt x="70029" y="40382"/>
                    <a:pt x="70070" y="40363"/>
                  </a:cubicBezTo>
                  <a:cubicBezTo>
                    <a:pt x="70379" y="40198"/>
                    <a:pt x="70709" y="39992"/>
                    <a:pt x="71038" y="39806"/>
                  </a:cubicBezTo>
                  <a:cubicBezTo>
                    <a:pt x="71222" y="39683"/>
                    <a:pt x="71428" y="39581"/>
                    <a:pt x="71614" y="39477"/>
                  </a:cubicBezTo>
                  <a:cubicBezTo>
                    <a:pt x="71675" y="39436"/>
                    <a:pt x="71757" y="39395"/>
                    <a:pt x="71839" y="39334"/>
                  </a:cubicBezTo>
                  <a:cubicBezTo>
                    <a:pt x="74020" y="38059"/>
                    <a:pt x="76222" y="36762"/>
                    <a:pt x="78381" y="35467"/>
                  </a:cubicBezTo>
                  <a:cubicBezTo>
                    <a:pt x="88338" y="29418"/>
                    <a:pt x="101443" y="20860"/>
                    <a:pt x="100826" y="17898"/>
                  </a:cubicBezTo>
                  <a:lnTo>
                    <a:pt x="100846" y="17528"/>
                  </a:lnTo>
                  <a:lnTo>
                    <a:pt x="100703" y="17610"/>
                  </a:lnTo>
                  <a:cubicBezTo>
                    <a:pt x="100440" y="17209"/>
                    <a:pt x="99845" y="17029"/>
                    <a:pt x="98986" y="17029"/>
                  </a:cubicBezTo>
                  <a:cubicBezTo>
                    <a:pt x="92656" y="17029"/>
                    <a:pt x="72016" y="26829"/>
                    <a:pt x="64825" y="30343"/>
                  </a:cubicBezTo>
                  <a:lnTo>
                    <a:pt x="58406" y="26497"/>
                  </a:lnTo>
                  <a:lnTo>
                    <a:pt x="57748" y="26105"/>
                  </a:lnTo>
                  <a:cubicBezTo>
                    <a:pt x="60258" y="24706"/>
                    <a:pt x="68177" y="20098"/>
                    <a:pt x="67231" y="18309"/>
                  </a:cubicBezTo>
                  <a:cubicBezTo>
                    <a:pt x="67094" y="18044"/>
                    <a:pt x="66825" y="17807"/>
                    <a:pt x="66112" y="17807"/>
                  </a:cubicBezTo>
                  <a:cubicBezTo>
                    <a:pt x="65440" y="17807"/>
                    <a:pt x="64371" y="18018"/>
                    <a:pt x="62644" y="18617"/>
                  </a:cubicBezTo>
                  <a:cubicBezTo>
                    <a:pt x="60258" y="19440"/>
                    <a:pt x="57233" y="20819"/>
                    <a:pt x="54106" y="22465"/>
                  </a:cubicBezTo>
                  <a:cubicBezTo>
                    <a:pt x="53675" y="22690"/>
                    <a:pt x="53263" y="22937"/>
                    <a:pt x="52830" y="23164"/>
                  </a:cubicBezTo>
                  <a:lnTo>
                    <a:pt x="51061" y="22095"/>
                  </a:lnTo>
                  <a:lnTo>
                    <a:pt x="50156" y="21560"/>
                  </a:lnTo>
                  <a:cubicBezTo>
                    <a:pt x="52111" y="20510"/>
                    <a:pt x="53859" y="19420"/>
                    <a:pt x="55135" y="18474"/>
                  </a:cubicBezTo>
                  <a:cubicBezTo>
                    <a:pt x="57172" y="16952"/>
                    <a:pt x="57233" y="16334"/>
                    <a:pt x="57007" y="15943"/>
                  </a:cubicBezTo>
                  <a:cubicBezTo>
                    <a:pt x="56872" y="15689"/>
                    <a:pt x="56560" y="15582"/>
                    <a:pt x="56131" y="15582"/>
                  </a:cubicBezTo>
                  <a:cubicBezTo>
                    <a:pt x="54095" y="15582"/>
                    <a:pt x="49414" y="17998"/>
                    <a:pt x="48326" y="18576"/>
                  </a:cubicBezTo>
                  <a:cubicBezTo>
                    <a:pt x="47770" y="18885"/>
                    <a:pt x="47215" y="19193"/>
                    <a:pt x="46700" y="19481"/>
                  </a:cubicBezTo>
                  <a:lnTo>
                    <a:pt x="43120" y="17342"/>
                  </a:lnTo>
                  <a:lnTo>
                    <a:pt x="42771" y="17136"/>
                  </a:lnTo>
                  <a:cubicBezTo>
                    <a:pt x="44972" y="15902"/>
                    <a:pt x="49498" y="13186"/>
                    <a:pt x="48839" y="11952"/>
                  </a:cubicBezTo>
                  <a:cubicBezTo>
                    <a:pt x="48704" y="11699"/>
                    <a:pt x="48395" y="11592"/>
                    <a:pt x="47970" y="11592"/>
                  </a:cubicBezTo>
                  <a:cubicBezTo>
                    <a:pt x="45937" y="11592"/>
                    <a:pt x="41247" y="14028"/>
                    <a:pt x="40158" y="14606"/>
                  </a:cubicBezTo>
                  <a:cubicBezTo>
                    <a:pt x="39870" y="14750"/>
                    <a:pt x="39582" y="14894"/>
                    <a:pt x="39315" y="15059"/>
                  </a:cubicBezTo>
                  <a:lnTo>
                    <a:pt x="14196" y="0"/>
                  </a:lnTo>
                  <a:close/>
                </a:path>
              </a:pathLst>
            </a:custGeom>
            <a:solidFill>
              <a:srgbClr val="13394F">
                <a:alpha val="34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69" name="Google Shape;469;p6"/>
            <p:cNvGrpSpPr/>
            <p:nvPr/>
          </p:nvGrpSpPr>
          <p:grpSpPr>
            <a:xfrm>
              <a:off x="4138184" y="930105"/>
              <a:ext cx="3868174" cy="3755764"/>
              <a:chOff x="4138184" y="930105"/>
              <a:chExt cx="3868174" cy="3755764"/>
            </a:xfrm>
          </p:grpSpPr>
          <p:sp>
            <p:nvSpPr>
              <p:cNvPr id="470" name="Google Shape;470;p6"/>
              <p:cNvSpPr/>
              <p:nvPr/>
            </p:nvSpPr>
            <p:spPr>
              <a:xfrm>
                <a:off x="4138184" y="930105"/>
                <a:ext cx="3868174" cy="3755764"/>
              </a:xfrm>
              <a:custGeom>
                <a:avLst/>
                <a:gdLst/>
                <a:ahLst/>
                <a:cxnLst/>
                <a:rect l="l" t="t" r="r" b="b"/>
                <a:pathLst>
                  <a:path w="179352" h="174140" extrusionOk="0">
                    <a:moveTo>
                      <a:pt x="24442" y="1"/>
                    </a:moveTo>
                    <a:lnTo>
                      <a:pt x="24442" y="1"/>
                    </a:lnTo>
                    <a:cubicBezTo>
                      <a:pt x="23537" y="886"/>
                      <a:pt x="24915" y="3704"/>
                      <a:pt x="27466" y="6276"/>
                    </a:cubicBezTo>
                    <a:lnTo>
                      <a:pt x="88011" y="67066"/>
                    </a:lnTo>
                    <a:cubicBezTo>
                      <a:pt x="87846" y="67170"/>
                      <a:pt x="87660" y="67252"/>
                      <a:pt x="87495" y="67354"/>
                    </a:cubicBezTo>
                    <a:cubicBezTo>
                      <a:pt x="67109" y="78175"/>
                      <a:pt x="48778" y="88832"/>
                      <a:pt x="34748" y="97842"/>
                    </a:cubicBezTo>
                    <a:lnTo>
                      <a:pt x="598" y="96361"/>
                    </a:lnTo>
                    <a:lnTo>
                      <a:pt x="598" y="96361"/>
                    </a:lnTo>
                    <a:cubicBezTo>
                      <a:pt x="1" y="97123"/>
                      <a:pt x="124" y="98254"/>
                      <a:pt x="886" y="98871"/>
                    </a:cubicBezTo>
                    <a:lnTo>
                      <a:pt x="15967" y="110885"/>
                    </a:lnTo>
                    <a:cubicBezTo>
                      <a:pt x="9403" y="115987"/>
                      <a:pt x="6029" y="119670"/>
                      <a:pt x="6852" y="121253"/>
                    </a:cubicBezTo>
                    <a:cubicBezTo>
                      <a:pt x="7150" y="121805"/>
                      <a:pt x="7957" y="122070"/>
                      <a:pt x="9222" y="122070"/>
                    </a:cubicBezTo>
                    <a:cubicBezTo>
                      <a:pt x="11547" y="122070"/>
                      <a:pt x="15419" y="121177"/>
                      <a:pt x="20534" y="119525"/>
                    </a:cubicBezTo>
                    <a:lnTo>
                      <a:pt x="22056" y="138720"/>
                    </a:lnTo>
                    <a:cubicBezTo>
                      <a:pt x="22114" y="139657"/>
                      <a:pt x="22914" y="140372"/>
                      <a:pt x="23840" y="140372"/>
                    </a:cubicBezTo>
                    <a:cubicBezTo>
                      <a:pt x="23889" y="140372"/>
                      <a:pt x="23939" y="140370"/>
                      <a:pt x="23990" y="140366"/>
                    </a:cubicBezTo>
                    <a:lnTo>
                      <a:pt x="41866" y="111255"/>
                    </a:lnTo>
                    <a:cubicBezTo>
                      <a:pt x="57172" y="104672"/>
                      <a:pt x="76284" y="95477"/>
                      <a:pt x="96671" y="84635"/>
                    </a:cubicBezTo>
                    <a:lnTo>
                      <a:pt x="97041" y="84451"/>
                    </a:lnTo>
                    <a:lnTo>
                      <a:pt x="113397" y="168117"/>
                    </a:lnTo>
                    <a:cubicBezTo>
                      <a:pt x="114067" y="171506"/>
                      <a:pt x="115529" y="174140"/>
                      <a:pt x="116736" y="174140"/>
                    </a:cubicBezTo>
                    <a:cubicBezTo>
                      <a:pt x="116789" y="174140"/>
                      <a:pt x="116842" y="174134"/>
                      <a:pt x="116894" y="174124"/>
                    </a:cubicBezTo>
                    <a:lnTo>
                      <a:pt x="119651" y="123949"/>
                    </a:lnTo>
                    <a:cubicBezTo>
                      <a:pt x="120493" y="123538"/>
                      <a:pt x="121379" y="123085"/>
                      <a:pt x="122263" y="122633"/>
                    </a:cubicBezTo>
                    <a:cubicBezTo>
                      <a:pt x="129608" y="118724"/>
                      <a:pt x="135080" y="114629"/>
                      <a:pt x="134463" y="113477"/>
                    </a:cubicBezTo>
                    <a:cubicBezTo>
                      <a:pt x="134356" y="113272"/>
                      <a:pt x="134065" y="113175"/>
                      <a:pt x="133616" y="113175"/>
                    </a:cubicBezTo>
                    <a:cubicBezTo>
                      <a:pt x="131540" y="113175"/>
                      <a:pt x="126100" y="115259"/>
                      <a:pt x="120062" y="118456"/>
                    </a:cubicBezTo>
                    <a:cubicBezTo>
                      <a:pt x="120021" y="118477"/>
                      <a:pt x="119980" y="118497"/>
                      <a:pt x="119958" y="118518"/>
                    </a:cubicBezTo>
                    <a:lnTo>
                      <a:pt x="120493" y="108663"/>
                    </a:lnTo>
                    <a:cubicBezTo>
                      <a:pt x="121790" y="108046"/>
                      <a:pt x="123148" y="107388"/>
                      <a:pt x="124525" y="106647"/>
                    </a:cubicBezTo>
                    <a:cubicBezTo>
                      <a:pt x="131871" y="102738"/>
                      <a:pt x="137343" y="98645"/>
                      <a:pt x="136726" y="97493"/>
                    </a:cubicBezTo>
                    <a:cubicBezTo>
                      <a:pt x="136619" y="97288"/>
                      <a:pt x="136328" y="97191"/>
                      <a:pt x="135878" y="97191"/>
                    </a:cubicBezTo>
                    <a:cubicBezTo>
                      <a:pt x="133802" y="97191"/>
                      <a:pt x="128362" y="99275"/>
                      <a:pt x="122325" y="102472"/>
                    </a:cubicBezTo>
                    <a:cubicBezTo>
                      <a:pt x="121790" y="102760"/>
                      <a:pt x="121296" y="103026"/>
                      <a:pt x="120781" y="103314"/>
                    </a:cubicBezTo>
                    <a:lnTo>
                      <a:pt x="121193" y="96012"/>
                    </a:lnTo>
                    <a:cubicBezTo>
                      <a:pt x="122304" y="95456"/>
                      <a:pt x="123415" y="94880"/>
                      <a:pt x="124567" y="94284"/>
                    </a:cubicBezTo>
                    <a:cubicBezTo>
                      <a:pt x="135922" y="88256"/>
                      <a:pt x="144357" y="81919"/>
                      <a:pt x="143411" y="80150"/>
                    </a:cubicBezTo>
                    <a:cubicBezTo>
                      <a:pt x="143244" y="79835"/>
                      <a:pt x="142793" y="79685"/>
                      <a:pt x="142100" y="79685"/>
                    </a:cubicBezTo>
                    <a:cubicBezTo>
                      <a:pt x="138947" y="79685"/>
                      <a:pt x="130787" y="82791"/>
                      <a:pt x="121645" y="87597"/>
                    </a:cubicBezTo>
                    <a:lnTo>
                      <a:pt x="122592" y="70338"/>
                    </a:lnTo>
                    <a:cubicBezTo>
                      <a:pt x="156269" y="51020"/>
                      <a:pt x="179351" y="34583"/>
                      <a:pt x="177314" y="30736"/>
                    </a:cubicBezTo>
                    <a:cubicBezTo>
                      <a:pt x="177018" y="30181"/>
                      <a:pt x="176211" y="29913"/>
                      <a:pt x="174939" y="29913"/>
                    </a:cubicBezTo>
                    <a:cubicBezTo>
                      <a:pt x="167445" y="29913"/>
                      <a:pt x="143845" y="39208"/>
                      <a:pt x="114157" y="53735"/>
                    </a:cubicBezTo>
                    <a:lnTo>
                      <a:pt x="100148" y="45342"/>
                    </a:lnTo>
                    <a:cubicBezTo>
                      <a:pt x="110887" y="39521"/>
                      <a:pt x="118704" y="33575"/>
                      <a:pt x="117778" y="31868"/>
                    </a:cubicBezTo>
                    <a:cubicBezTo>
                      <a:pt x="117614" y="31554"/>
                      <a:pt x="117165" y="31405"/>
                      <a:pt x="116475" y="31405"/>
                    </a:cubicBezTo>
                    <a:cubicBezTo>
                      <a:pt x="113272" y="31405"/>
                      <a:pt x="104861" y="34623"/>
                      <a:pt x="95519" y="39582"/>
                    </a:cubicBezTo>
                    <a:cubicBezTo>
                      <a:pt x="94635" y="40056"/>
                      <a:pt x="93749" y="40528"/>
                      <a:pt x="92885" y="41002"/>
                    </a:cubicBezTo>
                    <a:lnTo>
                      <a:pt x="86653" y="37258"/>
                    </a:lnTo>
                    <a:cubicBezTo>
                      <a:pt x="86919" y="37134"/>
                      <a:pt x="87188" y="36990"/>
                      <a:pt x="87476" y="36846"/>
                    </a:cubicBezTo>
                    <a:cubicBezTo>
                      <a:pt x="94819" y="32938"/>
                      <a:pt x="100272" y="28843"/>
                      <a:pt x="99674" y="27691"/>
                    </a:cubicBezTo>
                    <a:cubicBezTo>
                      <a:pt x="99564" y="27486"/>
                      <a:pt x="99270" y="27389"/>
                      <a:pt x="98819" y="27389"/>
                    </a:cubicBezTo>
                    <a:cubicBezTo>
                      <a:pt x="96732" y="27389"/>
                      <a:pt x="91292" y="29473"/>
                      <a:pt x="85254" y="32669"/>
                    </a:cubicBezTo>
                    <a:cubicBezTo>
                      <a:pt x="84122" y="33287"/>
                      <a:pt x="83032" y="33884"/>
                      <a:pt x="82003" y="34480"/>
                    </a:cubicBezTo>
                    <a:lnTo>
                      <a:pt x="73569" y="29440"/>
                    </a:lnTo>
                    <a:cubicBezTo>
                      <a:pt x="80605" y="25634"/>
                      <a:pt x="85748" y="21725"/>
                      <a:pt x="85150" y="20614"/>
                    </a:cubicBezTo>
                    <a:cubicBezTo>
                      <a:pt x="85044" y="20409"/>
                      <a:pt x="84753" y="20312"/>
                      <a:pt x="84305" y="20312"/>
                    </a:cubicBezTo>
                    <a:cubicBezTo>
                      <a:pt x="82231" y="20312"/>
                      <a:pt x="76790" y="22400"/>
                      <a:pt x="70750" y="25614"/>
                    </a:cubicBezTo>
                    <a:cubicBezTo>
                      <a:pt x="70113" y="25943"/>
                      <a:pt x="69496" y="26292"/>
                      <a:pt x="68878" y="26621"/>
                    </a:cubicBezTo>
                    <a:lnTo>
                      <a:pt x="68878" y="26621"/>
                    </a:lnTo>
                    <a:lnTo>
                      <a:pt x="2444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" name="Google Shape;471;p6"/>
              <p:cNvSpPr/>
              <p:nvPr/>
            </p:nvSpPr>
            <p:spPr>
              <a:xfrm>
                <a:off x="4286848" y="1607173"/>
                <a:ext cx="3675555" cy="3078221"/>
              </a:xfrm>
              <a:custGeom>
                <a:avLst/>
                <a:gdLst/>
                <a:ahLst/>
                <a:cxnLst/>
                <a:rect l="l" t="t" r="r" b="b"/>
                <a:pathLst>
                  <a:path w="170421" h="142725" extrusionOk="0">
                    <a:moveTo>
                      <a:pt x="170421" y="1"/>
                    </a:moveTo>
                    <a:lnTo>
                      <a:pt x="63" y="88914"/>
                    </a:lnTo>
                    <a:lnTo>
                      <a:pt x="63" y="88914"/>
                    </a:lnTo>
                    <a:cubicBezTo>
                      <a:pt x="0" y="89243"/>
                      <a:pt x="0" y="89531"/>
                      <a:pt x="124" y="89758"/>
                    </a:cubicBezTo>
                    <a:cubicBezTo>
                      <a:pt x="423" y="90320"/>
                      <a:pt x="1237" y="90589"/>
                      <a:pt x="2515" y="90589"/>
                    </a:cubicBezTo>
                    <a:cubicBezTo>
                      <a:pt x="4841" y="90589"/>
                      <a:pt x="8706" y="89697"/>
                      <a:pt x="13805" y="88050"/>
                    </a:cubicBezTo>
                    <a:lnTo>
                      <a:pt x="15306" y="107245"/>
                    </a:lnTo>
                    <a:cubicBezTo>
                      <a:pt x="15384" y="108182"/>
                      <a:pt x="16167" y="108897"/>
                      <a:pt x="17090" y="108897"/>
                    </a:cubicBezTo>
                    <a:cubicBezTo>
                      <a:pt x="17140" y="108897"/>
                      <a:pt x="17190" y="108895"/>
                      <a:pt x="17240" y="108891"/>
                    </a:cubicBezTo>
                    <a:lnTo>
                      <a:pt x="35097" y="79801"/>
                    </a:lnTo>
                    <a:cubicBezTo>
                      <a:pt x="50383" y="73238"/>
                      <a:pt x="69452" y="64043"/>
                      <a:pt x="89819" y="53222"/>
                    </a:cubicBezTo>
                    <a:lnTo>
                      <a:pt x="90189" y="53036"/>
                    </a:lnTo>
                    <a:lnTo>
                      <a:pt x="106565" y="136683"/>
                    </a:lnTo>
                    <a:cubicBezTo>
                      <a:pt x="107237" y="140103"/>
                      <a:pt x="108726" y="142724"/>
                      <a:pt x="109918" y="142724"/>
                    </a:cubicBezTo>
                    <a:cubicBezTo>
                      <a:pt x="109966" y="142724"/>
                      <a:pt x="110014" y="142720"/>
                      <a:pt x="110062" y="142711"/>
                    </a:cubicBezTo>
                    <a:lnTo>
                      <a:pt x="112799" y="92556"/>
                    </a:lnTo>
                    <a:cubicBezTo>
                      <a:pt x="113641" y="92123"/>
                      <a:pt x="114505" y="91692"/>
                      <a:pt x="115391" y="91218"/>
                    </a:cubicBezTo>
                    <a:cubicBezTo>
                      <a:pt x="122734" y="87331"/>
                      <a:pt x="128187" y="83236"/>
                      <a:pt x="127570" y="82084"/>
                    </a:cubicBezTo>
                    <a:cubicBezTo>
                      <a:pt x="127463" y="81878"/>
                      <a:pt x="127170" y="81780"/>
                      <a:pt x="126718" y="81780"/>
                    </a:cubicBezTo>
                    <a:cubicBezTo>
                      <a:pt x="124642" y="81780"/>
                      <a:pt x="119221" y="83852"/>
                      <a:pt x="113189" y="87063"/>
                    </a:cubicBezTo>
                    <a:cubicBezTo>
                      <a:pt x="113148" y="87084"/>
                      <a:pt x="113128" y="87104"/>
                      <a:pt x="113087" y="87104"/>
                    </a:cubicBezTo>
                    <a:lnTo>
                      <a:pt x="113622" y="77250"/>
                    </a:lnTo>
                    <a:cubicBezTo>
                      <a:pt x="114917" y="76653"/>
                      <a:pt x="116255" y="75975"/>
                      <a:pt x="117654" y="75234"/>
                    </a:cubicBezTo>
                    <a:cubicBezTo>
                      <a:pt x="124997" y="71345"/>
                      <a:pt x="130450" y="67252"/>
                      <a:pt x="129833" y="66100"/>
                    </a:cubicBezTo>
                    <a:cubicBezTo>
                      <a:pt x="129723" y="65895"/>
                      <a:pt x="129429" y="65798"/>
                      <a:pt x="128978" y="65798"/>
                    </a:cubicBezTo>
                    <a:cubicBezTo>
                      <a:pt x="126896" y="65798"/>
                      <a:pt x="121469" y="67882"/>
                      <a:pt x="115432" y="71079"/>
                    </a:cubicBezTo>
                    <a:cubicBezTo>
                      <a:pt x="114917" y="71367"/>
                      <a:pt x="114403" y="71633"/>
                      <a:pt x="113910" y="71921"/>
                    </a:cubicBezTo>
                    <a:lnTo>
                      <a:pt x="114300" y="64619"/>
                    </a:lnTo>
                    <a:cubicBezTo>
                      <a:pt x="115411" y="64063"/>
                      <a:pt x="116543" y="63487"/>
                      <a:pt x="117674" y="62870"/>
                    </a:cubicBezTo>
                    <a:cubicBezTo>
                      <a:pt x="129010" y="56863"/>
                      <a:pt x="137444" y="50548"/>
                      <a:pt x="136498" y="48757"/>
                    </a:cubicBezTo>
                    <a:cubicBezTo>
                      <a:pt x="136331" y="48442"/>
                      <a:pt x="135880" y="48292"/>
                      <a:pt x="135187" y="48292"/>
                    </a:cubicBezTo>
                    <a:cubicBezTo>
                      <a:pt x="132034" y="48292"/>
                      <a:pt x="123877" y="51398"/>
                      <a:pt x="114752" y="56204"/>
                    </a:cubicBezTo>
                    <a:lnTo>
                      <a:pt x="114752" y="56204"/>
                    </a:lnTo>
                    <a:lnTo>
                      <a:pt x="115699" y="38965"/>
                    </a:lnTo>
                    <a:cubicBezTo>
                      <a:pt x="147791" y="20532"/>
                      <a:pt x="170236" y="4754"/>
                      <a:pt x="17042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" name="Google Shape;472;p6"/>
              <p:cNvSpPr/>
              <p:nvPr/>
            </p:nvSpPr>
            <p:spPr>
              <a:xfrm>
                <a:off x="7647367" y="1641789"/>
                <a:ext cx="157982" cy="168636"/>
              </a:xfrm>
              <a:custGeom>
                <a:avLst/>
                <a:gdLst/>
                <a:ahLst/>
                <a:cxnLst/>
                <a:rect l="l" t="t" r="r" b="b"/>
                <a:pathLst>
                  <a:path w="7325" h="7819" extrusionOk="0">
                    <a:moveTo>
                      <a:pt x="3498" y="1"/>
                    </a:moveTo>
                    <a:lnTo>
                      <a:pt x="1" y="1421"/>
                    </a:lnTo>
                    <a:cubicBezTo>
                      <a:pt x="3498" y="3128"/>
                      <a:pt x="3684" y="7818"/>
                      <a:pt x="3684" y="7818"/>
                    </a:cubicBezTo>
                    <a:lnTo>
                      <a:pt x="7016" y="5226"/>
                    </a:lnTo>
                    <a:cubicBezTo>
                      <a:pt x="7324" y="680"/>
                      <a:pt x="3498" y="1"/>
                      <a:pt x="34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" name="Google Shape;473;p6"/>
              <p:cNvSpPr/>
              <p:nvPr/>
            </p:nvSpPr>
            <p:spPr>
              <a:xfrm>
                <a:off x="7647367" y="1641789"/>
                <a:ext cx="157982" cy="113186"/>
              </a:xfrm>
              <a:custGeom>
                <a:avLst/>
                <a:gdLst/>
                <a:ahLst/>
                <a:cxnLst/>
                <a:rect l="l" t="t" r="r" b="b"/>
                <a:pathLst>
                  <a:path w="7325" h="5248" extrusionOk="0">
                    <a:moveTo>
                      <a:pt x="3498" y="1"/>
                    </a:moveTo>
                    <a:lnTo>
                      <a:pt x="1" y="1421"/>
                    </a:lnTo>
                    <a:cubicBezTo>
                      <a:pt x="195" y="1419"/>
                      <a:pt x="390" y="1418"/>
                      <a:pt x="585" y="1418"/>
                    </a:cubicBezTo>
                    <a:cubicBezTo>
                      <a:pt x="2807" y="1418"/>
                      <a:pt x="5034" y="1605"/>
                      <a:pt x="6358" y="3704"/>
                    </a:cubicBezTo>
                    <a:cubicBezTo>
                      <a:pt x="6666" y="4197"/>
                      <a:pt x="6872" y="4712"/>
                      <a:pt x="6995" y="5247"/>
                    </a:cubicBezTo>
                    <a:lnTo>
                      <a:pt x="7016" y="5226"/>
                    </a:lnTo>
                    <a:cubicBezTo>
                      <a:pt x="7324" y="680"/>
                      <a:pt x="3498" y="1"/>
                      <a:pt x="349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" name="Google Shape;474;p6"/>
              <p:cNvSpPr/>
              <p:nvPr/>
            </p:nvSpPr>
            <p:spPr>
              <a:xfrm>
                <a:off x="5940040" y="2183564"/>
                <a:ext cx="524047" cy="193008"/>
              </a:xfrm>
              <a:custGeom>
                <a:avLst/>
                <a:gdLst/>
                <a:ahLst/>
                <a:cxnLst/>
                <a:rect l="l" t="t" r="r" b="b"/>
                <a:pathLst>
                  <a:path w="24298" h="8949" extrusionOk="0">
                    <a:moveTo>
                      <a:pt x="1" y="4485"/>
                    </a:moveTo>
                    <a:cubicBezTo>
                      <a:pt x="3" y="4488"/>
                      <a:pt x="6" y="4491"/>
                      <a:pt x="9" y="4493"/>
                    </a:cubicBezTo>
                    <a:lnTo>
                      <a:pt x="9" y="4493"/>
                    </a:lnTo>
                    <a:lnTo>
                      <a:pt x="1" y="4485"/>
                    </a:lnTo>
                    <a:close/>
                    <a:moveTo>
                      <a:pt x="24297" y="0"/>
                    </a:moveTo>
                    <a:cubicBezTo>
                      <a:pt x="24296" y="1"/>
                      <a:pt x="10841" y="5515"/>
                      <a:pt x="3703" y="5515"/>
                    </a:cubicBezTo>
                    <a:cubicBezTo>
                      <a:pt x="2052" y="5515"/>
                      <a:pt x="740" y="5220"/>
                      <a:pt x="9" y="4493"/>
                    </a:cubicBezTo>
                    <a:lnTo>
                      <a:pt x="9" y="4493"/>
                    </a:lnTo>
                    <a:lnTo>
                      <a:pt x="4466" y="8948"/>
                    </a:lnTo>
                    <a:lnTo>
                      <a:pt x="2429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" name="Google Shape;475;p6"/>
              <p:cNvSpPr/>
              <p:nvPr/>
            </p:nvSpPr>
            <p:spPr>
              <a:xfrm>
                <a:off x="6223998" y="2751480"/>
                <a:ext cx="35975" cy="145559"/>
              </a:xfrm>
              <a:custGeom>
                <a:avLst/>
                <a:gdLst/>
                <a:ahLst/>
                <a:cxnLst/>
                <a:rect l="l" t="t" r="r" b="b"/>
                <a:pathLst>
                  <a:path w="1668" h="6749" extrusionOk="0">
                    <a:moveTo>
                      <a:pt x="330" y="1"/>
                    </a:moveTo>
                    <a:cubicBezTo>
                      <a:pt x="228" y="61"/>
                      <a:pt x="104" y="103"/>
                      <a:pt x="1" y="165"/>
                    </a:cubicBezTo>
                    <a:lnTo>
                      <a:pt x="1668" y="6748"/>
                    </a:lnTo>
                    <a:lnTo>
                      <a:pt x="330" y="1"/>
                    </a:ln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" name="Google Shape;476;p6"/>
              <p:cNvSpPr/>
              <p:nvPr/>
            </p:nvSpPr>
            <p:spPr>
              <a:xfrm>
                <a:off x="6231094" y="2751027"/>
                <a:ext cx="32438" cy="161088"/>
              </a:xfrm>
              <a:custGeom>
                <a:avLst/>
                <a:gdLst/>
                <a:ahLst/>
                <a:cxnLst/>
                <a:rect l="l" t="t" r="r" b="b"/>
                <a:pathLst>
                  <a:path w="1504" h="7469" extrusionOk="0">
                    <a:moveTo>
                      <a:pt x="42" y="0"/>
                    </a:moveTo>
                    <a:cubicBezTo>
                      <a:pt x="22" y="0"/>
                      <a:pt x="22" y="0"/>
                      <a:pt x="1" y="22"/>
                    </a:cubicBezTo>
                    <a:lnTo>
                      <a:pt x="1339" y="6769"/>
                    </a:lnTo>
                    <a:lnTo>
                      <a:pt x="1504" y="7469"/>
                    </a:lnTo>
                    <a:lnTo>
                      <a:pt x="42" y="0"/>
                    </a:lnTo>
                    <a:close/>
                  </a:path>
                </a:pathLst>
              </a:custGeom>
              <a:solidFill>
                <a:srgbClr val="CEBF9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" name="Google Shape;477;p6"/>
              <p:cNvSpPr/>
              <p:nvPr/>
            </p:nvSpPr>
            <p:spPr>
              <a:xfrm>
                <a:off x="6223998" y="2502116"/>
                <a:ext cx="436612" cy="409998"/>
              </a:xfrm>
              <a:custGeom>
                <a:avLst/>
                <a:gdLst/>
                <a:ahLst/>
                <a:cxnLst/>
                <a:rect l="l" t="t" r="r" b="b"/>
                <a:pathLst>
                  <a:path w="20244" h="19010" extrusionOk="0">
                    <a:moveTo>
                      <a:pt x="26" y="11713"/>
                    </a:moveTo>
                    <a:lnTo>
                      <a:pt x="26" y="11713"/>
                    </a:lnTo>
                    <a:cubicBezTo>
                      <a:pt x="17" y="11717"/>
                      <a:pt x="9" y="11722"/>
                      <a:pt x="1" y="11727"/>
                    </a:cubicBezTo>
                    <a:lnTo>
                      <a:pt x="26" y="11713"/>
                    </a:lnTo>
                    <a:close/>
                    <a:moveTo>
                      <a:pt x="20244" y="1"/>
                    </a:moveTo>
                    <a:lnTo>
                      <a:pt x="26" y="11713"/>
                    </a:lnTo>
                    <a:lnTo>
                      <a:pt x="26" y="11713"/>
                    </a:lnTo>
                    <a:cubicBezTo>
                      <a:pt x="124" y="11658"/>
                      <a:pt x="236" y="11619"/>
                      <a:pt x="330" y="11563"/>
                    </a:cubicBezTo>
                    <a:cubicBezTo>
                      <a:pt x="351" y="11541"/>
                      <a:pt x="351" y="11541"/>
                      <a:pt x="371" y="11541"/>
                    </a:cubicBezTo>
                    <a:lnTo>
                      <a:pt x="1833" y="19010"/>
                    </a:lnTo>
                    <a:cubicBezTo>
                      <a:pt x="3355" y="11151"/>
                      <a:pt x="20242" y="2"/>
                      <a:pt x="2024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" name="Google Shape;478;p6"/>
              <p:cNvSpPr/>
              <p:nvPr/>
            </p:nvSpPr>
            <p:spPr>
              <a:xfrm>
                <a:off x="5976878" y="1907997"/>
                <a:ext cx="347884" cy="119743"/>
              </a:xfrm>
              <a:custGeom>
                <a:avLst/>
                <a:gdLst/>
                <a:ahLst/>
                <a:cxnLst/>
                <a:rect l="l" t="t" r="r" b="b"/>
                <a:pathLst>
                  <a:path w="16130" h="5552" extrusionOk="0">
                    <a:moveTo>
                      <a:pt x="14895" y="1"/>
                    </a:moveTo>
                    <a:cubicBezTo>
                      <a:pt x="14895" y="1"/>
                      <a:pt x="7966" y="4736"/>
                      <a:pt x="3060" y="4736"/>
                    </a:cubicBezTo>
                    <a:cubicBezTo>
                      <a:pt x="1883" y="4736"/>
                      <a:pt x="821" y="4463"/>
                      <a:pt x="1" y="3786"/>
                    </a:cubicBezTo>
                    <a:lnTo>
                      <a:pt x="1" y="3786"/>
                    </a:lnTo>
                    <a:cubicBezTo>
                      <a:pt x="1" y="3786"/>
                      <a:pt x="739" y="5551"/>
                      <a:pt x="3856" y="5551"/>
                    </a:cubicBezTo>
                    <a:cubicBezTo>
                      <a:pt x="6268" y="5551"/>
                      <a:pt x="10106" y="4494"/>
                      <a:pt x="16130" y="742"/>
                    </a:cubicBezTo>
                    <a:lnTo>
                      <a:pt x="1489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" name="Google Shape;479;p6"/>
              <p:cNvSpPr/>
              <p:nvPr/>
            </p:nvSpPr>
            <p:spPr>
              <a:xfrm>
                <a:off x="4550856" y="3032785"/>
                <a:ext cx="336777" cy="231635"/>
              </a:xfrm>
              <a:custGeom>
                <a:avLst/>
                <a:gdLst/>
                <a:ahLst/>
                <a:cxnLst/>
                <a:rect l="l" t="t" r="r" b="b"/>
                <a:pathLst>
                  <a:path w="15615" h="10740" extrusionOk="0">
                    <a:moveTo>
                      <a:pt x="7797" y="0"/>
                    </a:moveTo>
                    <a:lnTo>
                      <a:pt x="7797" y="0"/>
                    </a:lnTo>
                    <a:cubicBezTo>
                      <a:pt x="11357" y="2406"/>
                      <a:pt x="1" y="10739"/>
                      <a:pt x="1" y="10739"/>
                    </a:cubicBezTo>
                    <a:lnTo>
                      <a:pt x="15614" y="349"/>
                    </a:lnTo>
                    <a:lnTo>
                      <a:pt x="779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" name="Google Shape;480;p6"/>
              <p:cNvSpPr/>
              <p:nvPr/>
            </p:nvSpPr>
            <p:spPr>
              <a:xfrm>
                <a:off x="4630268" y="3328281"/>
                <a:ext cx="413535" cy="157982"/>
              </a:xfrm>
              <a:custGeom>
                <a:avLst/>
                <a:gdLst/>
                <a:ahLst/>
                <a:cxnLst/>
                <a:rect l="l" t="t" r="r" b="b"/>
                <a:pathLst>
                  <a:path w="19174" h="7325" extrusionOk="0">
                    <a:moveTo>
                      <a:pt x="19174" y="0"/>
                    </a:moveTo>
                    <a:lnTo>
                      <a:pt x="0" y="7324"/>
                    </a:lnTo>
                    <a:cubicBezTo>
                      <a:pt x="4260" y="6008"/>
                      <a:pt x="7304" y="5555"/>
                      <a:pt x="9485" y="5555"/>
                    </a:cubicBezTo>
                    <a:cubicBezTo>
                      <a:pt x="13825" y="5555"/>
                      <a:pt x="14689" y="7324"/>
                      <a:pt x="14689" y="7324"/>
                    </a:cubicBezTo>
                    <a:lnTo>
                      <a:pt x="1917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" name="Google Shape;481;p6"/>
              <p:cNvSpPr/>
              <p:nvPr/>
            </p:nvSpPr>
            <p:spPr>
              <a:xfrm>
                <a:off x="5741727" y="1733645"/>
                <a:ext cx="300845" cy="110210"/>
              </a:xfrm>
              <a:custGeom>
                <a:avLst/>
                <a:gdLst/>
                <a:ahLst/>
                <a:cxnLst/>
                <a:rect l="l" t="t" r="r" b="b"/>
                <a:pathLst>
                  <a:path w="13949" h="5110" extrusionOk="0">
                    <a:moveTo>
                      <a:pt x="12303" y="1"/>
                    </a:moveTo>
                    <a:cubicBezTo>
                      <a:pt x="12303" y="1"/>
                      <a:pt x="5931" y="4197"/>
                      <a:pt x="2044" y="4197"/>
                    </a:cubicBezTo>
                    <a:cubicBezTo>
                      <a:pt x="1225" y="4197"/>
                      <a:pt x="516" y="4010"/>
                      <a:pt x="1" y="3559"/>
                    </a:cubicBezTo>
                    <a:lnTo>
                      <a:pt x="1" y="3559"/>
                    </a:lnTo>
                    <a:cubicBezTo>
                      <a:pt x="1" y="3559"/>
                      <a:pt x="291" y="5110"/>
                      <a:pt x="2911" y="5110"/>
                    </a:cubicBezTo>
                    <a:cubicBezTo>
                      <a:pt x="4918" y="5110"/>
                      <a:pt x="8292" y="4200"/>
                      <a:pt x="13949" y="988"/>
                    </a:cubicBezTo>
                    <a:lnTo>
                      <a:pt x="1230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" name="Google Shape;482;p6"/>
              <p:cNvSpPr/>
              <p:nvPr/>
            </p:nvSpPr>
            <p:spPr>
              <a:xfrm>
                <a:off x="5495038" y="1565052"/>
                <a:ext cx="246711" cy="82151"/>
              </a:xfrm>
              <a:custGeom>
                <a:avLst/>
                <a:gdLst/>
                <a:ahLst/>
                <a:cxnLst/>
                <a:rect l="l" t="t" r="r" b="b"/>
                <a:pathLst>
                  <a:path w="11439" h="3809" extrusionOk="0">
                    <a:moveTo>
                      <a:pt x="10657" y="0"/>
                    </a:moveTo>
                    <a:cubicBezTo>
                      <a:pt x="10657" y="0"/>
                      <a:pt x="6835" y="3289"/>
                      <a:pt x="3293" y="3289"/>
                    </a:cubicBezTo>
                    <a:cubicBezTo>
                      <a:pt x="2114" y="3289"/>
                      <a:pt x="966" y="2925"/>
                      <a:pt x="0" y="1954"/>
                    </a:cubicBezTo>
                    <a:lnTo>
                      <a:pt x="0" y="1954"/>
                    </a:lnTo>
                    <a:cubicBezTo>
                      <a:pt x="1" y="1954"/>
                      <a:pt x="1007" y="3808"/>
                      <a:pt x="3740" y="3808"/>
                    </a:cubicBezTo>
                    <a:cubicBezTo>
                      <a:pt x="5513" y="3808"/>
                      <a:pt x="8014" y="3027"/>
                      <a:pt x="11439" y="453"/>
                    </a:cubicBezTo>
                    <a:lnTo>
                      <a:pt x="1065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" name="Google Shape;483;p6"/>
              <p:cNvSpPr/>
              <p:nvPr/>
            </p:nvSpPr>
            <p:spPr>
              <a:xfrm>
                <a:off x="6415259" y="3000843"/>
                <a:ext cx="336755" cy="98930"/>
              </a:xfrm>
              <a:custGeom>
                <a:avLst/>
                <a:gdLst/>
                <a:ahLst/>
                <a:cxnLst/>
                <a:rect l="l" t="t" r="r" b="b"/>
                <a:pathLst>
                  <a:path w="15614" h="4587" extrusionOk="0">
                    <a:moveTo>
                      <a:pt x="0" y="2798"/>
                    </a:moveTo>
                    <a:cubicBezTo>
                      <a:pt x="596" y="3517"/>
                      <a:pt x="1440" y="3929"/>
                      <a:pt x="2448" y="4073"/>
                    </a:cubicBezTo>
                    <a:cubicBezTo>
                      <a:pt x="823" y="3558"/>
                      <a:pt x="0" y="2798"/>
                      <a:pt x="0" y="2798"/>
                    </a:cubicBezTo>
                    <a:close/>
                    <a:moveTo>
                      <a:pt x="15614" y="0"/>
                    </a:moveTo>
                    <a:cubicBezTo>
                      <a:pt x="15613" y="0"/>
                      <a:pt x="8454" y="4156"/>
                      <a:pt x="3558" y="4156"/>
                    </a:cubicBezTo>
                    <a:cubicBezTo>
                      <a:pt x="3168" y="4156"/>
                      <a:pt x="2798" y="4134"/>
                      <a:pt x="2448" y="4073"/>
                    </a:cubicBezTo>
                    <a:lnTo>
                      <a:pt x="2448" y="4073"/>
                    </a:lnTo>
                    <a:cubicBezTo>
                      <a:pt x="3333" y="4361"/>
                      <a:pt x="4444" y="4587"/>
                      <a:pt x="5802" y="4587"/>
                    </a:cubicBezTo>
                    <a:cubicBezTo>
                      <a:pt x="8270" y="4587"/>
                      <a:pt x="11499" y="3868"/>
                      <a:pt x="15531" y="1481"/>
                    </a:cubicBezTo>
                    <a:lnTo>
                      <a:pt x="1561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" name="Google Shape;484;p6"/>
              <p:cNvSpPr/>
              <p:nvPr/>
            </p:nvSpPr>
            <p:spPr>
              <a:xfrm>
                <a:off x="6761762" y="2786096"/>
                <a:ext cx="1790" cy="33279"/>
              </a:xfrm>
              <a:custGeom>
                <a:avLst/>
                <a:gdLst/>
                <a:ahLst/>
                <a:cxnLst/>
                <a:rect l="l" t="t" r="r" b="b"/>
                <a:pathLst>
                  <a:path w="83" h="1543" extrusionOk="0">
                    <a:moveTo>
                      <a:pt x="83" y="0"/>
                    </a:moveTo>
                    <a:lnTo>
                      <a:pt x="83" y="0"/>
                    </a:lnTo>
                    <a:lnTo>
                      <a:pt x="0" y="1542"/>
                    </a:lnTo>
                    <a:lnTo>
                      <a:pt x="0" y="1542"/>
                    </a:ln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" name="Google Shape;485;p6"/>
              <p:cNvSpPr/>
              <p:nvPr/>
            </p:nvSpPr>
            <p:spPr>
              <a:xfrm>
                <a:off x="6486669" y="2786096"/>
                <a:ext cx="276884" cy="147737"/>
              </a:xfrm>
              <a:custGeom>
                <a:avLst/>
                <a:gdLst/>
                <a:ahLst/>
                <a:cxnLst/>
                <a:rect l="l" t="t" r="r" b="b"/>
                <a:pathLst>
                  <a:path w="12838" h="6850" extrusionOk="0">
                    <a:moveTo>
                      <a:pt x="12838" y="0"/>
                    </a:moveTo>
                    <a:lnTo>
                      <a:pt x="1" y="6850"/>
                    </a:lnTo>
                    <a:cubicBezTo>
                      <a:pt x="3149" y="5739"/>
                      <a:pt x="12755" y="1542"/>
                      <a:pt x="12755" y="1542"/>
                    </a:cubicBezTo>
                    <a:lnTo>
                      <a:pt x="1283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" name="Google Shape;486;p6"/>
              <p:cNvSpPr/>
              <p:nvPr/>
            </p:nvSpPr>
            <p:spPr>
              <a:xfrm>
                <a:off x="6735601" y="3273694"/>
                <a:ext cx="1790" cy="32847"/>
              </a:xfrm>
              <a:custGeom>
                <a:avLst/>
                <a:gdLst/>
                <a:ahLst/>
                <a:cxnLst/>
                <a:rect l="l" t="t" r="r" b="b"/>
                <a:pathLst>
                  <a:path w="83" h="1523" extrusionOk="0">
                    <a:moveTo>
                      <a:pt x="83" y="0"/>
                    </a:moveTo>
                    <a:lnTo>
                      <a:pt x="0" y="1523"/>
                    </a:lnTo>
                    <a:cubicBezTo>
                      <a:pt x="20" y="1503"/>
                      <a:pt x="42" y="1503"/>
                      <a:pt x="83" y="1481"/>
                    </a:cubicBezTo>
                    <a:lnTo>
                      <a:pt x="83" y="0"/>
                    </a:ln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" name="Google Shape;487;p6"/>
              <p:cNvSpPr/>
              <p:nvPr/>
            </p:nvSpPr>
            <p:spPr>
              <a:xfrm>
                <a:off x="6737369" y="3273262"/>
                <a:ext cx="22" cy="453"/>
              </a:xfrm>
              <a:custGeom>
                <a:avLst/>
                <a:gdLst/>
                <a:ahLst/>
                <a:cxnLst/>
                <a:rect l="l" t="t" r="r" b="b"/>
                <a:pathLst>
                  <a:path w="1" h="21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20"/>
                    </a:lnTo>
                    <a:lnTo>
                      <a:pt x="1" y="20"/>
                    </a:lnTo>
                    <a:close/>
                  </a:path>
                </a:pathLst>
              </a:custGeom>
              <a:solidFill>
                <a:srgbClr val="CEBF9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" name="Google Shape;488;p6"/>
              <p:cNvSpPr/>
              <p:nvPr/>
            </p:nvSpPr>
            <p:spPr>
              <a:xfrm>
                <a:off x="6463613" y="3273262"/>
                <a:ext cx="273778" cy="79886"/>
              </a:xfrm>
              <a:custGeom>
                <a:avLst/>
                <a:gdLst/>
                <a:ahLst/>
                <a:cxnLst/>
                <a:rect l="l" t="t" r="r" b="b"/>
                <a:pathLst>
                  <a:path w="12694" h="3704" extrusionOk="0">
                    <a:moveTo>
                      <a:pt x="12694" y="0"/>
                    </a:moveTo>
                    <a:cubicBezTo>
                      <a:pt x="12694" y="0"/>
                      <a:pt x="6912" y="3004"/>
                      <a:pt x="3066" y="3004"/>
                    </a:cubicBezTo>
                    <a:cubicBezTo>
                      <a:pt x="1708" y="3004"/>
                      <a:pt x="576" y="2634"/>
                      <a:pt x="21" y="1625"/>
                    </a:cubicBezTo>
                    <a:lnTo>
                      <a:pt x="21" y="1625"/>
                    </a:lnTo>
                    <a:cubicBezTo>
                      <a:pt x="21" y="1625"/>
                      <a:pt x="0" y="3703"/>
                      <a:pt x="3662" y="3703"/>
                    </a:cubicBezTo>
                    <a:cubicBezTo>
                      <a:pt x="5513" y="3703"/>
                      <a:pt x="8332" y="3169"/>
                      <a:pt x="12611" y="1543"/>
                    </a:cubicBezTo>
                    <a:lnTo>
                      <a:pt x="12694" y="20"/>
                    </a:lnTo>
                    <a:lnTo>
                      <a:pt x="1269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" name="Google Shape;489;p6"/>
              <p:cNvSpPr/>
              <p:nvPr/>
            </p:nvSpPr>
            <p:spPr>
              <a:xfrm>
                <a:off x="6510630" y="3603375"/>
                <a:ext cx="209011" cy="79886"/>
              </a:xfrm>
              <a:custGeom>
                <a:avLst/>
                <a:gdLst/>
                <a:ahLst/>
                <a:cxnLst/>
                <a:rect l="l" t="t" r="r" b="b"/>
                <a:pathLst>
                  <a:path w="9691" h="3704" extrusionOk="0">
                    <a:moveTo>
                      <a:pt x="9691" y="0"/>
                    </a:moveTo>
                    <a:lnTo>
                      <a:pt x="9691" y="0"/>
                    </a:lnTo>
                    <a:cubicBezTo>
                      <a:pt x="9691" y="0"/>
                      <a:pt x="5124" y="3292"/>
                      <a:pt x="1709" y="3292"/>
                    </a:cubicBezTo>
                    <a:cubicBezTo>
                      <a:pt x="1092" y="3292"/>
                      <a:pt x="516" y="3188"/>
                      <a:pt x="0" y="2941"/>
                    </a:cubicBezTo>
                    <a:lnTo>
                      <a:pt x="0" y="2941"/>
                    </a:lnTo>
                    <a:cubicBezTo>
                      <a:pt x="1" y="2941"/>
                      <a:pt x="1029" y="3703"/>
                      <a:pt x="3086" y="3703"/>
                    </a:cubicBezTo>
                    <a:cubicBezTo>
                      <a:pt x="4650" y="3703"/>
                      <a:pt x="6811" y="3251"/>
                      <a:pt x="9567" y="1646"/>
                    </a:cubicBezTo>
                    <a:lnTo>
                      <a:pt x="969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" name="Google Shape;490;p6"/>
              <p:cNvSpPr/>
              <p:nvPr/>
            </p:nvSpPr>
            <p:spPr>
              <a:xfrm>
                <a:off x="4908898" y="1244710"/>
                <a:ext cx="1177154" cy="969459"/>
              </a:xfrm>
              <a:custGeom>
                <a:avLst/>
                <a:gdLst/>
                <a:ahLst/>
                <a:cxnLst/>
                <a:rect l="l" t="t" r="r" b="b"/>
                <a:pathLst>
                  <a:path w="54580" h="44950" extrusionOk="0">
                    <a:moveTo>
                      <a:pt x="187" y="0"/>
                    </a:moveTo>
                    <a:cubicBezTo>
                      <a:pt x="83" y="0"/>
                      <a:pt x="1" y="83"/>
                      <a:pt x="1" y="185"/>
                    </a:cubicBezTo>
                    <a:cubicBezTo>
                      <a:pt x="1" y="288"/>
                      <a:pt x="83" y="371"/>
                      <a:pt x="187" y="371"/>
                    </a:cubicBezTo>
                    <a:lnTo>
                      <a:pt x="3333" y="371"/>
                    </a:lnTo>
                    <a:lnTo>
                      <a:pt x="54270" y="44889"/>
                    </a:lnTo>
                    <a:cubicBezTo>
                      <a:pt x="54292" y="44930"/>
                      <a:pt x="54333" y="44950"/>
                      <a:pt x="54374" y="44950"/>
                    </a:cubicBezTo>
                    <a:cubicBezTo>
                      <a:pt x="54435" y="44950"/>
                      <a:pt x="54476" y="44930"/>
                      <a:pt x="54517" y="44889"/>
                    </a:cubicBezTo>
                    <a:cubicBezTo>
                      <a:pt x="54580" y="44807"/>
                      <a:pt x="54580" y="44683"/>
                      <a:pt x="54497" y="44621"/>
                    </a:cubicBezTo>
                    <a:lnTo>
                      <a:pt x="3519" y="41"/>
                    </a:lnTo>
                    <a:cubicBezTo>
                      <a:pt x="3498" y="20"/>
                      <a:pt x="3457" y="0"/>
                      <a:pt x="339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" name="Google Shape;491;p6"/>
              <p:cNvSpPr/>
              <p:nvPr/>
            </p:nvSpPr>
            <p:spPr>
              <a:xfrm>
                <a:off x="5215933" y="1521658"/>
                <a:ext cx="87456" cy="39857"/>
              </a:xfrm>
              <a:custGeom>
                <a:avLst/>
                <a:gdLst/>
                <a:ahLst/>
                <a:cxnLst/>
                <a:rect l="l" t="t" r="r" b="b"/>
                <a:pathLst>
                  <a:path w="4055" h="1848" extrusionOk="0">
                    <a:moveTo>
                      <a:pt x="3856" y="0"/>
                    </a:moveTo>
                    <a:cubicBezTo>
                      <a:pt x="3831" y="0"/>
                      <a:pt x="3807" y="5"/>
                      <a:pt x="3786" y="16"/>
                    </a:cubicBezTo>
                    <a:lnTo>
                      <a:pt x="145" y="1497"/>
                    </a:lnTo>
                    <a:cubicBezTo>
                      <a:pt x="63" y="1519"/>
                      <a:pt x="1" y="1642"/>
                      <a:pt x="42" y="1724"/>
                    </a:cubicBezTo>
                    <a:cubicBezTo>
                      <a:pt x="83" y="1807"/>
                      <a:pt x="145" y="1848"/>
                      <a:pt x="228" y="1848"/>
                    </a:cubicBezTo>
                    <a:cubicBezTo>
                      <a:pt x="248" y="1848"/>
                      <a:pt x="269" y="1848"/>
                      <a:pt x="289" y="1826"/>
                    </a:cubicBezTo>
                    <a:lnTo>
                      <a:pt x="3931" y="345"/>
                    </a:lnTo>
                    <a:cubicBezTo>
                      <a:pt x="4013" y="326"/>
                      <a:pt x="4054" y="202"/>
                      <a:pt x="4033" y="120"/>
                    </a:cubicBezTo>
                    <a:cubicBezTo>
                      <a:pt x="4002" y="43"/>
                      <a:pt x="3926" y="0"/>
                      <a:pt x="385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" name="Google Shape;492;p6"/>
              <p:cNvSpPr/>
              <p:nvPr/>
            </p:nvSpPr>
            <p:spPr>
              <a:xfrm>
                <a:off x="5533191" y="1806500"/>
                <a:ext cx="89656" cy="41194"/>
              </a:xfrm>
              <a:custGeom>
                <a:avLst/>
                <a:gdLst/>
                <a:ahLst/>
                <a:cxnLst/>
                <a:rect l="l" t="t" r="r" b="b"/>
                <a:pathLst>
                  <a:path w="4157" h="1910" extrusionOk="0">
                    <a:moveTo>
                      <a:pt x="3957" y="0"/>
                    </a:moveTo>
                    <a:cubicBezTo>
                      <a:pt x="3934" y="0"/>
                      <a:pt x="3910" y="5"/>
                      <a:pt x="3888" y="16"/>
                    </a:cubicBezTo>
                    <a:lnTo>
                      <a:pt x="144" y="1560"/>
                    </a:lnTo>
                    <a:cubicBezTo>
                      <a:pt x="42" y="1601"/>
                      <a:pt x="1" y="1703"/>
                      <a:pt x="42" y="1807"/>
                    </a:cubicBezTo>
                    <a:cubicBezTo>
                      <a:pt x="62" y="1868"/>
                      <a:pt x="144" y="1909"/>
                      <a:pt x="206" y="1909"/>
                    </a:cubicBezTo>
                    <a:lnTo>
                      <a:pt x="289" y="1909"/>
                    </a:lnTo>
                    <a:lnTo>
                      <a:pt x="4011" y="346"/>
                    </a:lnTo>
                    <a:cubicBezTo>
                      <a:pt x="4115" y="304"/>
                      <a:pt x="4156" y="202"/>
                      <a:pt x="4115" y="99"/>
                    </a:cubicBezTo>
                    <a:cubicBezTo>
                      <a:pt x="4085" y="39"/>
                      <a:pt x="4021" y="0"/>
                      <a:pt x="395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" name="Google Shape;493;p6"/>
              <p:cNvSpPr/>
              <p:nvPr/>
            </p:nvSpPr>
            <p:spPr>
              <a:xfrm>
                <a:off x="5887696" y="2114419"/>
                <a:ext cx="93646" cy="41194"/>
              </a:xfrm>
              <a:custGeom>
                <a:avLst/>
                <a:gdLst/>
                <a:ahLst/>
                <a:cxnLst/>
                <a:rect l="l" t="t" r="r" b="b"/>
                <a:pathLst>
                  <a:path w="4342" h="1910" extrusionOk="0">
                    <a:moveTo>
                      <a:pt x="4143" y="1"/>
                    </a:moveTo>
                    <a:cubicBezTo>
                      <a:pt x="4119" y="1"/>
                      <a:pt x="4095" y="6"/>
                      <a:pt x="4073" y="17"/>
                    </a:cubicBezTo>
                    <a:lnTo>
                      <a:pt x="145" y="1560"/>
                    </a:lnTo>
                    <a:cubicBezTo>
                      <a:pt x="41" y="1580"/>
                      <a:pt x="0" y="1704"/>
                      <a:pt x="41" y="1786"/>
                    </a:cubicBezTo>
                    <a:cubicBezTo>
                      <a:pt x="63" y="1868"/>
                      <a:pt x="123" y="1909"/>
                      <a:pt x="206" y="1909"/>
                    </a:cubicBezTo>
                    <a:cubicBezTo>
                      <a:pt x="227" y="1909"/>
                      <a:pt x="247" y="1909"/>
                      <a:pt x="268" y="1889"/>
                    </a:cubicBezTo>
                    <a:lnTo>
                      <a:pt x="4197" y="346"/>
                    </a:lnTo>
                    <a:cubicBezTo>
                      <a:pt x="4300" y="305"/>
                      <a:pt x="4342" y="203"/>
                      <a:pt x="4300" y="120"/>
                    </a:cubicBezTo>
                    <a:cubicBezTo>
                      <a:pt x="4285" y="43"/>
                      <a:pt x="4213" y="1"/>
                      <a:pt x="4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" name="Google Shape;494;p6"/>
              <p:cNvSpPr/>
              <p:nvPr/>
            </p:nvSpPr>
            <p:spPr>
              <a:xfrm>
                <a:off x="6347343" y="2848641"/>
                <a:ext cx="278242" cy="1503233"/>
              </a:xfrm>
              <a:custGeom>
                <a:avLst/>
                <a:gdLst/>
                <a:ahLst/>
                <a:cxnLst/>
                <a:rect l="l" t="t" r="r" b="b"/>
                <a:pathLst>
                  <a:path w="12901" h="69699" extrusionOk="0">
                    <a:moveTo>
                      <a:pt x="165" y="0"/>
                    </a:moveTo>
                    <a:cubicBezTo>
                      <a:pt x="63" y="21"/>
                      <a:pt x="1" y="123"/>
                      <a:pt x="22" y="227"/>
                    </a:cubicBezTo>
                    <a:lnTo>
                      <a:pt x="1194" y="6460"/>
                    </a:lnTo>
                    <a:lnTo>
                      <a:pt x="1276" y="6399"/>
                    </a:lnTo>
                    <a:cubicBezTo>
                      <a:pt x="1317" y="6358"/>
                      <a:pt x="1359" y="6358"/>
                      <a:pt x="1400" y="6358"/>
                    </a:cubicBezTo>
                    <a:cubicBezTo>
                      <a:pt x="1441" y="6358"/>
                      <a:pt x="1503" y="6377"/>
                      <a:pt x="1545" y="6419"/>
                    </a:cubicBezTo>
                    <a:cubicBezTo>
                      <a:pt x="1606" y="6501"/>
                      <a:pt x="1586" y="6624"/>
                      <a:pt x="1503" y="6687"/>
                    </a:cubicBezTo>
                    <a:lnTo>
                      <a:pt x="1276" y="6871"/>
                    </a:lnTo>
                    <a:lnTo>
                      <a:pt x="5226" y="27917"/>
                    </a:lnTo>
                    <a:lnTo>
                      <a:pt x="5248" y="27917"/>
                    </a:lnTo>
                    <a:cubicBezTo>
                      <a:pt x="5309" y="27917"/>
                      <a:pt x="5371" y="27937"/>
                      <a:pt x="5391" y="28000"/>
                    </a:cubicBezTo>
                    <a:cubicBezTo>
                      <a:pt x="5453" y="28082"/>
                      <a:pt x="5453" y="28184"/>
                      <a:pt x="5371" y="28247"/>
                    </a:cubicBezTo>
                    <a:lnTo>
                      <a:pt x="5289" y="28307"/>
                    </a:lnTo>
                    <a:lnTo>
                      <a:pt x="8909" y="47481"/>
                    </a:lnTo>
                    <a:lnTo>
                      <a:pt x="8992" y="47420"/>
                    </a:lnTo>
                    <a:cubicBezTo>
                      <a:pt x="9033" y="47398"/>
                      <a:pt x="9074" y="47379"/>
                      <a:pt x="9094" y="47379"/>
                    </a:cubicBezTo>
                    <a:cubicBezTo>
                      <a:pt x="9156" y="47379"/>
                      <a:pt x="9217" y="47398"/>
                      <a:pt x="9258" y="47461"/>
                    </a:cubicBezTo>
                    <a:cubicBezTo>
                      <a:pt x="9265" y="47470"/>
                      <a:pt x="9270" y="47478"/>
                      <a:pt x="9275" y="47487"/>
                    </a:cubicBezTo>
                    <a:lnTo>
                      <a:pt x="9275" y="47487"/>
                    </a:lnTo>
                    <a:lnTo>
                      <a:pt x="393" y="145"/>
                    </a:lnTo>
                    <a:cubicBezTo>
                      <a:pt x="371" y="63"/>
                      <a:pt x="289" y="0"/>
                      <a:pt x="207" y="0"/>
                    </a:cubicBezTo>
                    <a:close/>
                    <a:moveTo>
                      <a:pt x="9275" y="47487"/>
                    </a:moveTo>
                    <a:lnTo>
                      <a:pt x="9293" y="47584"/>
                    </a:lnTo>
                    <a:lnTo>
                      <a:pt x="9293" y="47584"/>
                    </a:lnTo>
                    <a:cubicBezTo>
                      <a:pt x="9297" y="47552"/>
                      <a:pt x="9292" y="47519"/>
                      <a:pt x="9275" y="47487"/>
                    </a:cubicBezTo>
                    <a:close/>
                    <a:moveTo>
                      <a:pt x="9293" y="47584"/>
                    </a:moveTo>
                    <a:lnTo>
                      <a:pt x="9293" y="47584"/>
                    </a:lnTo>
                    <a:cubicBezTo>
                      <a:pt x="9287" y="47630"/>
                      <a:pt x="9261" y="47675"/>
                      <a:pt x="9217" y="47708"/>
                    </a:cubicBezTo>
                    <a:lnTo>
                      <a:pt x="8970" y="47892"/>
                    </a:lnTo>
                    <a:lnTo>
                      <a:pt x="12509" y="66695"/>
                    </a:lnTo>
                    <a:lnTo>
                      <a:pt x="10904" y="69411"/>
                    </a:lnTo>
                    <a:cubicBezTo>
                      <a:pt x="10863" y="69493"/>
                      <a:pt x="10884" y="69616"/>
                      <a:pt x="10986" y="69658"/>
                    </a:cubicBezTo>
                    <a:cubicBezTo>
                      <a:pt x="11008" y="69679"/>
                      <a:pt x="11049" y="69699"/>
                      <a:pt x="11069" y="69699"/>
                    </a:cubicBezTo>
                    <a:cubicBezTo>
                      <a:pt x="11131" y="69699"/>
                      <a:pt x="11192" y="69658"/>
                      <a:pt x="11233" y="69597"/>
                    </a:cubicBezTo>
                    <a:lnTo>
                      <a:pt x="12859" y="66840"/>
                    </a:lnTo>
                    <a:cubicBezTo>
                      <a:pt x="12879" y="66799"/>
                      <a:pt x="12900" y="66758"/>
                      <a:pt x="12879" y="66695"/>
                    </a:cubicBezTo>
                    <a:lnTo>
                      <a:pt x="9293" y="4758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" name="Google Shape;495;p6"/>
              <p:cNvSpPr/>
              <p:nvPr/>
            </p:nvSpPr>
            <p:spPr>
              <a:xfrm>
                <a:off x="6472046" y="3870466"/>
                <a:ext cx="76327" cy="59483"/>
              </a:xfrm>
              <a:custGeom>
                <a:avLst/>
                <a:gdLst/>
                <a:ahLst/>
                <a:cxnLst/>
                <a:rect l="l" t="t" r="r" b="b"/>
                <a:pathLst>
                  <a:path w="3539" h="2758" extrusionOk="0">
                    <a:moveTo>
                      <a:pt x="3312" y="1"/>
                    </a:moveTo>
                    <a:cubicBezTo>
                      <a:pt x="3292" y="1"/>
                      <a:pt x="3251" y="20"/>
                      <a:pt x="3210" y="42"/>
                    </a:cubicBezTo>
                    <a:lnTo>
                      <a:pt x="3127" y="103"/>
                    </a:lnTo>
                    <a:lnTo>
                      <a:pt x="83" y="2428"/>
                    </a:lnTo>
                    <a:cubicBezTo>
                      <a:pt x="0" y="2489"/>
                      <a:pt x="0" y="2593"/>
                      <a:pt x="61" y="2675"/>
                    </a:cubicBezTo>
                    <a:cubicBezTo>
                      <a:pt x="103" y="2736"/>
                      <a:pt x="144" y="2757"/>
                      <a:pt x="206" y="2757"/>
                    </a:cubicBezTo>
                    <a:cubicBezTo>
                      <a:pt x="247" y="2757"/>
                      <a:pt x="289" y="2736"/>
                      <a:pt x="308" y="2716"/>
                    </a:cubicBezTo>
                    <a:lnTo>
                      <a:pt x="3188" y="514"/>
                    </a:lnTo>
                    <a:lnTo>
                      <a:pt x="3435" y="330"/>
                    </a:lnTo>
                    <a:cubicBezTo>
                      <a:pt x="3518" y="267"/>
                      <a:pt x="3539" y="165"/>
                      <a:pt x="3476" y="83"/>
                    </a:cubicBezTo>
                    <a:cubicBezTo>
                      <a:pt x="3435" y="20"/>
                      <a:pt x="3374" y="1"/>
                      <a:pt x="331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" name="Google Shape;496;p6"/>
              <p:cNvSpPr/>
              <p:nvPr/>
            </p:nvSpPr>
            <p:spPr>
              <a:xfrm>
                <a:off x="6386401" y="3450741"/>
                <a:ext cx="78570" cy="60367"/>
              </a:xfrm>
              <a:custGeom>
                <a:avLst/>
                <a:gdLst/>
                <a:ahLst/>
                <a:cxnLst/>
                <a:rect l="l" t="t" r="r" b="b"/>
                <a:pathLst>
                  <a:path w="3643" h="2799" extrusionOk="0">
                    <a:moveTo>
                      <a:pt x="3415" y="0"/>
                    </a:moveTo>
                    <a:cubicBezTo>
                      <a:pt x="3395" y="20"/>
                      <a:pt x="3354" y="20"/>
                      <a:pt x="3333" y="42"/>
                    </a:cubicBezTo>
                    <a:lnTo>
                      <a:pt x="83" y="2469"/>
                    </a:lnTo>
                    <a:cubicBezTo>
                      <a:pt x="0" y="2530"/>
                      <a:pt x="0" y="2653"/>
                      <a:pt x="63" y="2736"/>
                    </a:cubicBezTo>
                    <a:cubicBezTo>
                      <a:pt x="83" y="2777"/>
                      <a:pt x="145" y="2798"/>
                      <a:pt x="206" y="2798"/>
                    </a:cubicBezTo>
                    <a:cubicBezTo>
                      <a:pt x="247" y="2798"/>
                      <a:pt x="288" y="2798"/>
                      <a:pt x="310" y="2777"/>
                    </a:cubicBezTo>
                    <a:lnTo>
                      <a:pt x="3478" y="390"/>
                    </a:lnTo>
                    <a:lnTo>
                      <a:pt x="3560" y="330"/>
                    </a:lnTo>
                    <a:cubicBezTo>
                      <a:pt x="3642" y="267"/>
                      <a:pt x="3642" y="165"/>
                      <a:pt x="3580" y="83"/>
                    </a:cubicBezTo>
                    <a:cubicBezTo>
                      <a:pt x="3560" y="20"/>
                      <a:pt x="3498" y="0"/>
                      <a:pt x="343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" name="Google Shape;497;p6"/>
              <p:cNvSpPr/>
              <p:nvPr/>
            </p:nvSpPr>
            <p:spPr>
              <a:xfrm>
                <a:off x="6301210" y="2985746"/>
                <a:ext cx="80770" cy="63926"/>
              </a:xfrm>
              <a:custGeom>
                <a:avLst/>
                <a:gdLst/>
                <a:ahLst/>
                <a:cxnLst/>
                <a:rect l="l" t="t" r="r" b="b"/>
                <a:pathLst>
                  <a:path w="3745" h="2964" extrusionOk="0">
                    <a:moveTo>
                      <a:pt x="3539" y="1"/>
                    </a:moveTo>
                    <a:cubicBezTo>
                      <a:pt x="3498" y="1"/>
                      <a:pt x="3456" y="1"/>
                      <a:pt x="3415" y="42"/>
                    </a:cubicBezTo>
                    <a:lnTo>
                      <a:pt x="3333" y="103"/>
                    </a:lnTo>
                    <a:lnTo>
                      <a:pt x="104" y="2634"/>
                    </a:lnTo>
                    <a:cubicBezTo>
                      <a:pt x="22" y="2695"/>
                      <a:pt x="0" y="2818"/>
                      <a:pt x="63" y="2901"/>
                    </a:cubicBezTo>
                    <a:cubicBezTo>
                      <a:pt x="104" y="2942"/>
                      <a:pt x="165" y="2963"/>
                      <a:pt x="206" y="2963"/>
                    </a:cubicBezTo>
                    <a:cubicBezTo>
                      <a:pt x="247" y="2963"/>
                      <a:pt x="288" y="2942"/>
                      <a:pt x="330" y="2922"/>
                    </a:cubicBezTo>
                    <a:lnTo>
                      <a:pt x="3415" y="514"/>
                    </a:lnTo>
                    <a:lnTo>
                      <a:pt x="3642" y="330"/>
                    </a:lnTo>
                    <a:cubicBezTo>
                      <a:pt x="3725" y="267"/>
                      <a:pt x="3745" y="144"/>
                      <a:pt x="3684" y="62"/>
                    </a:cubicBezTo>
                    <a:cubicBezTo>
                      <a:pt x="3642" y="20"/>
                      <a:pt x="3580" y="1"/>
                      <a:pt x="353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" name="Google Shape;498;p6"/>
              <p:cNvSpPr/>
              <p:nvPr/>
            </p:nvSpPr>
            <p:spPr>
              <a:xfrm>
                <a:off x="4197688" y="3077149"/>
                <a:ext cx="357632" cy="145969"/>
              </a:xfrm>
              <a:custGeom>
                <a:avLst/>
                <a:gdLst/>
                <a:ahLst/>
                <a:cxnLst/>
                <a:rect l="l" t="t" r="r" b="b"/>
                <a:pathLst>
                  <a:path w="16582" h="6768" extrusionOk="0">
                    <a:moveTo>
                      <a:pt x="185" y="1"/>
                    </a:moveTo>
                    <a:cubicBezTo>
                      <a:pt x="82" y="1"/>
                      <a:pt x="0" y="83"/>
                      <a:pt x="0" y="185"/>
                    </a:cubicBezTo>
                    <a:cubicBezTo>
                      <a:pt x="0" y="289"/>
                      <a:pt x="82" y="371"/>
                      <a:pt x="185" y="371"/>
                    </a:cubicBezTo>
                    <a:lnTo>
                      <a:pt x="4115" y="371"/>
                    </a:lnTo>
                    <a:lnTo>
                      <a:pt x="16293" y="6748"/>
                    </a:lnTo>
                    <a:cubicBezTo>
                      <a:pt x="16313" y="6768"/>
                      <a:pt x="16335" y="6768"/>
                      <a:pt x="16376" y="6768"/>
                    </a:cubicBezTo>
                    <a:cubicBezTo>
                      <a:pt x="16437" y="6768"/>
                      <a:pt x="16499" y="6727"/>
                      <a:pt x="16540" y="6666"/>
                    </a:cubicBezTo>
                    <a:cubicBezTo>
                      <a:pt x="16581" y="6584"/>
                      <a:pt x="16540" y="6460"/>
                      <a:pt x="16458" y="6419"/>
                    </a:cubicBezTo>
                    <a:lnTo>
                      <a:pt x="4238" y="20"/>
                    </a:lnTo>
                    <a:cubicBezTo>
                      <a:pt x="4217" y="1"/>
                      <a:pt x="4197" y="1"/>
                      <a:pt x="415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" name="Google Shape;499;p6"/>
              <p:cNvSpPr/>
              <p:nvPr/>
            </p:nvSpPr>
            <p:spPr>
              <a:xfrm>
                <a:off x="4625825" y="3528363"/>
                <a:ext cx="57693" cy="350105"/>
              </a:xfrm>
              <a:custGeom>
                <a:avLst/>
                <a:gdLst/>
                <a:ahLst/>
                <a:cxnLst/>
                <a:rect l="l" t="t" r="r" b="b"/>
                <a:pathLst>
                  <a:path w="2675" h="16233" extrusionOk="0">
                    <a:moveTo>
                      <a:pt x="2491" y="1"/>
                    </a:moveTo>
                    <a:cubicBezTo>
                      <a:pt x="2387" y="1"/>
                      <a:pt x="2305" y="83"/>
                      <a:pt x="2305" y="187"/>
                    </a:cubicBezTo>
                    <a:lnTo>
                      <a:pt x="2305" y="11974"/>
                    </a:lnTo>
                    <a:lnTo>
                      <a:pt x="63" y="15965"/>
                    </a:lnTo>
                    <a:cubicBezTo>
                      <a:pt x="1" y="16047"/>
                      <a:pt x="42" y="16170"/>
                      <a:pt x="124" y="16212"/>
                    </a:cubicBezTo>
                    <a:cubicBezTo>
                      <a:pt x="145" y="16233"/>
                      <a:pt x="187" y="16233"/>
                      <a:pt x="206" y="16233"/>
                    </a:cubicBezTo>
                    <a:cubicBezTo>
                      <a:pt x="269" y="16233"/>
                      <a:pt x="351" y="16192"/>
                      <a:pt x="371" y="16151"/>
                    </a:cubicBezTo>
                    <a:lnTo>
                      <a:pt x="2655" y="12097"/>
                    </a:lnTo>
                    <a:cubicBezTo>
                      <a:pt x="2675" y="12077"/>
                      <a:pt x="2675" y="12056"/>
                      <a:pt x="2675" y="12015"/>
                    </a:cubicBezTo>
                    <a:lnTo>
                      <a:pt x="2675" y="187"/>
                    </a:lnTo>
                    <a:cubicBezTo>
                      <a:pt x="2675" y="83"/>
                      <a:pt x="2593" y="1"/>
                      <a:pt x="24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" name="Google Shape;500;p6"/>
              <p:cNvSpPr/>
              <p:nvPr/>
            </p:nvSpPr>
            <p:spPr>
              <a:xfrm>
                <a:off x="6430766" y="1678087"/>
                <a:ext cx="91425" cy="102618"/>
              </a:xfrm>
              <a:custGeom>
                <a:avLst/>
                <a:gdLst/>
                <a:ahLst/>
                <a:cxnLst/>
                <a:rect l="l" t="t" r="r" b="b"/>
                <a:pathLst>
                  <a:path w="4239" h="4758" extrusionOk="0">
                    <a:moveTo>
                      <a:pt x="203" y="1"/>
                    </a:moveTo>
                    <a:cubicBezTo>
                      <a:pt x="191" y="1"/>
                      <a:pt x="178" y="2"/>
                      <a:pt x="165" y="5"/>
                    </a:cubicBezTo>
                    <a:cubicBezTo>
                      <a:pt x="63" y="26"/>
                      <a:pt x="0" y="108"/>
                      <a:pt x="0" y="210"/>
                    </a:cubicBezTo>
                    <a:cubicBezTo>
                      <a:pt x="762" y="4511"/>
                      <a:pt x="3374" y="4758"/>
                      <a:pt x="3950" y="4758"/>
                    </a:cubicBezTo>
                    <a:lnTo>
                      <a:pt x="4054" y="4758"/>
                    </a:lnTo>
                    <a:cubicBezTo>
                      <a:pt x="4156" y="4736"/>
                      <a:pt x="4238" y="4654"/>
                      <a:pt x="4219" y="4552"/>
                    </a:cubicBezTo>
                    <a:cubicBezTo>
                      <a:pt x="4219" y="4459"/>
                      <a:pt x="4153" y="4384"/>
                      <a:pt x="4065" y="4384"/>
                    </a:cubicBezTo>
                    <a:cubicBezTo>
                      <a:pt x="4055" y="4384"/>
                      <a:pt x="4044" y="4385"/>
                      <a:pt x="4033" y="4387"/>
                    </a:cubicBezTo>
                    <a:cubicBezTo>
                      <a:pt x="4021" y="4387"/>
                      <a:pt x="3988" y="4389"/>
                      <a:pt x="3936" y="4389"/>
                    </a:cubicBezTo>
                    <a:cubicBezTo>
                      <a:pt x="3420" y="4389"/>
                      <a:pt x="1081" y="4203"/>
                      <a:pt x="371" y="149"/>
                    </a:cubicBezTo>
                    <a:cubicBezTo>
                      <a:pt x="353" y="59"/>
                      <a:pt x="288" y="1"/>
                      <a:pt x="20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" name="Google Shape;501;p6"/>
              <p:cNvSpPr/>
              <p:nvPr/>
            </p:nvSpPr>
            <p:spPr>
              <a:xfrm>
                <a:off x="6077167" y="1579243"/>
                <a:ext cx="77643" cy="66579"/>
              </a:xfrm>
              <a:custGeom>
                <a:avLst/>
                <a:gdLst/>
                <a:ahLst/>
                <a:cxnLst/>
                <a:rect l="l" t="t" r="r" b="b"/>
                <a:pathLst>
                  <a:path w="3600" h="3087" extrusionOk="0">
                    <a:moveTo>
                      <a:pt x="210" y="1"/>
                    </a:moveTo>
                    <a:cubicBezTo>
                      <a:pt x="179" y="1"/>
                      <a:pt x="150" y="8"/>
                      <a:pt x="124" y="21"/>
                    </a:cubicBezTo>
                    <a:cubicBezTo>
                      <a:pt x="41" y="62"/>
                      <a:pt x="0" y="185"/>
                      <a:pt x="61" y="267"/>
                    </a:cubicBezTo>
                    <a:cubicBezTo>
                      <a:pt x="1378" y="2716"/>
                      <a:pt x="3292" y="3065"/>
                      <a:pt x="3374" y="3087"/>
                    </a:cubicBezTo>
                    <a:lnTo>
                      <a:pt x="3415" y="3087"/>
                    </a:lnTo>
                    <a:cubicBezTo>
                      <a:pt x="3497" y="3087"/>
                      <a:pt x="3580" y="3024"/>
                      <a:pt x="3600" y="2922"/>
                    </a:cubicBezTo>
                    <a:cubicBezTo>
                      <a:pt x="3600" y="2818"/>
                      <a:pt x="3539" y="2736"/>
                      <a:pt x="3435" y="2716"/>
                    </a:cubicBezTo>
                    <a:cubicBezTo>
                      <a:pt x="3415" y="2716"/>
                      <a:pt x="1605" y="2366"/>
                      <a:pt x="371" y="103"/>
                    </a:cubicBezTo>
                    <a:cubicBezTo>
                      <a:pt x="342" y="33"/>
                      <a:pt x="275" y="1"/>
                      <a:pt x="21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" name="Google Shape;502;p6"/>
              <p:cNvSpPr/>
              <p:nvPr/>
            </p:nvSpPr>
            <p:spPr>
              <a:xfrm>
                <a:off x="5802504" y="1408580"/>
                <a:ext cx="76780" cy="69534"/>
              </a:xfrm>
              <a:custGeom>
                <a:avLst/>
                <a:gdLst/>
                <a:ahLst/>
                <a:cxnLst/>
                <a:rect l="l" t="t" r="r" b="b"/>
                <a:pathLst>
                  <a:path w="3560" h="3224" extrusionOk="0">
                    <a:moveTo>
                      <a:pt x="335" y="1"/>
                    </a:moveTo>
                    <a:cubicBezTo>
                      <a:pt x="267" y="1"/>
                      <a:pt x="197" y="52"/>
                      <a:pt x="165" y="116"/>
                    </a:cubicBezTo>
                    <a:cubicBezTo>
                      <a:pt x="0" y="590"/>
                      <a:pt x="22" y="1043"/>
                      <a:pt x="268" y="1454"/>
                    </a:cubicBezTo>
                    <a:cubicBezTo>
                      <a:pt x="968" y="2708"/>
                      <a:pt x="3231" y="3202"/>
                      <a:pt x="3333" y="3223"/>
                    </a:cubicBezTo>
                    <a:lnTo>
                      <a:pt x="3374" y="3223"/>
                    </a:lnTo>
                    <a:cubicBezTo>
                      <a:pt x="3456" y="3223"/>
                      <a:pt x="3519" y="3182"/>
                      <a:pt x="3539" y="3078"/>
                    </a:cubicBezTo>
                    <a:cubicBezTo>
                      <a:pt x="3560" y="2996"/>
                      <a:pt x="3497" y="2894"/>
                      <a:pt x="3395" y="2873"/>
                    </a:cubicBezTo>
                    <a:cubicBezTo>
                      <a:pt x="3374" y="2853"/>
                      <a:pt x="1193" y="2379"/>
                      <a:pt x="576" y="1289"/>
                    </a:cubicBezTo>
                    <a:cubicBezTo>
                      <a:pt x="412" y="960"/>
                      <a:pt x="392" y="610"/>
                      <a:pt x="515" y="239"/>
                    </a:cubicBezTo>
                    <a:cubicBezTo>
                      <a:pt x="556" y="157"/>
                      <a:pt x="494" y="34"/>
                      <a:pt x="392" y="14"/>
                    </a:cubicBezTo>
                    <a:cubicBezTo>
                      <a:pt x="374" y="5"/>
                      <a:pt x="354" y="1"/>
                      <a:pt x="33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" name="Google Shape;503;p6"/>
              <p:cNvSpPr/>
              <p:nvPr/>
            </p:nvSpPr>
            <p:spPr>
              <a:xfrm>
                <a:off x="7008020" y="2703104"/>
                <a:ext cx="72790" cy="86982"/>
              </a:xfrm>
              <a:custGeom>
                <a:avLst/>
                <a:gdLst/>
                <a:ahLst/>
                <a:cxnLst/>
                <a:rect l="l" t="t" r="r" b="b"/>
                <a:pathLst>
                  <a:path w="3375" h="4033" extrusionOk="0">
                    <a:moveTo>
                      <a:pt x="185" y="0"/>
                    </a:moveTo>
                    <a:cubicBezTo>
                      <a:pt x="83" y="0"/>
                      <a:pt x="1" y="83"/>
                      <a:pt x="1" y="186"/>
                    </a:cubicBezTo>
                    <a:cubicBezTo>
                      <a:pt x="1" y="227"/>
                      <a:pt x="62" y="3456"/>
                      <a:pt x="3128" y="4033"/>
                    </a:cubicBezTo>
                    <a:lnTo>
                      <a:pt x="3169" y="4033"/>
                    </a:lnTo>
                    <a:cubicBezTo>
                      <a:pt x="3251" y="4033"/>
                      <a:pt x="3333" y="3972"/>
                      <a:pt x="3353" y="3889"/>
                    </a:cubicBezTo>
                    <a:cubicBezTo>
                      <a:pt x="3375" y="3786"/>
                      <a:pt x="3312" y="3684"/>
                      <a:pt x="3210" y="3662"/>
                    </a:cubicBezTo>
                    <a:cubicBezTo>
                      <a:pt x="432" y="3149"/>
                      <a:pt x="371" y="310"/>
                      <a:pt x="371" y="186"/>
                    </a:cubicBezTo>
                    <a:cubicBezTo>
                      <a:pt x="371" y="83"/>
                      <a:pt x="289" y="0"/>
                      <a:pt x="18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" name="Google Shape;504;p6"/>
              <p:cNvSpPr/>
              <p:nvPr/>
            </p:nvSpPr>
            <p:spPr>
              <a:xfrm>
                <a:off x="6981406" y="3041649"/>
                <a:ext cx="26636" cy="82970"/>
              </a:xfrm>
              <a:custGeom>
                <a:avLst/>
                <a:gdLst/>
                <a:ahLst/>
                <a:cxnLst/>
                <a:rect l="l" t="t" r="r" b="b"/>
                <a:pathLst>
                  <a:path w="1235" h="3847" extrusionOk="0">
                    <a:moveTo>
                      <a:pt x="226" y="1"/>
                    </a:moveTo>
                    <a:cubicBezTo>
                      <a:pt x="165" y="1"/>
                      <a:pt x="102" y="42"/>
                      <a:pt x="61" y="103"/>
                    </a:cubicBezTo>
                    <a:cubicBezTo>
                      <a:pt x="61" y="124"/>
                      <a:pt x="42" y="165"/>
                      <a:pt x="0" y="267"/>
                    </a:cubicBezTo>
                    <a:cubicBezTo>
                      <a:pt x="144" y="226"/>
                      <a:pt x="267" y="165"/>
                      <a:pt x="412" y="124"/>
                    </a:cubicBezTo>
                    <a:cubicBezTo>
                      <a:pt x="390" y="83"/>
                      <a:pt x="349" y="42"/>
                      <a:pt x="308" y="21"/>
                    </a:cubicBezTo>
                    <a:cubicBezTo>
                      <a:pt x="288" y="1"/>
                      <a:pt x="267" y="1"/>
                      <a:pt x="226" y="1"/>
                    </a:cubicBezTo>
                    <a:close/>
                    <a:moveTo>
                      <a:pt x="1194" y="3559"/>
                    </a:moveTo>
                    <a:cubicBezTo>
                      <a:pt x="1090" y="3641"/>
                      <a:pt x="988" y="3724"/>
                      <a:pt x="864" y="3786"/>
                    </a:cubicBezTo>
                    <a:cubicBezTo>
                      <a:pt x="906" y="3806"/>
                      <a:pt x="947" y="3827"/>
                      <a:pt x="966" y="3847"/>
                    </a:cubicBezTo>
                    <a:lnTo>
                      <a:pt x="1049" y="3847"/>
                    </a:lnTo>
                    <a:cubicBezTo>
                      <a:pt x="1111" y="3847"/>
                      <a:pt x="1194" y="3806"/>
                      <a:pt x="1213" y="3745"/>
                    </a:cubicBezTo>
                    <a:cubicBezTo>
                      <a:pt x="1235" y="3682"/>
                      <a:pt x="1235" y="3621"/>
                      <a:pt x="1194" y="3559"/>
                    </a:cubicBez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" name="Google Shape;505;p6"/>
              <p:cNvSpPr/>
              <p:nvPr/>
            </p:nvSpPr>
            <p:spPr>
              <a:xfrm>
                <a:off x="6981406" y="3044323"/>
                <a:ext cx="25752" cy="74084"/>
              </a:xfrm>
              <a:custGeom>
                <a:avLst/>
                <a:gdLst/>
                <a:ahLst/>
                <a:cxnLst/>
                <a:rect l="l" t="t" r="r" b="b"/>
                <a:pathLst>
                  <a:path w="1194" h="3435" extrusionOk="0">
                    <a:moveTo>
                      <a:pt x="1194" y="3435"/>
                    </a:moveTo>
                    <a:lnTo>
                      <a:pt x="1194" y="3435"/>
                    </a:lnTo>
                    <a:lnTo>
                      <a:pt x="1194" y="3435"/>
                    </a:lnTo>
                    <a:lnTo>
                      <a:pt x="1194" y="3435"/>
                    </a:lnTo>
                    <a:close/>
                    <a:moveTo>
                      <a:pt x="412" y="0"/>
                    </a:moveTo>
                    <a:cubicBezTo>
                      <a:pt x="267" y="41"/>
                      <a:pt x="144" y="102"/>
                      <a:pt x="0" y="143"/>
                    </a:cubicBezTo>
                    <a:lnTo>
                      <a:pt x="0" y="143"/>
                    </a:lnTo>
                    <a:cubicBezTo>
                      <a:pt x="144" y="102"/>
                      <a:pt x="267" y="41"/>
                      <a:pt x="412" y="0"/>
                    </a:cubicBezTo>
                    <a:close/>
                  </a:path>
                </a:pathLst>
              </a:custGeom>
              <a:solidFill>
                <a:srgbClr val="CEBF9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" name="Google Shape;506;p6"/>
              <p:cNvSpPr/>
              <p:nvPr/>
            </p:nvSpPr>
            <p:spPr>
              <a:xfrm>
                <a:off x="6969867" y="3044323"/>
                <a:ext cx="37290" cy="79002"/>
              </a:xfrm>
              <a:custGeom>
                <a:avLst/>
                <a:gdLst/>
                <a:ahLst/>
                <a:cxnLst/>
                <a:rect l="l" t="t" r="r" b="b"/>
                <a:pathLst>
                  <a:path w="1729" h="3663" extrusionOk="0">
                    <a:moveTo>
                      <a:pt x="947" y="0"/>
                    </a:moveTo>
                    <a:cubicBezTo>
                      <a:pt x="802" y="41"/>
                      <a:pt x="679" y="102"/>
                      <a:pt x="535" y="143"/>
                    </a:cubicBezTo>
                    <a:cubicBezTo>
                      <a:pt x="371" y="555"/>
                      <a:pt x="1" y="1605"/>
                      <a:pt x="349" y="2530"/>
                    </a:cubicBezTo>
                    <a:cubicBezTo>
                      <a:pt x="535" y="3024"/>
                      <a:pt x="884" y="3415"/>
                      <a:pt x="1399" y="3662"/>
                    </a:cubicBezTo>
                    <a:cubicBezTo>
                      <a:pt x="1523" y="3600"/>
                      <a:pt x="1625" y="3517"/>
                      <a:pt x="1729" y="3435"/>
                    </a:cubicBezTo>
                    <a:cubicBezTo>
                      <a:pt x="1707" y="3415"/>
                      <a:pt x="1687" y="3394"/>
                      <a:pt x="1646" y="3374"/>
                    </a:cubicBezTo>
                    <a:cubicBezTo>
                      <a:pt x="1172" y="3168"/>
                      <a:pt x="843" y="2839"/>
                      <a:pt x="700" y="2406"/>
                    </a:cubicBezTo>
                    <a:cubicBezTo>
                      <a:pt x="330" y="1399"/>
                      <a:pt x="925" y="165"/>
                      <a:pt x="925" y="143"/>
                    </a:cubicBezTo>
                    <a:cubicBezTo>
                      <a:pt x="947" y="102"/>
                      <a:pt x="967" y="41"/>
                      <a:pt x="94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" name="Google Shape;507;p6"/>
              <p:cNvSpPr/>
              <p:nvPr/>
            </p:nvSpPr>
            <p:spPr>
              <a:xfrm>
                <a:off x="6946790" y="3381941"/>
                <a:ext cx="8023" cy="5349"/>
              </a:xfrm>
              <a:custGeom>
                <a:avLst/>
                <a:gdLst/>
                <a:ahLst/>
                <a:cxnLst/>
                <a:rect l="l" t="t" r="r" b="b"/>
                <a:pathLst>
                  <a:path w="372" h="248" extrusionOk="0">
                    <a:moveTo>
                      <a:pt x="185" y="1"/>
                    </a:moveTo>
                    <a:cubicBezTo>
                      <a:pt x="103" y="1"/>
                      <a:pt x="21" y="63"/>
                      <a:pt x="1" y="165"/>
                    </a:cubicBezTo>
                    <a:lnTo>
                      <a:pt x="1" y="248"/>
                    </a:lnTo>
                    <a:lnTo>
                      <a:pt x="371" y="124"/>
                    </a:lnTo>
                    <a:cubicBezTo>
                      <a:pt x="350" y="63"/>
                      <a:pt x="289" y="22"/>
                      <a:pt x="226" y="1"/>
                    </a:cubicBez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" name="Google Shape;508;p6"/>
              <p:cNvSpPr/>
              <p:nvPr/>
            </p:nvSpPr>
            <p:spPr>
              <a:xfrm>
                <a:off x="6945021" y="3384615"/>
                <a:ext cx="37722" cy="51050"/>
              </a:xfrm>
              <a:custGeom>
                <a:avLst/>
                <a:gdLst/>
                <a:ahLst/>
                <a:cxnLst/>
                <a:rect l="l" t="t" r="r" b="b"/>
                <a:pathLst>
                  <a:path w="1749" h="2367" extrusionOk="0">
                    <a:moveTo>
                      <a:pt x="453" y="0"/>
                    </a:moveTo>
                    <a:lnTo>
                      <a:pt x="83" y="124"/>
                    </a:lnTo>
                    <a:cubicBezTo>
                      <a:pt x="0" y="803"/>
                      <a:pt x="185" y="2058"/>
                      <a:pt x="1501" y="2367"/>
                    </a:cubicBezTo>
                    <a:lnTo>
                      <a:pt x="1543" y="2367"/>
                    </a:lnTo>
                    <a:cubicBezTo>
                      <a:pt x="1625" y="2367"/>
                      <a:pt x="1707" y="2304"/>
                      <a:pt x="1729" y="2222"/>
                    </a:cubicBezTo>
                    <a:cubicBezTo>
                      <a:pt x="1748" y="2120"/>
                      <a:pt x="1687" y="2016"/>
                      <a:pt x="1584" y="1997"/>
                    </a:cubicBezTo>
                    <a:cubicBezTo>
                      <a:pt x="206" y="1667"/>
                      <a:pt x="453" y="165"/>
                      <a:pt x="453" y="83"/>
                    </a:cubicBezTo>
                    <a:lnTo>
                      <a:pt x="45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" name="Google Shape;509;p6"/>
              <p:cNvSpPr/>
              <p:nvPr/>
            </p:nvSpPr>
            <p:spPr>
              <a:xfrm>
                <a:off x="7266248" y="1803588"/>
                <a:ext cx="54156" cy="49670"/>
              </a:xfrm>
              <a:custGeom>
                <a:avLst/>
                <a:gdLst/>
                <a:ahLst/>
                <a:cxnLst/>
                <a:rect l="l" t="t" r="r" b="b"/>
                <a:pathLst>
                  <a:path w="2511" h="2303" extrusionOk="0">
                    <a:moveTo>
                      <a:pt x="1151" y="0"/>
                    </a:moveTo>
                    <a:cubicBezTo>
                      <a:pt x="948" y="0"/>
                      <a:pt x="742" y="55"/>
                      <a:pt x="555" y="173"/>
                    </a:cubicBezTo>
                    <a:cubicBezTo>
                      <a:pt x="1" y="502"/>
                      <a:pt x="248" y="955"/>
                      <a:pt x="577" y="1509"/>
                    </a:cubicBezTo>
                    <a:cubicBezTo>
                      <a:pt x="827" y="1947"/>
                      <a:pt x="1054" y="2303"/>
                      <a:pt x="1392" y="2303"/>
                    </a:cubicBezTo>
                    <a:cubicBezTo>
                      <a:pt x="1499" y="2303"/>
                      <a:pt x="1616" y="2268"/>
                      <a:pt x="1749" y="2189"/>
                    </a:cubicBezTo>
                    <a:cubicBezTo>
                      <a:pt x="2305" y="1860"/>
                      <a:pt x="2511" y="1139"/>
                      <a:pt x="2181" y="584"/>
                    </a:cubicBezTo>
                    <a:cubicBezTo>
                      <a:pt x="1949" y="215"/>
                      <a:pt x="1553" y="0"/>
                      <a:pt x="115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" name="Google Shape;510;p6"/>
              <p:cNvSpPr/>
              <p:nvPr/>
            </p:nvSpPr>
            <p:spPr>
              <a:xfrm>
                <a:off x="7263120" y="1800871"/>
                <a:ext cx="51956" cy="47729"/>
              </a:xfrm>
              <a:custGeom>
                <a:avLst/>
                <a:gdLst/>
                <a:ahLst/>
                <a:cxnLst/>
                <a:rect l="l" t="t" r="r" b="b"/>
                <a:pathLst>
                  <a:path w="2409" h="2213" extrusionOk="0">
                    <a:moveTo>
                      <a:pt x="1109" y="1"/>
                    </a:moveTo>
                    <a:cubicBezTo>
                      <a:pt x="913" y="1"/>
                      <a:pt x="715" y="51"/>
                      <a:pt x="536" y="154"/>
                    </a:cubicBezTo>
                    <a:cubicBezTo>
                      <a:pt x="1" y="463"/>
                      <a:pt x="248" y="916"/>
                      <a:pt x="557" y="1451"/>
                    </a:cubicBezTo>
                    <a:cubicBezTo>
                      <a:pt x="810" y="1862"/>
                      <a:pt x="1026" y="2212"/>
                      <a:pt x="1356" y="2212"/>
                    </a:cubicBezTo>
                    <a:cubicBezTo>
                      <a:pt x="1455" y="2212"/>
                      <a:pt x="1564" y="2180"/>
                      <a:pt x="1688" y="2109"/>
                    </a:cubicBezTo>
                    <a:cubicBezTo>
                      <a:pt x="2223" y="1780"/>
                      <a:pt x="2409" y="1100"/>
                      <a:pt x="2080" y="565"/>
                    </a:cubicBezTo>
                    <a:cubicBezTo>
                      <a:pt x="1874" y="197"/>
                      <a:pt x="1496" y="1"/>
                      <a:pt x="110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" name="Google Shape;511;p6"/>
              <p:cNvSpPr/>
              <p:nvPr/>
            </p:nvSpPr>
            <p:spPr>
              <a:xfrm>
                <a:off x="7263120" y="1800828"/>
                <a:ext cx="44407" cy="47341"/>
              </a:xfrm>
              <a:custGeom>
                <a:avLst/>
                <a:gdLst/>
                <a:ahLst/>
                <a:cxnLst/>
                <a:rect l="l" t="t" r="r" b="b"/>
                <a:pathLst>
                  <a:path w="2059" h="2195" extrusionOk="0">
                    <a:moveTo>
                      <a:pt x="1113" y="0"/>
                    </a:moveTo>
                    <a:cubicBezTo>
                      <a:pt x="918" y="0"/>
                      <a:pt x="720" y="50"/>
                      <a:pt x="536" y="156"/>
                    </a:cubicBezTo>
                    <a:cubicBezTo>
                      <a:pt x="1" y="465"/>
                      <a:pt x="248" y="918"/>
                      <a:pt x="557" y="1453"/>
                    </a:cubicBezTo>
                    <a:cubicBezTo>
                      <a:pt x="797" y="1853"/>
                      <a:pt x="1017" y="2194"/>
                      <a:pt x="1332" y="2194"/>
                    </a:cubicBezTo>
                    <a:cubicBezTo>
                      <a:pt x="1341" y="2194"/>
                      <a:pt x="1350" y="2194"/>
                      <a:pt x="1359" y="2194"/>
                    </a:cubicBezTo>
                    <a:cubicBezTo>
                      <a:pt x="681" y="1659"/>
                      <a:pt x="516" y="1349"/>
                      <a:pt x="2058" y="507"/>
                    </a:cubicBezTo>
                    <a:cubicBezTo>
                      <a:pt x="1842" y="183"/>
                      <a:pt x="1484" y="0"/>
                      <a:pt x="111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" name="Google Shape;512;p6"/>
              <p:cNvSpPr/>
              <p:nvPr/>
            </p:nvSpPr>
            <p:spPr>
              <a:xfrm>
                <a:off x="7150905" y="1856148"/>
                <a:ext cx="54134" cy="49842"/>
              </a:xfrm>
              <a:custGeom>
                <a:avLst/>
                <a:gdLst/>
                <a:ahLst/>
                <a:cxnLst/>
                <a:rect l="l" t="t" r="r" b="b"/>
                <a:pathLst>
                  <a:path w="2510" h="2311" extrusionOk="0">
                    <a:moveTo>
                      <a:pt x="1170" y="0"/>
                    </a:moveTo>
                    <a:cubicBezTo>
                      <a:pt x="968" y="0"/>
                      <a:pt x="762" y="53"/>
                      <a:pt x="576" y="163"/>
                    </a:cubicBezTo>
                    <a:cubicBezTo>
                      <a:pt x="0" y="493"/>
                      <a:pt x="267" y="965"/>
                      <a:pt x="596" y="1521"/>
                    </a:cubicBezTo>
                    <a:cubicBezTo>
                      <a:pt x="848" y="1946"/>
                      <a:pt x="1064" y="2311"/>
                      <a:pt x="1410" y="2311"/>
                    </a:cubicBezTo>
                    <a:cubicBezTo>
                      <a:pt x="1516" y="2311"/>
                      <a:pt x="1634" y="2276"/>
                      <a:pt x="1769" y="2199"/>
                    </a:cubicBezTo>
                    <a:cubicBezTo>
                      <a:pt x="2324" y="1870"/>
                      <a:pt x="2510" y="1151"/>
                      <a:pt x="2181" y="575"/>
                    </a:cubicBezTo>
                    <a:cubicBezTo>
                      <a:pt x="1962" y="206"/>
                      <a:pt x="1571" y="0"/>
                      <a:pt x="117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" name="Google Shape;513;p6"/>
              <p:cNvSpPr/>
              <p:nvPr/>
            </p:nvSpPr>
            <p:spPr>
              <a:xfrm>
                <a:off x="7148230" y="1853323"/>
                <a:ext cx="51482" cy="47880"/>
              </a:xfrm>
              <a:custGeom>
                <a:avLst/>
                <a:gdLst/>
                <a:ahLst/>
                <a:cxnLst/>
                <a:rect l="l" t="t" r="r" b="b"/>
                <a:pathLst>
                  <a:path w="2387" h="2220" extrusionOk="0">
                    <a:moveTo>
                      <a:pt x="1096" y="1"/>
                    </a:moveTo>
                    <a:cubicBezTo>
                      <a:pt x="904" y="1"/>
                      <a:pt x="711" y="49"/>
                      <a:pt x="535" y="150"/>
                    </a:cubicBezTo>
                    <a:cubicBezTo>
                      <a:pt x="1" y="479"/>
                      <a:pt x="247" y="912"/>
                      <a:pt x="555" y="1466"/>
                    </a:cubicBezTo>
                    <a:cubicBezTo>
                      <a:pt x="790" y="1872"/>
                      <a:pt x="1000" y="2219"/>
                      <a:pt x="1322" y="2219"/>
                    </a:cubicBezTo>
                    <a:cubicBezTo>
                      <a:pt x="1424" y="2219"/>
                      <a:pt x="1537" y="2184"/>
                      <a:pt x="1666" y="2105"/>
                    </a:cubicBezTo>
                    <a:cubicBezTo>
                      <a:pt x="2222" y="1795"/>
                      <a:pt x="2387" y="1096"/>
                      <a:pt x="2078" y="561"/>
                    </a:cubicBezTo>
                    <a:cubicBezTo>
                      <a:pt x="1871" y="202"/>
                      <a:pt x="1487" y="1"/>
                      <a:pt x="109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" name="Google Shape;514;p6"/>
              <p:cNvSpPr/>
              <p:nvPr/>
            </p:nvSpPr>
            <p:spPr>
              <a:xfrm>
                <a:off x="7148230" y="1853474"/>
                <a:ext cx="43933" cy="47449"/>
              </a:xfrm>
              <a:custGeom>
                <a:avLst/>
                <a:gdLst/>
                <a:ahLst/>
                <a:cxnLst/>
                <a:rect l="l" t="t" r="r" b="b"/>
                <a:pathLst>
                  <a:path w="2037" h="2200" extrusionOk="0">
                    <a:moveTo>
                      <a:pt x="1080" y="1"/>
                    </a:moveTo>
                    <a:cubicBezTo>
                      <a:pt x="894" y="1"/>
                      <a:pt x="707" y="47"/>
                      <a:pt x="535" y="143"/>
                    </a:cubicBezTo>
                    <a:cubicBezTo>
                      <a:pt x="1" y="472"/>
                      <a:pt x="247" y="905"/>
                      <a:pt x="555" y="1459"/>
                    </a:cubicBezTo>
                    <a:cubicBezTo>
                      <a:pt x="802" y="1871"/>
                      <a:pt x="1008" y="2200"/>
                      <a:pt x="1358" y="2200"/>
                    </a:cubicBezTo>
                    <a:cubicBezTo>
                      <a:pt x="659" y="1645"/>
                      <a:pt x="514" y="1336"/>
                      <a:pt x="2036" y="513"/>
                    </a:cubicBezTo>
                    <a:cubicBezTo>
                      <a:pt x="1817" y="184"/>
                      <a:pt x="1451" y="1"/>
                      <a:pt x="10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" name="Google Shape;515;p6"/>
              <p:cNvSpPr/>
              <p:nvPr/>
            </p:nvSpPr>
            <p:spPr>
              <a:xfrm>
                <a:off x="7019559" y="1918263"/>
                <a:ext cx="54156" cy="49842"/>
              </a:xfrm>
              <a:custGeom>
                <a:avLst/>
                <a:gdLst/>
                <a:ahLst/>
                <a:cxnLst/>
                <a:rect l="l" t="t" r="r" b="b"/>
                <a:pathLst>
                  <a:path w="2511" h="2311" extrusionOk="0">
                    <a:moveTo>
                      <a:pt x="1165" y="0"/>
                    </a:moveTo>
                    <a:cubicBezTo>
                      <a:pt x="959" y="0"/>
                      <a:pt x="749" y="53"/>
                      <a:pt x="555" y="164"/>
                    </a:cubicBezTo>
                    <a:cubicBezTo>
                      <a:pt x="1" y="493"/>
                      <a:pt x="267" y="945"/>
                      <a:pt x="596" y="1500"/>
                    </a:cubicBezTo>
                    <a:cubicBezTo>
                      <a:pt x="849" y="1941"/>
                      <a:pt x="1065" y="2310"/>
                      <a:pt x="1412" y="2310"/>
                    </a:cubicBezTo>
                    <a:cubicBezTo>
                      <a:pt x="1518" y="2310"/>
                      <a:pt x="1635" y="2276"/>
                      <a:pt x="1770" y="2199"/>
                    </a:cubicBezTo>
                    <a:cubicBezTo>
                      <a:pt x="2324" y="1850"/>
                      <a:pt x="2510" y="1130"/>
                      <a:pt x="2181" y="575"/>
                    </a:cubicBezTo>
                    <a:cubicBezTo>
                      <a:pt x="1963" y="206"/>
                      <a:pt x="1572" y="0"/>
                      <a:pt x="116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" name="Google Shape;516;p6"/>
              <p:cNvSpPr/>
              <p:nvPr/>
            </p:nvSpPr>
            <p:spPr>
              <a:xfrm>
                <a:off x="7016906" y="1915351"/>
                <a:ext cx="51482" cy="47707"/>
              </a:xfrm>
              <a:custGeom>
                <a:avLst/>
                <a:gdLst/>
                <a:ahLst/>
                <a:cxnLst/>
                <a:rect l="l" t="t" r="r" b="b"/>
                <a:pathLst>
                  <a:path w="2387" h="2212" extrusionOk="0">
                    <a:moveTo>
                      <a:pt x="1103" y="0"/>
                    </a:moveTo>
                    <a:cubicBezTo>
                      <a:pt x="910" y="0"/>
                      <a:pt x="715" y="50"/>
                      <a:pt x="535" y="154"/>
                    </a:cubicBezTo>
                    <a:cubicBezTo>
                      <a:pt x="0" y="463"/>
                      <a:pt x="226" y="916"/>
                      <a:pt x="555" y="1451"/>
                    </a:cubicBezTo>
                    <a:cubicBezTo>
                      <a:pt x="793" y="1862"/>
                      <a:pt x="1005" y="2212"/>
                      <a:pt x="1334" y="2212"/>
                    </a:cubicBezTo>
                    <a:cubicBezTo>
                      <a:pt x="1433" y="2212"/>
                      <a:pt x="1542" y="2180"/>
                      <a:pt x="1666" y="2109"/>
                    </a:cubicBezTo>
                    <a:cubicBezTo>
                      <a:pt x="2201" y="1780"/>
                      <a:pt x="2387" y="1100"/>
                      <a:pt x="2077" y="565"/>
                    </a:cubicBezTo>
                    <a:cubicBezTo>
                      <a:pt x="1858" y="197"/>
                      <a:pt x="1486" y="0"/>
                      <a:pt x="110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" name="Google Shape;517;p6"/>
              <p:cNvSpPr/>
              <p:nvPr/>
            </p:nvSpPr>
            <p:spPr>
              <a:xfrm>
                <a:off x="7016906" y="1915308"/>
                <a:ext cx="43933" cy="47319"/>
              </a:xfrm>
              <a:custGeom>
                <a:avLst/>
                <a:gdLst/>
                <a:ahLst/>
                <a:cxnLst/>
                <a:rect l="l" t="t" r="r" b="b"/>
                <a:pathLst>
                  <a:path w="2037" h="2194" extrusionOk="0">
                    <a:moveTo>
                      <a:pt x="1092" y="1"/>
                    </a:moveTo>
                    <a:cubicBezTo>
                      <a:pt x="902" y="1"/>
                      <a:pt x="710" y="51"/>
                      <a:pt x="535" y="156"/>
                    </a:cubicBezTo>
                    <a:cubicBezTo>
                      <a:pt x="0" y="465"/>
                      <a:pt x="226" y="918"/>
                      <a:pt x="555" y="1453"/>
                    </a:cubicBezTo>
                    <a:cubicBezTo>
                      <a:pt x="795" y="1853"/>
                      <a:pt x="996" y="2194"/>
                      <a:pt x="1330" y="2194"/>
                    </a:cubicBezTo>
                    <a:cubicBezTo>
                      <a:pt x="1339" y="2194"/>
                      <a:pt x="1348" y="2194"/>
                      <a:pt x="1358" y="2193"/>
                    </a:cubicBezTo>
                    <a:cubicBezTo>
                      <a:pt x="659" y="1658"/>
                      <a:pt x="494" y="1349"/>
                      <a:pt x="2036" y="526"/>
                    </a:cubicBezTo>
                    <a:cubicBezTo>
                      <a:pt x="1819" y="188"/>
                      <a:pt x="1459" y="1"/>
                      <a:pt x="109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" name="Google Shape;518;p6"/>
              <p:cNvSpPr/>
              <p:nvPr/>
            </p:nvSpPr>
            <p:spPr>
              <a:xfrm>
                <a:off x="7376716" y="1754522"/>
                <a:ext cx="54156" cy="49886"/>
              </a:xfrm>
              <a:custGeom>
                <a:avLst/>
                <a:gdLst/>
                <a:ahLst/>
                <a:cxnLst/>
                <a:rect l="l" t="t" r="r" b="b"/>
                <a:pathLst>
                  <a:path w="2511" h="2313" extrusionOk="0">
                    <a:moveTo>
                      <a:pt x="1165" y="1"/>
                    </a:moveTo>
                    <a:cubicBezTo>
                      <a:pt x="959" y="1"/>
                      <a:pt x="750" y="53"/>
                      <a:pt x="557" y="164"/>
                    </a:cubicBezTo>
                    <a:cubicBezTo>
                      <a:pt x="0" y="493"/>
                      <a:pt x="247" y="945"/>
                      <a:pt x="576" y="1521"/>
                    </a:cubicBezTo>
                    <a:cubicBezTo>
                      <a:pt x="829" y="1947"/>
                      <a:pt x="1056" y="2312"/>
                      <a:pt x="1399" y="2312"/>
                    </a:cubicBezTo>
                    <a:cubicBezTo>
                      <a:pt x="1504" y="2312"/>
                      <a:pt x="1620" y="2278"/>
                      <a:pt x="1750" y="2201"/>
                    </a:cubicBezTo>
                    <a:cubicBezTo>
                      <a:pt x="2326" y="1872"/>
                      <a:pt x="2510" y="1131"/>
                      <a:pt x="2181" y="575"/>
                    </a:cubicBezTo>
                    <a:cubicBezTo>
                      <a:pt x="1962" y="206"/>
                      <a:pt x="1571" y="1"/>
                      <a:pt x="116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" name="Google Shape;519;p6"/>
              <p:cNvSpPr/>
              <p:nvPr/>
            </p:nvSpPr>
            <p:spPr>
              <a:xfrm>
                <a:off x="7373632" y="1751718"/>
                <a:ext cx="51913" cy="47621"/>
              </a:xfrm>
              <a:custGeom>
                <a:avLst/>
                <a:gdLst/>
                <a:ahLst/>
                <a:cxnLst/>
                <a:rect l="l" t="t" r="r" b="b"/>
                <a:pathLst>
                  <a:path w="2407" h="2208" extrusionOk="0">
                    <a:moveTo>
                      <a:pt x="1111" y="1"/>
                    </a:moveTo>
                    <a:cubicBezTo>
                      <a:pt x="922" y="1"/>
                      <a:pt x="730" y="49"/>
                      <a:pt x="555" y="150"/>
                    </a:cubicBezTo>
                    <a:cubicBezTo>
                      <a:pt x="0" y="480"/>
                      <a:pt x="247" y="911"/>
                      <a:pt x="576" y="1446"/>
                    </a:cubicBezTo>
                    <a:cubicBezTo>
                      <a:pt x="813" y="1857"/>
                      <a:pt x="1026" y="2207"/>
                      <a:pt x="1355" y="2207"/>
                    </a:cubicBezTo>
                    <a:cubicBezTo>
                      <a:pt x="1454" y="2207"/>
                      <a:pt x="1563" y="2176"/>
                      <a:pt x="1687" y="2104"/>
                    </a:cubicBezTo>
                    <a:cubicBezTo>
                      <a:pt x="2222" y="1796"/>
                      <a:pt x="2406" y="1097"/>
                      <a:pt x="2099" y="562"/>
                    </a:cubicBezTo>
                    <a:cubicBezTo>
                      <a:pt x="1878" y="202"/>
                      <a:pt x="1498" y="1"/>
                      <a:pt x="111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" name="Google Shape;520;p6"/>
              <p:cNvSpPr/>
              <p:nvPr/>
            </p:nvSpPr>
            <p:spPr>
              <a:xfrm>
                <a:off x="7373632" y="1751589"/>
                <a:ext cx="44386" cy="47750"/>
              </a:xfrm>
              <a:custGeom>
                <a:avLst/>
                <a:gdLst/>
                <a:ahLst/>
                <a:cxnLst/>
                <a:rect l="l" t="t" r="r" b="b"/>
                <a:pathLst>
                  <a:path w="2058" h="2214" extrusionOk="0">
                    <a:moveTo>
                      <a:pt x="1114" y="0"/>
                    </a:moveTo>
                    <a:cubicBezTo>
                      <a:pt x="924" y="0"/>
                      <a:pt x="731" y="51"/>
                      <a:pt x="555" y="156"/>
                    </a:cubicBezTo>
                    <a:cubicBezTo>
                      <a:pt x="0" y="486"/>
                      <a:pt x="247" y="917"/>
                      <a:pt x="576" y="1452"/>
                    </a:cubicBezTo>
                    <a:cubicBezTo>
                      <a:pt x="823" y="1884"/>
                      <a:pt x="1029" y="2214"/>
                      <a:pt x="1358" y="2214"/>
                    </a:cubicBezTo>
                    <a:cubicBezTo>
                      <a:pt x="678" y="1657"/>
                      <a:pt x="514" y="1350"/>
                      <a:pt x="2058" y="527"/>
                    </a:cubicBezTo>
                    <a:cubicBezTo>
                      <a:pt x="1841" y="187"/>
                      <a:pt x="1481" y="0"/>
                      <a:pt x="111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" name="Google Shape;521;p6"/>
              <p:cNvSpPr/>
              <p:nvPr/>
            </p:nvSpPr>
            <p:spPr>
              <a:xfrm>
                <a:off x="6771511" y="2039947"/>
                <a:ext cx="54630" cy="49799"/>
              </a:xfrm>
              <a:custGeom>
                <a:avLst/>
                <a:gdLst/>
                <a:ahLst/>
                <a:cxnLst/>
                <a:rect l="l" t="t" r="r" b="b"/>
                <a:pathLst>
                  <a:path w="2533" h="2309" extrusionOk="0">
                    <a:moveTo>
                      <a:pt x="1173" y="1"/>
                    </a:moveTo>
                    <a:cubicBezTo>
                      <a:pt x="962" y="1"/>
                      <a:pt x="749" y="58"/>
                      <a:pt x="557" y="178"/>
                    </a:cubicBezTo>
                    <a:cubicBezTo>
                      <a:pt x="1" y="529"/>
                      <a:pt x="269" y="981"/>
                      <a:pt x="618" y="1536"/>
                    </a:cubicBezTo>
                    <a:cubicBezTo>
                      <a:pt x="884" y="1958"/>
                      <a:pt x="1114" y="2309"/>
                      <a:pt x="1453" y="2309"/>
                    </a:cubicBezTo>
                    <a:cubicBezTo>
                      <a:pt x="1560" y="2309"/>
                      <a:pt x="1678" y="2273"/>
                      <a:pt x="1811" y="2194"/>
                    </a:cubicBezTo>
                    <a:cubicBezTo>
                      <a:pt x="2368" y="1845"/>
                      <a:pt x="2532" y="1124"/>
                      <a:pt x="2182" y="570"/>
                    </a:cubicBezTo>
                    <a:cubicBezTo>
                      <a:pt x="1966" y="205"/>
                      <a:pt x="1574" y="1"/>
                      <a:pt x="117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" name="Google Shape;522;p6"/>
              <p:cNvSpPr/>
              <p:nvPr/>
            </p:nvSpPr>
            <p:spPr>
              <a:xfrm>
                <a:off x="6768858" y="2037466"/>
                <a:ext cx="51956" cy="47492"/>
              </a:xfrm>
              <a:custGeom>
                <a:avLst/>
                <a:gdLst/>
                <a:ahLst/>
                <a:cxnLst/>
                <a:rect l="l" t="t" r="r" b="b"/>
                <a:pathLst>
                  <a:path w="2409" h="2202" extrusionOk="0">
                    <a:moveTo>
                      <a:pt x="1112" y="0"/>
                    </a:moveTo>
                    <a:cubicBezTo>
                      <a:pt x="908" y="0"/>
                      <a:pt x="702" y="55"/>
                      <a:pt x="516" y="170"/>
                    </a:cubicBezTo>
                    <a:cubicBezTo>
                      <a:pt x="0" y="499"/>
                      <a:pt x="247" y="932"/>
                      <a:pt x="577" y="1466"/>
                    </a:cubicBezTo>
                    <a:cubicBezTo>
                      <a:pt x="824" y="1869"/>
                      <a:pt x="1048" y="2201"/>
                      <a:pt x="1364" y="2201"/>
                    </a:cubicBezTo>
                    <a:cubicBezTo>
                      <a:pt x="1467" y="2201"/>
                      <a:pt x="1581" y="2165"/>
                      <a:pt x="1709" y="2084"/>
                    </a:cubicBezTo>
                    <a:cubicBezTo>
                      <a:pt x="2244" y="1754"/>
                      <a:pt x="2408" y="1055"/>
                      <a:pt x="2079" y="540"/>
                    </a:cubicBezTo>
                    <a:cubicBezTo>
                      <a:pt x="1865" y="191"/>
                      <a:pt x="1493" y="0"/>
                      <a:pt x="111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" name="Google Shape;523;p6"/>
              <p:cNvSpPr/>
              <p:nvPr/>
            </p:nvSpPr>
            <p:spPr>
              <a:xfrm>
                <a:off x="6768858" y="2037423"/>
                <a:ext cx="43955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2038" h="2189" extrusionOk="0">
                    <a:moveTo>
                      <a:pt x="1101" y="0"/>
                    </a:moveTo>
                    <a:cubicBezTo>
                      <a:pt x="900" y="0"/>
                      <a:pt x="698" y="55"/>
                      <a:pt x="516" y="172"/>
                    </a:cubicBezTo>
                    <a:cubicBezTo>
                      <a:pt x="0" y="501"/>
                      <a:pt x="247" y="934"/>
                      <a:pt x="577" y="1468"/>
                    </a:cubicBezTo>
                    <a:cubicBezTo>
                      <a:pt x="816" y="1867"/>
                      <a:pt x="1055" y="2189"/>
                      <a:pt x="1369" y="2189"/>
                    </a:cubicBezTo>
                    <a:cubicBezTo>
                      <a:pt x="1379" y="2189"/>
                      <a:pt x="1389" y="2188"/>
                      <a:pt x="1399" y="2188"/>
                    </a:cubicBezTo>
                    <a:cubicBezTo>
                      <a:pt x="700" y="1653"/>
                      <a:pt x="535" y="1365"/>
                      <a:pt x="2038" y="501"/>
                    </a:cubicBezTo>
                    <a:cubicBezTo>
                      <a:pt x="1825" y="182"/>
                      <a:pt x="1467" y="0"/>
                      <a:pt x="110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" name="Google Shape;524;p6"/>
              <p:cNvSpPr/>
              <p:nvPr/>
            </p:nvSpPr>
            <p:spPr>
              <a:xfrm>
                <a:off x="6657936" y="2095418"/>
                <a:ext cx="54609" cy="49799"/>
              </a:xfrm>
              <a:custGeom>
                <a:avLst/>
                <a:gdLst/>
                <a:ahLst/>
                <a:cxnLst/>
                <a:rect l="l" t="t" r="r" b="b"/>
                <a:pathLst>
                  <a:path w="2532" h="2309" extrusionOk="0">
                    <a:moveTo>
                      <a:pt x="1169" y="0"/>
                    </a:moveTo>
                    <a:cubicBezTo>
                      <a:pt x="960" y="0"/>
                      <a:pt x="748" y="57"/>
                      <a:pt x="557" y="178"/>
                    </a:cubicBezTo>
                    <a:cubicBezTo>
                      <a:pt x="0" y="527"/>
                      <a:pt x="269" y="980"/>
                      <a:pt x="618" y="1536"/>
                    </a:cubicBezTo>
                    <a:cubicBezTo>
                      <a:pt x="868" y="1958"/>
                      <a:pt x="1106" y="2309"/>
                      <a:pt x="1450" y="2309"/>
                    </a:cubicBezTo>
                    <a:cubicBezTo>
                      <a:pt x="1558" y="2309"/>
                      <a:pt x="1678" y="2274"/>
                      <a:pt x="1811" y="2194"/>
                    </a:cubicBezTo>
                    <a:cubicBezTo>
                      <a:pt x="2346" y="1844"/>
                      <a:pt x="2532" y="1103"/>
                      <a:pt x="2181" y="568"/>
                    </a:cubicBezTo>
                    <a:cubicBezTo>
                      <a:pt x="1953" y="205"/>
                      <a:pt x="1565" y="0"/>
                      <a:pt x="116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" name="Google Shape;525;p6"/>
              <p:cNvSpPr/>
              <p:nvPr/>
            </p:nvSpPr>
            <p:spPr>
              <a:xfrm>
                <a:off x="6654852" y="2092916"/>
                <a:ext cx="52366" cy="47470"/>
              </a:xfrm>
              <a:custGeom>
                <a:avLst/>
                <a:gdLst/>
                <a:ahLst/>
                <a:cxnLst/>
                <a:rect l="l" t="t" r="r" b="b"/>
                <a:pathLst>
                  <a:path w="2428" h="2201" extrusionOk="0">
                    <a:moveTo>
                      <a:pt x="1137" y="1"/>
                    </a:moveTo>
                    <a:cubicBezTo>
                      <a:pt x="931" y="1"/>
                      <a:pt x="723" y="55"/>
                      <a:pt x="535" y="171"/>
                    </a:cubicBezTo>
                    <a:cubicBezTo>
                      <a:pt x="0" y="500"/>
                      <a:pt x="267" y="931"/>
                      <a:pt x="596" y="1466"/>
                    </a:cubicBezTo>
                    <a:cubicBezTo>
                      <a:pt x="844" y="1869"/>
                      <a:pt x="1057" y="2201"/>
                      <a:pt x="1375" y="2201"/>
                    </a:cubicBezTo>
                    <a:cubicBezTo>
                      <a:pt x="1480" y="2201"/>
                      <a:pt x="1596" y="2165"/>
                      <a:pt x="1728" y="2083"/>
                    </a:cubicBezTo>
                    <a:cubicBezTo>
                      <a:pt x="2263" y="1754"/>
                      <a:pt x="2428" y="1055"/>
                      <a:pt x="2099" y="520"/>
                    </a:cubicBezTo>
                    <a:cubicBezTo>
                      <a:pt x="1885" y="187"/>
                      <a:pt x="1516" y="1"/>
                      <a:pt x="113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" name="Google Shape;526;p6"/>
              <p:cNvSpPr/>
              <p:nvPr/>
            </p:nvSpPr>
            <p:spPr>
              <a:xfrm>
                <a:off x="6654852" y="2092873"/>
                <a:ext cx="44386" cy="47233"/>
              </a:xfrm>
              <a:custGeom>
                <a:avLst/>
                <a:gdLst/>
                <a:ahLst/>
                <a:cxnLst/>
                <a:rect l="l" t="t" r="r" b="b"/>
                <a:pathLst>
                  <a:path w="2058" h="2190" extrusionOk="0">
                    <a:moveTo>
                      <a:pt x="1121" y="1"/>
                    </a:moveTo>
                    <a:cubicBezTo>
                      <a:pt x="921" y="1"/>
                      <a:pt x="719" y="55"/>
                      <a:pt x="535" y="173"/>
                    </a:cubicBezTo>
                    <a:cubicBezTo>
                      <a:pt x="0" y="502"/>
                      <a:pt x="267" y="933"/>
                      <a:pt x="596" y="1468"/>
                    </a:cubicBezTo>
                    <a:cubicBezTo>
                      <a:pt x="836" y="1868"/>
                      <a:pt x="1057" y="2190"/>
                      <a:pt x="1371" y="2190"/>
                    </a:cubicBezTo>
                    <a:cubicBezTo>
                      <a:pt x="1380" y="2190"/>
                      <a:pt x="1390" y="2190"/>
                      <a:pt x="1399" y="2189"/>
                    </a:cubicBezTo>
                    <a:cubicBezTo>
                      <a:pt x="700" y="1654"/>
                      <a:pt x="535" y="1366"/>
                      <a:pt x="2057" y="481"/>
                    </a:cubicBezTo>
                    <a:cubicBezTo>
                      <a:pt x="1832" y="177"/>
                      <a:pt x="1480" y="1"/>
                      <a:pt x="112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" name="Google Shape;527;p6"/>
              <p:cNvSpPr/>
              <p:nvPr/>
            </p:nvSpPr>
            <p:spPr>
              <a:xfrm>
                <a:off x="6527949" y="2160509"/>
                <a:ext cx="54587" cy="49735"/>
              </a:xfrm>
              <a:custGeom>
                <a:avLst/>
                <a:gdLst/>
                <a:ahLst/>
                <a:cxnLst/>
                <a:rect l="l" t="t" r="r" b="b"/>
                <a:pathLst>
                  <a:path w="2531" h="2306" extrusionOk="0">
                    <a:moveTo>
                      <a:pt x="1190" y="1"/>
                    </a:moveTo>
                    <a:cubicBezTo>
                      <a:pt x="973" y="1"/>
                      <a:pt x="753" y="60"/>
                      <a:pt x="555" y="184"/>
                    </a:cubicBezTo>
                    <a:cubicBezTo>
                      <a:pt x="1" y="534"/>
                      <a:pt x="267" y="987"/>
                      <a:pt x="618" y="1541"/>
                    </a:cubicBezTo>
                    <a:cubicBezTo>
                      <a:pt x="879" y="1959"/>
                      <a:pt x="1107" y="2306"/>
                      <a:pt x="1439" y="2306"/>
                    </a:cubicBezTo>
                    <a:cubicBezTo>
                      <a:pt x="1550" y="2306"/>
                      <a:pt x="1672" y="2267"/>
                      <a:pt x="1811" y="2180"/>
                    </a:cubicBezTo>
                    <a:cubicBezTo>
                      <a:pt x="2366" y="1851"/>
                      <a:pt x="2530" y="1110"/>
                      <a:pt x="2181" y="554"/>
                    </a:cubicBezTo>
                    <a:cubicBezTo>
                      <a:pt x="1969" y="196"/>
                      <a:pt x="1585" y="1"/>
                      <a:pt x="119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" name="Google Shape;528;p6"/>
              <p:cNvSpPr/>
              <p:nvPr/>
            </p:nvSpPr>
            <p:spPr>
              <a:xfrm>
                <a:off x="6525296" y="2158115"/>
                <a:ext cx="51913" cy="47470"/>
              </a:xfrm>
              <a:custGeom>
                <a:avLst/>
                <a:gdLst/>
                <a:ahLst/>
                <a:cxnLst/>
                <a:rect l="l" t="t" r="r" b="b"/>
                <a:pathLst>
                  <a:path w="2407" h="2201" extrusionOk="0">
                    <a:moveTo>
                      <a:pt x="1115" y="1"/>
                    </a:moveTo>
                    <a:cubicBezTo>
                      <a:pt x="910" y="1"/>
                      <a:pt x="702" y="56"/>
                      <a:pt x="514" y="171"/>
                    </a:cubicBezTo>
                    <a:cubicBezTo>
                      <a:pt x="0" y="500"/>
                      <a:pt x="247" y="933"/>
                      <a:pt x="576" y="1468"/>
                    </a:cubicBezTo>
                    <a:cubicBezTo>
                      <a:pt x="826" y="1857"/>
                      <a:pt x="1051" y="2200"/>
                      <a:pt x="1370" y="2200"/>
                    </a:cubicBezTo>
                    <a:cubicBezTo>
                      <a:pt x="1471" y="2200"/>
                      <a:pt x="1582" y="2165"/>
                      <a:pt x="1707" y="2085"/>
                    </a:cubicBezTo>
                    <a:cubicBezTo>
                      <a:pt x="2242" y="1756"/>
                      <a:pt x="2406" y="1057"/>
                      <a:pt x="2077" y="522"/>
                    </a:cubicBezTo>
                    <a:cubicBezTo>
                      <a:pt x="1864" y="188"/>
                      <a:pt x="1494" y="1"/>
                      <a:pt x="11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" name="Google Shape;529;p6"/>
              <p:cNvSpPr/>
              <p:nvPr/>
            </p:nvSpPr>
            <p:spPr>
              <a:xfrm>
                <a:off x="6525296" y="2157985"/>
                <a:ext cx="43911" cy="47341"/>
              </a:xfrm>
              <a:custGeom>
                <a:avLst/>
                <a:gdLst/>
                <a:ahLst/>
                <a:cxnLst/>
                <a:rect l="l" t="t" r="r" b="b"/>
                <a:pathLst>
                  <a:path w="2036" h="2195" extrusionOk="0">
                    <a:moveTo>
                      <a:pt x="1118" y="0"/>
                    </a:moveTo>
                    <a:cubicBezTo>
                      <a:pt x="911" y="0"/>
                      <a:pt x="702" y="57"/>
                      <a:pt x="514" y="177"/>
                    </a:cubicBezTo>
                    <a:cubicBezTo>
                      <a:pt x="0" y="506"/>
                      <a:pt x="247" y="939"/>
                      <a:pt x="576" y="1474"/>
                    </a:cubicBezTo>
                    <a:cubicBezTo>
                      <a:pt x="815" y="1873"/>
                      <a:pt x="1055" y="2194"/>
                      <a:pt x="1369" y="2194"/>
                    </a:cubicBezTo>
                    <a:cubicBezTo>
                      <a:pt x="1379" y="2194"/>
                      <a:pt x="1389" y="2194"/>
                      <a:pt x="1399" y="2193"/>
                    </a:cubicBezTo>
                    <a:cubicBezTo>
                      <a:pt x="700" y="1658"/>
                      <a:pt x="535" y="1351"/>
                      <a:pt x="2036" y="487"/>
                    </a:cubicBezTo>
                    <a:cubicBezTo>
                      <a:pt x="1827" y="173"/>
                      <a:pt x="1477" y="0"/>
                      <a:pt x="111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" name="Google Shape;530;p6"/>
              <p:cNvSpPr/>
              <p:nvPr/>
            </p:nvSpPr>
            <p:spPr>
              <a:xfrm>
                <a:off x="6881138" y="1988249"/>
                <a:ext cx="54566" cy="49605"/>
              </a:xfrm>
              <a:custGeom>
                <a:avLst/>
                <a:gdLst/>
                <a:ahLst/>
                <a:cxnLst/>
                <a:rect l="l" t="t" r="r" b="b"/>
                <a:pathLst>
                  <a:path w="2530" h="2300" extrusionOk="0">
                    <a:moveTo>
                      <a:pt x="1168" y="0"/>
                    </a:moveTo>
                    <a:cubicBezTo>
                      <a:pt x="959" y="0"/>
                      <a:pt x="747" y="55"/>
                      <a:pt x="555" y="169"/>
                    </a:cubicBezTo>
                    <a:cubicBezTo>
                      <a:pt x="0" y="518"/>
                      <a:pt x="267" y="970"/>
                      <a:pt x="617" y="1527"/>
                    </a:cubicBezTo>
                    <a:cubicBezTo>
                      <a:pt x="867" y="1948"/>
                      <a:pt x="1094" y="2299"/>
                      <a:pt x="1431" y="2299"/>
                    </a:cubicBezTo>
                    <a:cubicBezTo>
                      <a:pt x="1538" y="2299"/>
                      <a:pt x="1656" y="2264"/>
                      <a:pt x="1789" y="2185"/>
                    </a:cubicBezTo>
                    <a:cubicBezTo>
                      <a:pt x="2345" y="1834"/>
                      <a:pt x="2530" y="1115"/>
                      <a:pt x="2181" y="559"/>
                    </a:cubicBezTo>
                    <a:cubicBezTo>
                      <a:pt x="1951" y="196"/>
                      <a:pt x="1564" y="0"/>
                      <a:pt x="11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" name="Google Shape;531;p6"/>
              <p:cNvSpPr/>
              <p:nvPr/>
            </p:nvSpPr>
            <p:spPr>
              <a:xfrm>
                <a:off x="6878011" y="1985575"/>
                <a:ext cx="52366" cy="47449"/>
              </a:xfrm>
              <a:custGeom>
                <a:avLst/>
                <a:gdLst/>
                <a:ahLst/>
                <a:cxnLst/>
                <a:rect l="l" t="t" r="r" b="b"/>
                <a:pathLst>
                  <a:path w="2428" h="2200" extrusionOk="0">
                    <a:moveTo>
                      <a:pt x="1132" y="0"/>
                    </a:moveTo>
                    <a:cubicBezTo>
                      <a:pt x="928" y="0"/>
                      <a:pt x="722" y="55"/>
                      <a:pt x="535" y="169"/>
                    </a:cubicBezTo>
                    <a:cubicBezTo>
                      <a:pt x="0" y="499"/>
                      <a:pt x="269" y="930"/>
                      <a:pt x="598" y="1465"/>
                    </a:cubicBezTo>
                    <a:cubicBezTo>
                      <a:pt x="845" y="1867"/>
                      <a:pt x="1057" y="2200"/>
                      <a:pt x="1375" y="2200"/>
                    </a:cubicBezTo>
                    <a:cubicBezTo>
                      <a:pt x="1480" y="2200"/>
                      <a:pt x="1596" y="2163"/>
                      <a:pt x="1728" y="2082"/>
                    </a:cubicBezTo>
                    <a:cubicBezTo>
                      <a:pt x="2263" y="1753"/>
                      <a:pt x="2428" y="1053"/>
                      <a:pt x="2099" y="540"/>
                    </a:cubicBezTo>
                    <a:cubicBezTo>
                      <a:pt x="1884" y="191"/>
                      <a:pt x="1513" y="0"/>
                      <a:pt x="113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" name="Google Shape;532;p6"/>
              <p:cNvSpPr/>
              <p:nvPr/>
            </p:nvSpPr>
            <p:spPr>
              <a:xfrm>
                <a:off x="6878011" y="1985532"/>
                <a:ext cx="44386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2058" h="2189" extrusionOk="0">
                    <a:moveTo>
                      <a:pt x="1116" y="0"/>
                    </a:moveTo>
                    <a:cubicBezTo>
                      <a:pt x="918" y="0"/>
                      <a:pt x="718" y="55"/>
                      <a:pt x="535" y="171"/>
                    </a:cubicBezTo>
                    <a:cubicBezTo>
                      <a:pt x="0" y="501"/>
                      <a:pt x="269" y="932"/>
                      <a:pt x="598" y="1467"/>
                    </a:cubicBezTo>
                    <a:cubicBezTo>
                      <a:pt x="837" y="1866"/>
                      <a:pt x="1057" y="2188"/>
                      <a:pt x="1371" y="2188"/>
                    </a:cubicBezTo>
                    <a:cubicBezTo>
                      <a:pt x="1380" y="2188"/>
                      <a:pt x="1390" y="2188"/>
                      <a:pt x="1399" y="2188"/>
                    </a:cubicBezTo>
                    <a:cubicBezTo>
                      <a:pt x="700" y="1672"/>
                      <a:pt x="535" y="1365"/>
                      <a:pt x="2057" y="501"/>
                    </a:cubicBezTo>
                    <a:cubicBezTo>
                      <a:pt x="1832" y="182"/>
                      <a:pt x="1478" y="0"/>
                      <a:pt x="111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" name="Google Shape;533;p6"/>
              <p:cNvSpPr/>
              <p:nvPr/>
            </p:nvSpPr>
            <p:spPr>
              <a:xfrm>
                <a:off x="6258614" y="2310489"/>
                <a:ext cx="54609" cy="49735"/>
              </a:xfrm>
              <a:custGeom>
                <a:avLst/>
                <a:gdLst/>
                <a:ahLst/>
                <a:cxnLst/>
                <a:rect l="l" t="t" r="r" b="b"/>
                <a:pathLst>
                  <a:path w="2532" h="2306" extrusionOk="0">
                    <a:moveTo>
                      <a:pt x="1171" y="0"/>
                    </a:moveTo>
                    <a:cubicBezTo>
                      <a:pt x="953" y="0"/>
                      <a:pt x="733" y="59"/>
                      <a:pt x="535" y="183"/>
                    </a:cubicBezTo>
                    <a:cubicBezTo>
                      <a:pt x="0" y="534"/>
                      <a:pt x="269" y="986"/>
                      <a:pt x="618" y="1541"/>
                    </a:cubicBezTo>
                    <a:cubicBezTo>
                      <a:pt x="881" y="1958"/>
                      <a:pt x="1108" y="2305"/>
                      <a:pt x="1440" y="2305"/>
                    </a:cubicBezTo>
                    <a:cubicBezTo>
                      <a:pt x="1550" y="2305"/>
                      <a:pt x="1672" y="2267"/>
                      <a:pt x="1811" y="2179"/>
                    </a:cubicBezTo>
                    <a:cubicBezTo>
                      <a:pt x="2367" y="1829"/>
                      <a:pt x="2532" y="1088"/>
                      <a:pt x="2181" y="553"/>
                    </a:cubicBezTo>
                    <a:cubicBezTo>
                      <a:pt x="1956" y="196"/>
                      <a:pt x="1568" y="0"/>
                      <a:pt x="117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" name="Google Shape;534;p6"/>
              <p:cNvSpPr/>
              <p:nvPr/>
            </p:nvSpPr>
            <p:spPr>
              <a:xfrm>
                <a:off x="6255530" y="2307987"/>
                <a:ext cx="51913" cy="47556"/>
              </a:xfrm>
              <a:custGeom>
                <a:avLst/>
                <a:gdLst/>
                <a:ahLst/>
                <a:cxnLst/>
                <a:rect l="l" t="t" r="r" b="b"/>
                <a:pathLst>
                  <a:path w="2407" h="2205" extrusionOk="0">
                    <a:moveTo>
                      <a:pt x="1128" y="1"/>
                    </a:moveTo>
                    <a:cubicBezTo>
                      <a:pt x="919" y="1"/>
                      <a:pt x="706" y="58"/>
                      <a:pt x="514" y="176"/>
                    </a:cubicBezTo>
                    <a:cubicBezTo>
                      <a:pt x="0" y="505"/>
                      <a:pt x="247" y="938"/>
                      <a:pt x="596" y="1473"/>
                    </a:cubicBezTo>
                    <a:cubicBezTo>
                      <a:pt x="845" y="1862"/>
                      <a:pt x="1071" y="2204"/>
                      <a:pt x="1390" y="2204"/>
                    </a:cubicBezTo>
                    <a:cubicBezTo>
                      <a:pt x="1492" y="2204"/>
                      <a:pt x="1604" y="2169"/>
                      <a:pt x="1728" y="2090"/>
                    </a:cubicBezTo>
                    <a:cubicBezTo>
                      <a:pt x="2263" y="1739"/>
                      <a:pt x="2406" y="1040"/>
                      <a:pt x="2077" y="526"/>
                    </a:cubicBezTo>
                    <a:cubicBezTo>
                      <a:pt x="1866" y="183"/>
                      <a:pt x="1503" y="1"/>
                      <a:pt x="11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" name="Google Shape;535;p6"/>
              <p:cNvSpPr/>
              <p:nvPr/>
            </p:nvSpPr>
            <p:spPr>
              <a:xfrm>
                <a:off x="6255530" y="2307944"/>
                <a:ext cx="43933" cy="47341"/>
              </a:xfrm>
              <a:custGeom>
                <a:avLst/>
                <a:gdLst/>
                <a:ahLst/>
                <a:cxnLst/>
                <a:rect l="l" t="t" r="r" b="b"/>
                <a:pathLst>
                  <a:path w="2037" h="2195" extrusionOk="0">
                    <a:moveTo>
                      <a:pt x="1118" y="1"/>
                    </a:moveTo>
                    <a:cubicBezTo>
                      <a:pt x="911" y="1"/>
                      <a:pt x="702" y="58"/>
                      <a:pt x="514" y="178"/>
                    </a:cubicBezTo>
                    <a:cubicBezTo>
                      <a:pt x="0" y="507"/>
                      <a:pt x="247" y="940"/>
                      <a:pt x="596" y="1475"/>
                    </a:cubicBezTo>
                    <a:cubicBezTo>
                      <a:pt x="835" y="1873"/>
                      <a:pt x="1074" y="2195"/>
                      <a:pt x="1389" y="2195"/>
                    </a:cubicBezTo>
                    <a:cubicBezTo>
                      <a:pt x="1399" y="2195"/>
                      <a:pt x="1409" y="2194"/>
                      <a:pt x="1419" y="2194"/>
                    </a:cubicBezTo>
                    <a:cubicBezTo>
                      <a:pt x="700" y="1659"/>
                      <a:pt x="535" y="1371"/>
                      <a:pt x="2036" y="487"/>
                    </a:cubicBezTo>
                    <a:cubicBezTo>
                      <a:pt x="1827" y="173"/>
                      <a:pt x="1477" y="1"/>
                      <a:pt x="111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" name="Google Shape;536;p6"/>
              <p:cNvSpPr/>
              <p:nvPr/>
            </p:nvSpPr>
            <p:spPr>
              <a:xfrm>
                <a:off x="6145492" y="2366824"/>
                <a:ext cx="54156" cy="49735"/>
              </a:xfrm>
              <a:custGeom>
                <a:avLst/>
                <a:gdLst/>
                <a:ahLst/>
                <a:cxnLst/>
                <a:rect l="l" t="t" r="r" b="b"/>
                <a:pathLst>
                  <a:path w="2511" h="2306" extrusionOk="0">
                    <a:moveTo>
                      <a:pt x="1165" y="0"/>
                    </a:moveTo>
                    <a:cubicBezTo>
                      <a:pt x="950" y="0"/>
                      <a:pt x="732" y="60"/>
                      <a:pt x="535" y="185"/>
                    </a:cubicBezTo>
                    <a:cubicBezTo>
                      <a:pt x="0" y="533"/>
                      <a:pt x="267" y="986"/>
                      <a:pt x="617" y="1542"/>
                    </a:cubicBezTo>
                    <a:cubicBezTo>
                      <a:pt x="879" y="1958"/>
                      <a:pt x="1106" y="2306"/>
                      <a:pt x="1438" y="2306"/>
                    </a:cubicBezTo>
                    <a:cubicBezTo>
                      <a:pt x="1549" y="2306"/>
                      <a:pt x="1672" y="2267"/>
                      <a:pt x="1811" y="2179"/>
                    </a:cubicBezTo>
                    <a:cubicBezTo>
                      <a:pt x="2365" y="1830"/>
                      <a:pt x="2510" y="1110"/>
                      <a:pt x="2160" y="555"/>
                    </a:cubicBezTo>
                    <a:cubicBezTo>
                      <a:pt x="1935" y="196"/>
                      <a:pt x="1555" y="0"/>
                      <a:pt x="116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" name="Google Shape;537;p6"/>
              <p:cNvSpPr/>
              <p:nvPr/>
            </p:nvSpPr>
            <p:spPr>
              <a:xfrm>
                <a:off x="6142365" y="2364343"/>
                <a:ext cx="51956" cy="47599"/>
              </a:xfrm>
              <a:custGeom>
                <a:avLst/>
                <a:gdLst/>
                <a:ahLst/>
                <a:cxnLst/>
                <a:rect l="l" t="t" r="r" b="b"/>
                <a:pathLst>
                  <a:path w="2409" h="2207" extrusionOk="0">
                    <a:moveTo>
                      <a:pt x="1131" y="1"/>
                    </a:moveTo>
                    <a:cubicBezTo>
                      <a:pt x="921" y="1"/>
                      <a:pt x="708" y="58"/>
                      <a:pt x="516" y="176"/>
                    </a:cubicBezTo>
                    <a:cubicBezTo>
                      <a:pt x="0" y="505"/>
                      <a:pt x="247" y="958"/>
                      <a:pt x="598" y="1471"/>
                    </a:cubicBezTo>
                    <a:cubicBezTo>
                      <a:pt x="846" y="1874"/>
                      <a:pt x="1070" y="2206"/>
                      <a:pt x="1384" y="2206"/>
                    </a:cubicBezTo>
                    <a:cubicBezTo>
                      <a:pt x="1488" y="2206"/>
                      <a:pt x="1601" y="2170"/>
                      <a:pt x="1729" y="2089"/>
                    </a:cubicBezTo>
                    <a:cubicBezTo>
                      <a:pt x="2263" y="1759"/>
                      <a:pt x="2408" y="1060"/>
                      <a:pt x="2079" y="525"/>
                    </a:cubicBezTo>
                    <a:cubicBezTo>
                      <a:pt x="1868" y="182"/>
                      <a:pt x="1506" y="1"/>
                      <a:pt x="113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" name="Google Shape;538;p6"/>
              <p:cNvSpPr/>
              <p:nvPr/>
            </p:nvSpPr>
            <p:spPr>
              <a:xfrm>
                <a:off x="6142365" y="2364300"/>
                <a:ext cx="43955" cy="47362"/>
              </a:xfrm>
              <a:custGeom>
                <a:avLst/>
                <a:gdLst/>
                <a:ahLst/>
                <a:cxnLst/>
                <a:rect l="l" t="t" r="r" b="b"/>
                <a:pathLst>
                  <a:path w="2038" h="2196" extrusionOk="0">
                    <a:moveTo>
                      <a:pt x="1115" y="1"/>
                    </a:moveTo>
                    <a:cubicBezTo>
                      <a:pt x="911" y="1"/>
                      <a:pt x="703" y="58"/>
                      <a:pt x="516" y="178"/>
                    </a:cubicBezTo>
                    <a:cubicBezTo>
                      <a:pt x="0" y="507"/>
                      <a:pt x="247" y="960"/>
                      <a:pt x="598" y="1473"/>
                    </a:cubicBezTo>
                    <a:cubicBezTo>
                      <a:pt x="838" y="1873"/>
                      <a:pt x="1057" y="2195"/>
                      <a:pt x="1391" y="2195"/>
                    </a:cubicBezTo>
                    <a:cubicBezTo>
                      <a:pt x="1401" y="2195"/>
                      <a:pt x="1411" y="2195"/>
                      <a:pt x="1421" y="2194"/>
                    </a:cubicBezTo>
                    <a:cubicBezTo>
                      <a:pt x="700" y="1679"/>
                      <a:pt x="535" y="1371"/>
                      <a:pt x="2038" y="486"/>
                    </a:cubicBezTo>
                    <a:cubicBezTo>
                      <a:pt x="1816" y="173"/>
                      <a:pt x="1469" y="1"/>
                      <a:pt x="111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" name="Google Shape;539;p6"/>
              <p:cNvSpPr/>
              <p:nvPr/>
            </p:nvSpPr>
            <p:spPr>
              <a:xfrm>
                <a:off x="6015936" y="2433381"/>
                <a:ext cx="54566" cy="49735"/>
              </a:xfrm>
              <a:custGeom>
                <a:avLst/>
                <a:gdLst/>
                <a:ahLst/>
                <a:cxnLst/>
                <a:rect l="l" t="t" r="r" b="b"/>
                <a:pathLst>
                  <a:path w="2530" h="2306" extrusionOk="0">
                    <a:moveTo>
                      <a:pt x="1186" y="0"/>
                    </a:moveTo>
                    <a:cubicBezTo>
                      <a:pt x="971" y="0"/>
                      <a:pt x="753" y="60"/>
                      <a:pt x="555" y="184"/>
                    </a:cubicBezTo>
                    <a:cubicBezTo>
                      <a:pt x="0" y="533"/>
                      <a:pt x="267" y="986"/>
                      <a:pt x="617" y="1542"/>
                    </a:cubicBezTo>
                    <a:cubicBezTo>
                      <a:pt x="879" y="1958"/>
                      <a:pt x="1118" y="2305"/>
                      <a:pt x="1456" y="2305"/>
                    </a:cubicBezTo>
                    <a:cubicBezTo>
                      <a:pt x="1568" y="2305"/>
                      <a:pt x="1692" y="2267"/>
                      <a:pt x="1830" y="2179"/>
                    </a:cubicBezTo>
                    <a:cubicBezTo>
                      <a:pt x="2365" y="1830"/>
                      <a:pt x="2530" y="1109"/>
                      <a:pt x="2181" y="555"/>
                    </a:cubicBezTo>
                    <a:cubicBezTo>
                      <a:pt x="1955" y="196"/>
                      <a:pt x="1576" y="0"/>
                      <a:pt x="118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" name="Google Shape;540;p6"/>
              <p:cNvSpPr/>
              <p:nvPr/>
            </p:nvSpPr>
            <p:spPr>
              <a:xfrm>
                <a:off x="6013262" y="2430901"/>
                <a:ext cx="51913" cy="47535"/>
              </a:xfrm>
              <a:custGeom>
                <a:avLst/>
                <a:gdLst/>
                <a:ahLst/>
                <a:cxnLst/>
                <a:rect l="l" t="t" r="r" b="b"/>
                <a:pathLst>
                  <a:path w="2407" h="2204" extrusionOk="0">
                    <a:moveTo>
                      <a:pt x="1130" y="0"/>
                    </a:moveTo>
                    <a:cubicBezTo>
                      <a:pt x="920" y="0"/>
                      <a:pt x="707" y="58"/>
                      <a:pt x="514" y="176"/>
                    </a:cubicBezTo>
                    <a:cubicBezTo>
                      <a:pt x="1" y="505"/>
                      <a:pt x="248" y="936"/>
                      <a:pt x="577" y="1471"/>
                    </a:cubicBezTo>
                    <a:cubicBezTo>
                      <a:pt x="841" y="1861"/>
                      <a:pt x="1059" y="2203"/>
                      <a:pt x="1382" y="2203"/>
                    </a:cubicBezTo>
                    <a:cubicBezTo>
                      <a:pt x="1485" y="2203"/>
                      <a:pt x="1599" y="2168"/>
                      <a:pt x="1729" y="2088"/>
                    </a:cubicBezTo>
                    <a:cubicBezTo>
                      <a:pt x="2264" y="1739"/>
                      <a:pt x="2407" y="1040"/>
                      <a:pt x="2078" y="525"/>
                    </a:cubicBezTo>
                    <a:cubicBezTo>
                      <a:pt x="1867" y="182"/>
                      <a:pt x="1504" y="0"/>
                      <a:pt x="113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" name="Google Shape;541;p6"/>
              <p:cNvSpPr/>
              <p:nvPr/>
            </p:nvSpPr>
            <p:spPr>
              <a:xfrm>
                <a:off x="6013262" y="2430857"/>
                <a:ext cx="43933" cy="47341"/>
              </a:xfrm>
              <a:custGeom>
                <a:avLst/>
                <a:gdLst/>
                <a:ahLst/>
                <a:cxnLst/>
                <a:rect l="l" t="t" r="r" b="b"/>
                <a:pathLst>
                  <a:path w="2037" h="2195" extrusionOk="0">
                    <a:moveTo>
                      <a:pt x="1115" y="0"/>
                    </a:moveTo>
                    <a:cubicBezTo>
                      <a:pt x="910" y="0"/>
                      <a:pt x="703" y="58"/>
                      <a:pt x="514" y="178"/>
                    </a:cubicBezTo>
                    <a:cubicBezTo>
                      <a:pt x="1" y="507"/>
                      <a:pt x="248" y="938"/>
                      <a:pt x="577" y="1473"/>
                    </a:cubicBezTo>
                    <a:cubicBezTo>
                      <a:pt x="836" y="1873"/>
                      <a:pt x="1058" y="2195"/>
                      <a:pt x="1372" y="2195"/>
                    </a:cubicBezTo>
                    <a:cubicBezTo>
                      <a:pt x="1381" y="2195"/>
                      <a:pt x="1390" y="2195"/>
                      <a:pt x="1400" y="2194"/>
                    </a:cubicBezTo>
                    <a:cubicBezTo>
                      <a:pt x="700" y="1659"/>
                      <a:pt x="536" y="1371"/>
                      <a:pt x="2037" y="486"/>
                    </a:cubicBezTo>
                    <a:cubicBezTo>
                      <a:pt x="1815" y="173"/>
                      <a:pt x="1469" y="0"/>
                      <a:pt x="111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2" name="Google Shape;542;p6"/>
              <p:cNvSpPr/>
              <p:nvPr/>
            </p:nvSpPr>
            <p:spPr>
              <a:xfrm>
                <a:off x="6367336" y="2257670"/>
                <a:ext cx="54566" cy="49692"/>
              </a:xfrm>
              <a:custGeom>
                <a:avLst/>
                <a:gdLst/>
                <a:ahLst/>
                <a:cxnLst/>
                <a:rect l="l" t="t" r="r" b="b"/>
                <a:pathLst>
                  <a:path w="2530" h="2304" extrusionOk="0">
                    <a:moveTo>
                      <a:pt x="1186" y="1"/>
                    </a:moveTo>
                    <a:cubicBezTo>
                      <a:pt x="971" y="1"/>
                      <a:pt x="753" y="60"/>
                      <a:pt x="555" y="185"/>
                    </a:cubicBezTo>
                    <a:cubicBezTo>
                      <a:pt x="0" y="534"/>
                      <a:pt x="267" y="986"/>
                      <a:pt x="618" y="1543"/>
                    </a:cubicBezTo>
                    <a:cubicBezTo>
                      <a:pt x="881" y="1946"/>
                      <a:pt x="1122" y="2303"/>
                      <a:pt x="1454" y="2303"/>
                    </a:cubicBezTo>
                    <a:cubicBezTo>
                      <a:pt x="1562" y="2303"/>
                      <a:pt x="1680" y="2265"/>
                      <a:pt x="1811" y="2180"/>
                    </a:cubicBezTo>
                    <a:cubicBezTo>
                      <a:pt x="2365" y="1831"/>
                      <a:pt x="2530" y="1090"/>
                      <a:pt x="2181" y="555"/>
                    </a:cubicBezTo>
                    <a:cubicBezTo>
                      <a:pt x="1955" y="197"/>
                      <a:pt x="1576" y="1"/>
                      <a:pt x="118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3" name="Google Shape;543;p6"/>
              <p:cNvSpPr/>
              <p:nvPr/>
            </p:nvSpPr>
            <p:spPr>
              <a:xfrm>
                <a:off x="6364208" y="2254974"/>
                <a:ext cx="52387" cy="47578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2206" extrusionOk="0">
                    <a:moveTo>
                      <a:pt x="1140" y="0"/>
                    </a:moveTo>
                    <a:cubicBezTo>
                      <a:pt x="932" y="0"/>
                      <a:pt x="721" y="60"/>
                      <a:pt x="535" y="186"/>
                    </a:cubicBezTo>
                    <a:cubicBezTo>
                      <a:pt x="1" y="516"/>
                      <a:pt x="269" y="947"/>
                      <a:pt x="598" y="1482"/>
                    </a:cubicBezTo>
                    <a:cubicBezTo>
                      <a:pt x="844" y="1867"/>
                      <a:pt x="1067" y="2205"/>
                      <a:pt x="1388" y="2205"/>
                    </a:cubicBezTo>
                    <a:cubicBezTo>
                      <a:pt x="1496" y="2205"/>
                      <a:pt x="1615" y="2167"/>
                      <a:pt x="1750" y="2079"/>
                    </a:cubicBezTo>
                    <a:cubicBezTo>
                      <a:pt x="2264" y="1750"/>
                      <a:pt x="2428" y="1050"/>
                      <a:pt x="2099" y="516"/>
                    </a:cubicBezTo>
                    <a:cubicBezTo>
                      <a:pt x="1876" y="186"/>
                      <a:pt x="1510" y="0"/>
                      <a:pt x="114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" name="Google Shape;544;p6"/>
              <p:cNvSpPr/>
              <p:nvPr/>
            </p:nvSpPr>
            <p:spPr>
              <a:xfrm>
                <a:off x="6364208" y="2255147"/>
                <a:ext cx="44386" cy="47362"/>
              </a:xfrm>
              <a:custGeom>
                <a:avLst/>
                <a:gdLst/>
                <a:ahLst/>
                <a:cxnLst/>
                <a:rect l="l" t="t" r="r" b="b"/>
                <a:pathLst>
                  <a:path w="2058" h="2196" extrusionOk="0">
                    <a:moveTo>
                      <a:pt x="1136" y="1"/>
                    </a:moveTo>
                    <a:cubicBezTo>
                      <a:pt x="931" y="1"/>
                      <a:pt x="724" y="58"/>
                      <a:pt x="535" y="178"/>
                    </a:cubicBezTo>
                    <a:cubicBezTo>
                      <a:pt x="1" y="508"/>
                      <a:pt x="269" y="939"/>
                      <a:pt x="598" y="1474"/>
                    </a:cubicBezTo>
                    <a:cubicBezTo>
                      <a:pt x="857" y="1855"/>
                      <a:pt x="1079" y="2195"/>
                      <a:pt x="1394" y="2195"/>
                    </a:cubicBezTo>
                    <a:cubicBezTo>
                      <a:pt x="1403" y="2195"/>
                      <a:pt x="1412" y="2195"/>
                      <a:pt x="1421" y="2194"/>
                    </a:cubicBezTo>
                    <a:cubicBezTo>
                      <a:pt x="721" y="1660"/>
                      <a:pt x="557" y="1350"/>
                      <a:pt x="2058" y="486"/>
                    </a:cubicBezTo>
                    <a:cubicBezTo>
                      <a:pt x="1837" y="173"/>
                      <a:pt x="1491" y="1"/>
                      <a:pt x="113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5" name="Google Shape;545;p6"/>
              <p:cNvSpPr/>
              <p:nvPr/>
            </p:nvSpPr>
            <p:spPr>
              <a:xfrm>
                <a:off x="5772332" y="2563778"/>
                <a:ext cx="55040" cy="49605"/>
              </a:xfrm>
              <a:custGeom>
                <a:avLst/>
                <a:gdLst/>
                <a:ahLst/>
                <a:cxnLst/>
                <a:rect l="l" t="t" r="r" b="b"/>
                <a:pathLst>
                  <a:path w="2552" h="2300" extrusionOk="0">
                    <a:moveTo>
                      <a:pt x="1217" y="1"/>
                    </a:moveTo>
                    <a:cubicBezTo>
                      <a:pt x="989" y="1"/>
                      <a:pt x="758" y="67"/>
                      <a:pt x="557" y="206"/>
                    </a:cubicBezTo>
                    <a:cubicBezTo>
                      <a:pt x="0" y="557"/>
                      <a:pt x="288" y="1010"/>
                      <a:pt x="659" y="1544"/>
                    </a:cubicBezTo>
                    <a:cubicBezTo>
                      <a:pt x="918" y="1955"/>
                      <a:pt x="1155" y="2300"/>
                      <a:pt x="1486" y="2300"/>
                    </a:cubicBezTo>
                    <a:cubicBezTo>
                      <a:pt x="1602" y="2300"/>
                      <a:pt x="1729" y="2257"/>
                      <a:pt x="1873" y="2162"/>
                    </a:cubicBezTo>
                    <a:cubicBezTo>
                      <a:pt x="2408" y="1791"/>
                      <a:pt x="2551" y="1070"/>
                      <a:pt x="2181" y="516"/>
                    </a:cubicBezTo>
                    <a:cubicBezTo>
                      <a:pt x="1963" y="182"/>
                      <a:pt x="1594" y="1"/>
                      <a:pt x="121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6" name="Google Shape;546;p6"/>
              <p:cNvSpPr/>
              <p:nvPr/>
            </p:nvSpPr>
            <p:spPr>
              <a:xfrm>
                <a:off x="5769247" y="2561427"/>
                <a:ext cx="52797" cy="47341"/>
              </a:xfrm>
              <a:custGeom>
                <a:avLst/>
                <a:gdLst/>
                <a:ahLst/>
                <a:cxnLst/>
                <a:rect l="l" t="t" r="r" b="b"/>
                <a:pathLst>
                  <a:path w="2448" h="2195" extrusionOk="0">
                    <a:moveTo>
                      <a:pt x="1157" y="1"/>
                    </a:moveTo>
                    <a:cubicBezTo>
                      <a:pt x="942" y="1"/>
                      <a:pt x="726" y="62"/>
                      <a:pt x="535" y="192"/>
                    </a:cubicBezTo>
                    <a:cubicBezTo>
                      <a:pt x="0" y="543"/>
                      <a:pt x="288" y="954"/>
                      <a:pt x="617" y="1489"/>
                    </a:cubicBezTo>
                    <a:cubicBezTo>
                      <a:pt x="876" y="1870"/>
                      <a:pt x="1113" y="2194"/>
                      <a:pt x="1428" y="2194"/>
                    </a:cubicBezTo>
                    <a:cubicBezTo>
                      <a:pt x="1537" y="2194"/>
                      <a:pt x="1656" y="2155"/>
                      <a:pt x="1789" y="2065"/>
                    </a:cubicBezTo>
                    <a:cubicBezTo>
                      <a:pt x="2304" y="1714"/>
                      <a:pt x="2447" y="1015"/>
                      <a:pt x="2098" y="501"/>
                    </a:cubicBezTo>
                    <a:cubicBezTo>
                      <a:pt x="1878" y="178"/>
                      <a:pt x="1520" y="1"/>
                      <a:pt x="115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7" name="Google Shape;547;p6"/>
              <p:cNvSpPr/>
              <p:nvPr/>
            </p:nvSpPr>
            <p:spPr>
              <a:xfrm>
                <a:off x="5769247" y="2561384"/>
                <a:ext cx="44386" cy="47276"/>
              </a:xfrm>
              <a:custGeom>
                <a:avLst/>
                <a:gdLst/>
                <a:ahLst/>
                <a:cxnLst/>
                <a:rect l="l" t="t" r="r" b="b"/>
                <a:pathLst>
                  <a:path w="2058" h="2192" extrusionOk="0">
                    <a:moveTo>
                      <a:pt x="1146" y="1"/>
                    </a:moveTo>
                    <a:cubicBezTo>
                      <a:pt x="934" y="1"/>
                      <a:pt x="722" y="62"/>
                      <a:pt x="535" y="194"/>
                    </a:cubicBezTo>
                    <a:cubicBezTo>
                      <a:pt x="0" y="545"/>
                      <a:pt x="288" y="956"/>
                      <a:pt x="617" y="1491"/>
                    </a:cubicBezTo>
                    <a:cubicBezTo>
                      <a:pt x="876" y="1870"/>
                      <a:pt x="1117" y="2191"/>
                      <a:pt x="1432" y="2191"/>
                    </a:cubicBezTo>
                    <a:cubicBezTo>
                      <a:pt x="1441" y="2191"/>
                      <a:pt x="1450" y="2191"/>
                      <a:pt x="1460" y="2190"/>
                    </a:cubicBezTo>
                    <a:cubicBezTo>
                      <a:pt x="741" y="1675"/>
                      <a:pt x="576" y="1367"/>
                      <a:pt x="2057" y="462"/>
                    </a:cubicBezTo>
                    <a:cubicBezTo>
                      <a:pt x="1839" y="167"/>
                      <a:pt x="1494" y="1"/>
                      <a:pt x="114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8" name="Google Shape;548;p6"/>
              <p:cNvSpPr/>
              <p:nvPr/>
            </p:nvSpPr>
            <p:spPr>
              <a:xfrm>
                <a:off x="5660979" y="2623132"/>
                <a:ext cx="54566" cy="49454"/>
              </a:xfrm>
              <a:custGeom>
                <a:avLst/>
                <a:gdLst/>
                <a:ahLst/>
                <a:cxnLst/>
                <a:rect l="l" t="t" r="r" b="b"/>
                <a:pathLst>
                  <a:path w="2530" h="2293" extrusionOk="0">
                    <a:moveTo>
                      <a:pt x="1180" y="0"/>
                    </a:moveTo>
                    <a:cubicBezTo>
                      <a:pt x="957" y="0"/>
                      <a:pt x="732" y="62"/>
                      <a:pt x="535" y="191"/>
                    </a:cubicBezTo>
                    <a:cubicBezTo>
                      <a:pt x="0" y="562"/>
                      <a:pt x="267" y="1014"/>
                      <a:pt x="637" y="1549"/>
                    </a:cubicBezTo>
                    <a:cubicBezTo>
                      <a:pt x="900" y="1950"/>
                      <a:pt x="1139" y="2292"/>
                      <a:pt x="1476" y="2292"/>
                    </a:cubicBezTo>
                    <a:cubicBezTo>
                      <a:pt x="1588" y="2292"/>
                      <a:pt x="1712" y="2254"/>
                      <a:pt x="1852" y="2166"/>
                    </a:cubicBezTo>
                    <a:cubicBezTo>
                      <a:pt x="2387" y="1796"/>
                      <a:pt x="2530" y="1055"/>
                      <a:pt x="2160" y="520"/>
                    </a:cubicBezTo>
                    <a:cubicBezTo>
                      <a:pt x="1939" y="183"/>
                      <a:pt x="1563" y="0"/>
                      <a:pt x="118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9" name="Google Shape;549;p6"/>
              <p:cNvSpPr/>
              <p:nvPr/>
            </p:nvSpPr>
            <p:spPr>
              <a:xfrm>
                <a:off x="5657851" y="2620436"/>
                <a:ext cx="52387" cy="47535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2204" extrusionOk="0">
                    <a:moveTo>
                      <a:pt x="1138" y="1"/>
                    </a:moveTo>
                    <a:cubicBezTo>
                      <a:pt x="923" y="1"/>
                      <a:pt x="706" y="63"/>
                      <a:pt x="516" y="193"/>
                    </a:cubicBezTo>
                    <a:cubicBezTo>
                      <a:pt x="1" y="542"/>
                      <a:pt x="269" y="975"/>
                      <a:pt x="598" y="1488"/>
                    </a:cubicBezTo>
                    <a:cubicBezTo>
                      <a:pt x="860" y="1875"/>
                      <a:pt x="1100" y="2203"/>
                      <a:pt x="1421" y="2203"/>
                    </a:cubicBezTo>
                    <a:cubicBezTo>
                      <a:pt x="1527" y="2203"/>
                      <a:pt x="1642" y="2167"/>
                      <a:pt x="1770" y="2086"/>
                    </a:cubicBezTo>
                    <a:cubicBezTo>
                      <a:pt x="2285" y="1735"/>
                      <a:pt x="2428" y="1036"/>
                      <a:pt x="2079" y="501"/>
                    </a:cubicBezTo>
                    <a:cubicBezTo>
                      <a:pt x="1859" y="178"/>
                      <a:pt x="1501" y="1"/>
                      <a:pt x="113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0" name="Google Shape;550;p6"/>
              <p:cNvSpPr/>
              <p:nvPr/>
            </p:nvSpPr>
            <p:spPr>
              <a:xfrm>
                <a:off x="5657851" y="2620608"/>
                <a:ext cx="43976" cy="47103"/>
              </a:xfrm>
              <a:custGeom>
                <a:avLst/>
                <a:gdLst/>
                <a:ahLst/>
                <a:cxnLst/>
                <a:rect l="l" t="t" r="r" b="b"/>
                <a:pathLst>
                  <a:path w="2039" h="2184" extrusionOk="0">
                    <a:moveTo>
                      <a:pt x="1131" y="0"/>
                    </a:moveTo>
                    <a:cubicBezTo>
                      <a:pt x="918" y="0"/>
                      <a:pt x="703" y="60"/>
                      <a:pt x="516" y="185"/>
                    </a:cubicBezTo>
                    <a:cubicBezTo>
                      <a:pt x="1" y="534"/>
                      <a:pt x="269" y="967"/>
                      <a:pt x="598" y="1480"/>
                    </a:cubicBezTo>
                    <a:cubicBezTo>
                      <a:pt x="870" y="1868"/>
                      <a:pt x="1086" y="2183"/>
                      <a:pt x="1386" y="2183"/>
                    </a:cubicBezTo>
                    <a:cubicBezTo>
                      <a:pt x="1404" y="2183"/>
                      <a:pt x="1422" y="2182"/>
                      <a:pt x="1441" y="2180"/>
                    </a:cubicBezTo>
                    <a:cubicBezTo>
                      <a:pt x="721" y="1686"/>
                      <a:pt x="557" y="1378"/>
                      <a:pt x="2038" y="452"/>
                    </a:cubicBezTo>
                    <a:cubicBezTo>
                      <a:pt x="1821" y="159"/>
                      <a:pt x="1478" y="0"/>
                      <a:pt x="11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1" name="Google Shape;551;p6"/>
              <p:cNvSpPr/>
              <p:nvPr/>
            </p:nvSpPr>
            <p:spPr>
              <a:xfrm>
                <a:off x="5533191" y="2692795"/>
                <a:ext cx="55040" cy="49433"/>
              </a:xfrm>
              <a:custGeom>
                <a:avLst/>
                <a:gdLst/>
                <a:ahLst/>
                <a:cxnLst/>
                <a:rect l="l" t="t" r="r" b="b"/>
                <a:pathLst>
                  <a:path w="2552" h="2292" extrusionOk="0">
                    <a:moveTo>
                      <a:pt x="1190" y="0"/>
                    </a:moveTo>
                    <a:cubicBezTo>
                      <a:pt x="967" y="0"/>
                      <a:pt x="740" y="62"/>
                      <a:pt x="536" y="190"/>
                    </a:cubicBezTo>
                    <a:cubicBezTo>
                      <a:pt x="1" y="561"/>
                      <a:pt x="289" y="1013"/>
                      <a:pt x="638" y="1548"/>
                    </a:cubicBezTo>
                    <a:cubicBezTo>
                      <a:pt x="915" y="1949"/>
                      <a:pt x="1158" y="2292"/>
                      <a:pt x="1487" y="2292"/>
                    </a:cubicBezTo>
                    <a:cubicBezTo>
                      <a:pt x="1598" y="2292"/>
                      <a:pt x="1718" y="2253"/>
                      <a:pt x="1852" y="2165"/>
                    </a:cubicBezTo>
                    <a:cubicBezTo>
                      <a:pt x="2407" y="1795"/>
                      <a:pt x="2552" y="1054"/>
                      <a:pt x="2181" y="520"/>
                    </a:cubicBezTo>
                    <a:cubicBezTo>
                      <a:pt x="1947" y="182"/>
                      <a:pt x="1574" y="0"/>
                      <a:pt x="119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2" name="Google Shape;552;p6"/>
              <p:cNvSpPr/>
              <p:nvPr/>
            </p:nvSpPr>
            <p:spPr>
              <a:xfrm>
                <a:off x="5530064" y="2690099"/>
                <a:ext cx="52387" cy="47341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2195" extrusionOk="0">
                    <a:moveTo>
                      <a:pt x="1154" y="1"/>
                    </a:moveTo>
                    <a:cubicBezTo>
                      <a:pt x="936" y="1"/>
                      <a:pt x="715" y="62"/>
                      <a:pt x="516" y="192"/>
                    </a:cubicBezTo>
                    <a:cubicBezTo>
                      <a:pt x="1" y="542"/>
                      <a:pt x="269" y="974"/>
                      <a:pt x="618" y="1489"/>
                    </a:cubicBezTo>
                    <a:cubicBezTo>
                      <a:pt x="878" y="1870"/>
                      <a:pt x="1104" y="2194"/>
                      <a:pt x="1412" y="2194"/>
                    </a:cubicBezTo>
                    <a:cubicBezTo>
                      <a:pt x="1520" y="2194"/>
                      <a:pt x="1637" y="2155"/>
                      <a:pt x="1770" y="2065"/>
                    </a:cubicBezTo>
                    <a:cubicBezTo>
                      <a:pt x="2305" y="1714"/>
                      <a:pt x="2428" y="1015"/>
                      <a:pt x="2099" y="501"/>
                    </a:cubicBezTo>
                    <a:cubicBezTo>
                      <a:pt x="1880" y="177"/>
                      <a:pt x="1522" y="1"/>
                      <a:pt x="11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3" name="Google Shape;553;p6"/>
              <p:cNvSpPr/>
              <p:nvPr/>
            </p:nvSpPr>
            <p:spPr>
              <a:xfrm>
                <a:off x="5530064" y="2690250"/>
                <a:ext cx="44407" cy="47082"/>
              </a:xfrm>
              <a:custGeom>
                <a:avLst/>
                <a:gdLst/>
                <a:ahLst/>
                <a:cxnLst/>
                <a:rect l="l" t="t" r="r" b="b"/>
                <a:pathLst>
                  <a:path w="2059" h="2183" extrusionOk="0">
                    <a:moveTo>
                      <a:pt x="1140" y="0"/>
                    </a:moveTo>
                    <a:cubicBezTo>
                      <a:pt x="927" y="0"/>
                      <a:pt x="711" y="60"/>
                      <a:pt x="516" y="185"/>
                    </a:cubicBezTo>
                    <a:cubicBezTo>
                      <a:pt x="1" y="535"/>
                      <a:pt x="269" y="967"/>
                      <a:pt x="618" y="1482"/>
                    </a:cubicBezTo>
                    <a:cubicBezTo>
                      <a:pt x="878" y="1881"/>
                      <a:pt x="1118" y="2182"/>
                      <a:pt x="1432" y="2182"/>
                    </a:cubicBezTo>
                    <a:cubicBezTo>
                      <a:pt x="1442" y="2182"/>
                      <a:pt x="1452" y="2182"/>
                      <a:pt x="1462" y="2181"/>
                    </a:cubicBezTo>
                    <a:cubicBezTo>
                      <a:pt x="741" y="1666"/>
                      <a:pt x="577" y="1378"/>
                      <a:pt x="2058" y="453"/>
                    </a:cubicBezTo>
                    <a:cubicBezTo>
                      <a:pt x="1828" y="159"/>
                      <a:pt x="1488" y="0"/>
                      <a:pt x="114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4" name="Google Shape;554;p6"/>
              <p:cNvSpPr/>
              <p:nvPr/>
            </p:nvSpPr>
            <p:spPr>
              <a:xfrm>
                <a:off x="5880169" y="2508220"/>
                <a:ext cx="54566" cy="49433"/>
              </a:xfrm>
              <a:custGeom>
                <a:avLst/>
                <a:gdLst/>
                <a:ahLst/>
                <a:cxnLst/>
                <a:rect l="l" t="t" r="r" b="b"/>
                <a:pathLst>
                  <a:path w="2530" h="2292" extrusionOk="0">
                    <a:moveTo>
                      <a:pt x="1181" y="0"/>
                    </a:moveTo>
                    <a:cubicBezTo>
                      <a:pt x="957" y="0"/>
                      <a:pt x="732" y="62"/>
                      <a:pt x="535" y="190"/>
                    </a:cubicBezTo>
                    <a:cubicBezTo>
                      <a:pt x="0" y="561"/>
                      <a:pt x="267" y="1013"/>
                      <a:pt x="637" y="1548"/>
                    </a:cubicBezTo>
                    <a:cubicBezTo>
                      <a:pt x="914" y="1949"/>
                      <a:pt x="1157" y="2292"/>
                      <a:pt x="1487" y="2292"/>
                    </a:cubicBezTo>
                    <a:cubicBezTo>
                      <a:pt x="1597" y="2292"/>
                      <a:pt x="1717" y="2253"/>
                      <a:pt x="1852" y="2165"/>
                    </a:cubicBezTo>
                    <a:cubicBezTo>
                      <a:pt x="2387" y="1795"/>
                      <a:pt x="2530" y="1054"/>
                      <a:pt x="2181" y="519"/>
                    </a:cubicBezTo>
                    <a:cubicBezTo>
                      <a:pt x="1947" y="182"/>
                      <a:pt x="1565" y="0"/>
                      <a:pt x="118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5" name="Google Shape;555;p6"/>
              <p:cNvSpPr/>
              <p:nvPr/>
            </p:nvSpPr>
            <p:spPr>
              <a:xfrm>
                <a:off x="5877042" y="2505718"/>
                <a:ext cx="52366" cy="47319"/>
              </a:xfrm>
              <a:custGeom>
                <a:avLst/>
                <a:gdLst/>
                <a:ahLst/>
                <a:cxnLst/>
                <a:rect l="l" t="t" r="r" b="b"/>
                <a:pathLst>
                  <a:path w="2428" h="2194" extrusionOk="0">
                    <a:moveTo>
                      <a:pt x="1140" y="0"/>
                    </a:moveTo>
                    <a:cubicBezTo>
                      <a:pt x="924" y="0"/>
                      <a:pt x="707" y="60"/>
                      <a:pt x="515" y="183"/>
                    </a:cubicBezTo>
                    <a:cubicBezTo>
                      <a:pt x="0" y="533"/>
                      <a:pt x="269" y="965"/>
                      <a:pt x="617" y="1480"/>
                    </a:cubicBezTo>
                    <a:cubicBezTo>
                      <a:pt x="881" y="1865"/>
                      <a:pt x="1109" y="2193"/>
                      <a:pt x="1424" y="2193"/>
                    </a:cubicBezTo>
                    <a:cubicBezTo>
                      <a:pt x="1528" y="2193"/>
                      <a:pt x="1642" y="2157"/>
                      <a:pt x="1770" y="2076"/>
                    </a:cubicBezTo>
                    <a:cubicBezTo>
                      <a:pt x="2285" y="1727"/>
                      <a:pt x="2428" y="1027"/>
                      <a:pt x="2079" y="492"/>
                    </a:cubicBezTo>
                    <a:cubicBezTo>
                      <a:pt x="1859" y="169"/>
                      <a:pt x="1502" y="0"/>
                      <a:pt x="114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" name="Google Shape;556;p6"/>
              <p:cNvSpPr/>
              <p:nvPr/>
            </p:nvSpPr>
            <p:spPr>
              <a:xfrm>
                <a:off x="5877042" y="2505697"/>
                <a:ext cx="43955" cy="47103"/>
              </a:xfrm>
              <a:custGeom>
                <a:avLst/>
                <a:gdLst/>
                <a:ahLst/>
                <a:cxnLst/>
                <a:rect l="l" t="t" r="r" b="b"/>
                <a:pathLst>
                  <a:path w="2038" h="2184" extrusionOk="0">
                    <a:moveTo>
                      <a:pt x="1124" y="0"/>
                    </a:moveTo>
                    <a:cubicBezTo>
                      <a:pt x="913" y="0"/>
                      <a:pt x="701" y="60"/>
                      <a:pt x="515" y="184"/>
                    </a:cubicBezTo>
                    <a:cubicBezTo>
                      <a:pt x="0" y="534"/>
                      <a:pt x="269" y="966"/>
                      <a:pt x="617" y="1481"/>
                    </a:cubicBezTo>
                    <a:cubicBezTo>
                      <a:pt x="870" y="1869"/>
                      <a:pt x="1085" y="2184"/>
                      <a:pt x="1403" y="2184"/>
                    </a:cubicBezTo>
                    <a:cubicBezTo>
                      <a:pt x="1422" y="2184"/>
                      <a:pt x="1442" y="2183"/>
                      <a:pt x="1462" y="2180"/>
                    </a:cubicBezTo>
                    <a:cubicBezTo>
                      <a:pt x="741" y="1686"/>
                      <a:pt x="557" y="1377"/>
                      <a:pt x="2038" y="472"/>
                    </a:cubicBezTo>
                    <a:cubicBezTo>
                      <a:pt x="1819" y="164"/>
                      <a:pt x="1473" y="0"/>
                      <a:pt x="112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7" name="Google Shape;557;p6"/>
              <p:cNvSpPr/>
              <p:nvPr/>
            </p:nvSpPr>
            <p:spPr>
              <a:xfrm>
                <a:off x="7394035" y="1958486"/>
                <a:ext cx="52797" cy="50188"/>
              </a:xfrm>
              <a:custGeom>
                <a:avLst/>
                <a:gdLst/>
                <a:ahLst/>
                <a:cxnLst/>
                <a:rect l="l" t="t" r="r" b="b"/>
                <a:pathLst>
                  <a:path w="2448" h="2327" extrusionOk="0">
                    <a:moveTo>
                      <a:pt x="1100" y="1"/>
                    </a:moveTo>
                    <a:cubicBezTo>
                      <a:pt x="931" y="1"/>
                      <a:pt x="760" y="35"/>
                      <a:pt x="596" y="109"/>
                    </a:cubicBezTo>
                    <a:cubicBezTo>
                      <a:pt x="1" y="397"/>
                      <a:pt x="226" y="869"/>
                      <a:pt x="514" y="1467"/>
                    </a:cubicBezTo>
                    <a:cubicBezTo>
                      <a:pt x="728" y="1942"/>
                      <a:pt x="929" y="2327"/>
                      <a:pt x="1304" y="2327"/>
                    </a:cubicBezTo>
                    <a:cubicBezTo>
                      <a:pt x="1399" y="2327"/>
                      <a:pt x="1505" y="2302"/>
                      <a:pt x="1625" y="2248"/>
                    </a:cubicBezTo>
                    <a:cubicBezTo>
                      <a:pt x="2201" y="1960"/>
                      <a:pt x="2448" y="1261"/>
                      <a:pt x="2181" y="663"/>
                    </a:cubicBezTo>
                    <a:cubicBezTo>
                      <a:pt x="1972" y="245"/>
                      <a:pt x="1546" y="1"/>
                      <a:pt x="110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" name="Google Shape;558;p6"/>
              <p:cNvSpPr/>
              <p:nvPr/>
            </p:nvSpPr>
            <p:spPr>
              <a:xfrm>
                <a:off x="7396235" y="1965064"/>
                <a:ext cx="50597" cy="48052"/>
              </a:xfrm>
              <a:custGeom>
                <a:avLst/>
                <a:gdLst/>
                <a:ahLst/>
                <a:cxnLst/>
                <a:rect l="l" t="t" r="r" b="b"/>
                <a:pathLst>
                  <a:path w="2346" h="2228" extrusionOk="0">
                    <a:moveTo>
                      <a:pt x="1054" y="0"/>
                    </a:moveTo>
                    <a:cubicBezTo>
                      <a:pt x="889" y="0"/>
                      <a:pt x="720" y="36"/>
                      <a:pt x="557" y="112"/>
                    </a:cubicBezTo>
                    <a:cubicBezTo>
                      <a:pt x="1" y="380"/>
                      <a:pt x="206" y="832"/>
                      <a:pt x="475" y="1408"/>
                    </a:cubicBezTo>
                    <a:cubicBezTo>
                      <a:pt x="687" y="1851"/>
                      <a:pt x="875" y="2228"/>
                      <a:pt x="1233" y="2228"/>
                    </a:cubicBezTo>
                    <a:cubicBezTo>
                      <a:pt x="1325" y="2228"/>
                      <a:pt x="1427" y="2203"/>
                      <a:pt x="1544" y="2149"/>
                    </a:cubicBezTo>
                    <a:cubicBezTo>
                      <a:pt x="2099" y="1881"/>
                      <a:pt x="2346" y="1203"/>
                      <a:pt x="2058" y="646"/>
                    </a:cubicBezTo>
                    <a:cubicBezTo>
                      <a:pt x="1867" y="233"/>
                      <a:pt x="1473" y="0"/>
                      <a:pt x="105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" name="Google Shape;559;p6"/>
              <p:cNvSpPr/>
              <p:nvPr/>
            </p:nvSpPr>
            <p:spPr>
              <a:xfrm>
                <a:off x="7398478" y="1971901"/>
                <a:ext cx="47470" cy="41215"/>
              </a:xfrm>
              <a:custGeom>
                <a:avLst/>
                <a:gdLst/>
                <a:ahLst/>
                <a:cxnLst/>
                <a:rect l="l" t="t" r="r" b="b"/>
                <a:pathLst>
                  <a:path w="2201" h="1911" extrusionOk="0">
                    <a:moveTo>
                      <a:pt x="185" y="0"/>
                    </a:moveTo>
                    <a:lnTo>
                      <a:pt x="185" y="0"/>
                    </a:lnTo>
                    <a:cubicBezTo>
                      <a:pt x="0" y="269"/>
                      <a:pt x="165" y="659"/>
                      <a:pt x="371" y="1091"/>
                    </a:cubicBezTo>
                    <a:cubicBezTo>
                      <a:pt x="583" y="1534"/>
                      <a:pt x="771" y="1911"/>
                      <a:pt x="1129" y="1911"/>
                    </a:cubicBezTo>
                    <a:cubicBezTo>
                      <a:pt x="1221" y="1911"/>
                      <a:pt x="1323" y="1886"/>
                      <a:pt x="1440" y="1832"/>
                    </a:cubicBezTo>
                    <a:cubicBezTo>
                      <a:pt x="1975" y="1564"/>
                      <a:pt x="2201" y="927"/>
                      <a:pt x="1975" y="371"/>
                    </a:cubicBezTo>
                    <a:lnTo>
                      <a:pt x="1975" y="371"/>
                    </a:lnTo>
                    <a:cubicBezTo>
                      <a:pt x="1352" y="703"/>
                      <a:pt x="953" y="851"/>
                      <a:pt x="694" y="851"/>
                    </a:cubicBezTo>
                    <a:cubicBezTo>
                      <a:pt x="312" y="851"/>
                      <a:pt x="234" y="528"/>
                      <a:pt x="18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" name="Google Shape;560;p6"/>
              <p:cNvSpPr/>
              <p:nvPr/>
            </p:nvSpPr>
            <p:spPr>
              <a:xfrm>
                <a:off x="7286198" y="2024590"/>
                <a:ext cx="52840" cy="50188"/>
              </a:xfrm>
              <a:custGeom>
                <a:avLst/>
                <a:gdLst/>
                <a:ahLst/>
                <a:cxnLst/>
                <a:rect l="l" t="t" r="r" b="b"/>
                <a:pathLst>
                  <a:path w="2450" h="2327" extrusionOk="0">
                    <a:moveTo>
                      <a:pt x="1090" y="1"/>
                    </a:moveTo>
                    <a:cubicBezTo>
                      <a:pt x="923" y="1"/>
                      <a:pt x="755" y="36"/>
                      <a:pt x="598" y="108"/>
                    </a:cubicBezTo>
                    <a:cubicBezTo>
                      <a:pt x="1" y="396"/>
                      <a:pt x="228" y="870"/>
                      <a:pt x="494" y="1466"/>
                    </a:cubicBezTo>
                    <a:cubicBezTo>
                      <a:pt x="724" y="1943"/>
                      <a:pt x="928" y="2327"/>
                      <a:pt x="1293" y="2327"/>
                    </a:cubicBezTo>
                    <a:cubicBezTo>
                      <a:pt x="1386" y="2327"/>
                      <a:pt x="1489" y="2302"/>
                      <a:pt x="1605" y="2248"/>
                    </a:cubicBezTo>
                    <a:cubicBezTo>
                      <a:pt x="2203" y="1960"/>
                      <a:pt x="2450" y="1260"/>
                      <a:pt x="2162" y="665"/>
                    </a:cubicBezTo>
                    <a:cubicBezTo>
                      <a:pt x="1967" y="246"/>
                      <a:pt x="1533" y="1"/>
                      <a:pt x="109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" name="Google Shape;561;p6"/>
              <p:cNvSpPr/>
              <p:nvPr/>
            </p:nvSpPr>
            <p:spPr>
              <a:xfrm>
                <a:off x="7288441" y="2031169"/>
                <a:ext cx="50144" cy="48052"/>
              </a:xfrm>
              <a:custGeom>
                <a:avLst/>
                <a:gdLst/>
                <a:ahLst/>
                <a:cxnLst/>
                <a:rect l="l" t="t" r="r" b="b"/>
                <a:pathLst>
                  <a:path w="2325" h="2228" extrusionOk="0">
                    <a:moveTo>
                      <a:pt x="1044" y="1"/>
                    </a:moveTo>
                    <a:cubicBezTo>
                      <a:pt x="879" y="1"/>
                      <a:pt x="712" y="37"/>
                      <a:pt x="555" y="113"/>
                    </a:cubicBezTo>
                    <a:cubicBezTo>
                      <a:pt x="0" y="379"/>
                      <a:pt x="206" y="832"/>
                      <a:pt x="473" y="1408"/>
                    </a:cubicBezTo>
                    <a:cubicBezTo>
                      <a:pt x="686" y="1851"/>
                      <a:pt x="873" y="2228"/>
                      <a:pt x="1231" y="2228"/>
                    </a:cubicBezTo>
                    <a:cubicBezTo>
                      <a:pt x="1322" y="2228"/>
                      <a:pt x="1425" y="2203"/>
                      <a:pt x="1543" y="2149"/>
                    </a:cubicBezTo>
                    <a:cubicBezTo>
                      <a:pt x="2099" y="1882"/>
                      <a:pt x="2324" y="1202"/>
                      <a:pt x="2058" y="648"/>
                    </a:cubicBezTo>
                    <a:cubicBezTo>
                      <a:pt x="1865" y="234"/>
                      <a:pt x="1462" y="1"/>
                      <a:pt x="104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" name="Google Shape;562;p6"/>
              <p:cNvSpPr/>
              <p:nvPr/>
            </p:nvSpPr>
            <p:spPr>
              <a:xfrm>
                <a:off x="7290640" y="2038027"/>
                <a:ext cx="47513" cy="41194"/>
              </a:xfrm>
              <a:custGeom>
                <a:avLst/>
                <a:gdLst/>
                <a:ahLst/>
                <a:cxnLst/>
                <a:rect l="l" t="t" r="r" b="b"/>
                <a:pathLst>
                  <a:path w="2203" h="1910" extrusionOk="0">
                    <a:moveTo>
                      <a:pt x="186" y="0"/>
                    </a:moveTo>
                    <a:cubicBezTo>
                      <a:pt x="0" y="267"/>
                      <a:pt x="165" y="659"/>
                      <a:pt x="371" y="1090"/>
                    </a:cubicBezTo>
                    <a:cubicBezTo>
                      <a:pt x="584" y="1533"/>
                      <a:pt x="771" y="1910"/>
                      <a:pt x="1129" y="1910"/>
                    </a:cubicBezTo>
                    <a:cubicBezTo>
                      <a:pt x="1220" y="1910"/>
                      <a:pt x="1323" y="1885"/>
                      <a:pt x="1441" y="1831"/>
                    </a:cubicBezTo>
                    <a:cubicBezTo>
                      <a:pt x="1975" y="1564"/>
                      <a:pt x="2203" y="925"/>
                      <a:pt x="1975" y="371"/>
                    </a:cubicBezTo>
                    <a:lnTo>
                      <a:pt x="1975" y="371"/>
                    </a:lnTo>
                    <a:cubicBezTo>
                      <a:pt x="1353" y="703"/>
                      <a:pt x="955" y="850"/>
                      <a:pt x="696" y="850"/>
                    </a:cubicBezTo>
                    <a:cubicBezTo>
                      <a:pt x="314" y="850"/>
                      <a:pt x="236" y="528"/>
                      <a:pt x="18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" name="Google Shape;563;p6"/>
              <p:cNvSpPr/>
              <p:nvPr/>
            </p:nvSpPr>
            <p:spPr>
              <a:xfrm>
                <a:off x="7161537" y="2098869"/>
                <a:ext cx="52819" cy="50403"/>
              </a:xfrm>
              <a:custGeom>
                <a:avLst/>
                <a:gdLst/>
                <a:ahLst/>
                <a:cxnLst/>
                <a:rect l="l" t="t" r="r" b="b"/>
                <a:pathLst>
                  <a:path w="2449" h="2337" extrusionOk="0">
                    <a:moveTo>
                      <a:pt x="1107" y="0"/>
                    </a:moveTo>
                    <a:cubicBezTo>
                      <a:pt x="934" y="0"/>
                      <a:pt x="760" y="39"/>
                      <a:pt x="597" y="120"/>
                    </a:cubicBezTo>
                    <a:cubicBezTo>
                      <a:pt x="1" y="408"/>
                      <a:pt x="226" y="882"/>
                      <a:pt x="494" y="1478"/>
                    </a:cubicBezTo>
                    <a:cubicBezTo>
                      <a:pt x="726" y="1940"/>
                      <a:pt x="930" y="2337"/>
                      <a:pt x="1300" y="2337"/>
                    </a:cubicBezTo>
                    <a:cubicBezTo>
                      <a:pt x="1391" y="2337"/>
                      <a:pt x="1492" y="2313"/>
                      <a:pt x="1605" y="2260"/>
                    </a:cubicBezTo>
                    <a:cubicBezTo>
                      <a:pt x="2201" y="1972"/>
                      <a:pt x="2448" y="1272"/>
                      <a:pt x="2160" y="677"/>
                    </a:cubicBezTo>
                    <a:cubicBezTo>
                      <a:pt x="1969" y="248"/>
                      <a:pt x="1544" y="0"/>
                      <a:pt x="110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" name="Google Shape;564;p6"/>
              <p:cNvSpPr/>
              <p:nvPr/>
            </p:nvSpPr>
            <p:spPr>
              <a:xfrm>
                <a:off x="7163737" y="2105512"/>
                <a:ext cx="50188" cy="48246"/>
              </a:xfrm>
              <a:custGeom>
                <a:avLst/>
                <a:gdLst/>
                <a:ahLst/>
                <a:cxnLst/>
                <a:rect l="l" t="t" r="r" b="b"/>
                <a:pathLst>
                  <a:path w="2327" h="2237" extrusionOk="0">
                    <a:moveTo>
                      <a:pt x="1052" y="1"/>
                    </a:moveTo>
                    <a:cubicBezTo>
                      <a:pt x="885" y="1"/>
                      <a:pt x="716" y="39"/>
                      <a:pt x="557" y="122"/>
                    </a:cubicBezTo>
                    <a:cubicBezTo>
                      <a:pt x="1" y="388"/>
                      <a:pt x="207" y="841"/>
                      <a:pt x="475" y="1397"/>
                    </a:cubicBezTo>
                    <a:cubicBezTo>
                      <a:pt x="687" y="1856"/>
                      <a:pt x="875" y="2237"/>
                      <a:pt x="1223" y="2237"/>
                    </a:cubicBezTo>
                    <a:cubicBezTo>
                      <a:pt x="1311" y="2237"/>
                      <a:pt x="1410" y="2212"/>
                      <a:pt x="1523" y="2158"/>
                    </a:cubicBezTo>
                    <a:cubicBezTo>
                      <a:pt x="2099" y="1870"/>
                      <a:pt x="2326" y="1211"/>
                      <a:pt x="2058" y="635"/>
                    </a:cubicBezTo>
                    <a:cubicBezTo>
                      <a:pt x="1868" y="240"/>
                      <a:pt x="1467" y="1"/>
                      <a:pt x="105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" name="Google Shape;565;p6"/>
              <p:cNvSpPr/>
              <p:nvPr/>
            </p:nvSpPr>
            <p:spPr>
              <a:xfrm>
                <a:off x="7165980" y="2112564"/>
                <a:ext cx="47470" cy="41194"/>
              </a:xfrm>
              <a:custGeom>
                <a:avLst/>
                <a:gdLst/>
                <a:ahLst/>
                <a:cxnLst/>
                <a:rect l="l" t="t" r="r" b="b"/>
                <a:pathLst>
                  <a:path w="2201" h="1910" extrusionOk="0">
                    <a:moveTo>
                      <a:pt x="185" y="1"/>
                    </a:moveTo>
                    <a:cubicBezTo>
                      <a:pt x="0" y="267"/>
                      <a:pt x="165" y="637"/>
                      <a:pt x="371" y="1070"/>
                    </a:cubicBezTo>
                    <a:cubicBezTo>
                      <a:pt x="583" y="1529"/>
                      <a:pt x="771" y="1910"/>
                      <a:pt x="1119" y="1910"/>
                    </a:cubicBezTo>
                    <a:cubicBezTo>
                      <a:pt x="1207" y="1910"/>
                      <a:pt x="1306" y="1885"/>
                      <a:pt x="1419" y="1831"/>
                    </a:cubicBezTo>
                    <a:cubicBezTo>
                      <a:pt x="1975" y="1564"/>
                      <a:pt x="2201" y="925"/>
                      <a:pt x="1975" y="371"/>
                    </a:cubicBezTo>
                    <a:lnTo>
                      <a:pt x="1975" y="371"/>
                    </a:lnTo>
                    <a:cubicBezTo>
                      <a:pt x="1350" y="695"/>
                      <a:pt x="951" y="841"/>
                      <a:pt x="692" y="841"/>
                    </a:cubicBezTo>
                    <a:cubicBezTo>
                      <a:pt x="312" y="841"/>
                      <a:pt x="234" y="526"/>
                      <a:pt x="18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" name="Google Shape;566;p6"/>
              <p:cNvSpPr/>
              <p:nvPr/>
            </p:nvSpPr>
            <p:spPr>
              <a:xfrm>
                <a:off x="7496977" y="1894150"/>
                <a:ext cx="52366" cy="50188"/>
              </a:xfrm>
              <a:custGeom>
                <a:avLst/>
                <a:gdLst/>
                <a:ahLst/>
                <a:cxnLst/>
                <a:rect l="l" t="t" r="r" b="b"/>
                <a:pathLst>
                  <a:path w="2428" h="2327" extrusionOk="0">
                    <a:moveTo>
                      <a:pt x="1077" y="1"/>
                    </a:moveTo>
                    <a:cubicBezTo>
                      <a:pt x="909" y="1"/>
                      <a:pt x="739" y="35"/>
                      <a:pt x="576" y="108"/>
                    </a:cubicBezTo>
                    <a:cubicBezTo>
                      <a:pt x="0" y="396"/>
                      <a:pt x="206" y="870"/>
                      <a:pt x="494" y="1466"/>
                    </a:cubicBezTo>
                    <a:cubicBezTo>
                      <a:pt x="707" y="1942"/>
                      <a:pt x="907" y="2327"/>
                      <a:pt x="1282" y="2327"/>
                    </a:cubicBezTo>
                    <a:cubicBezTo>
                      <a:pt x="1377" y="2327"/>
                      <a:pt x="1484" y="2302"/>
                      <a:pt x="1605" y="2248"/>
                    </a:cubicBezTo>
                    <a:cubicBezTo>
                      <a:pt x="2181" y="1960"/>
                      <a:pt x="2428" y="1260"/>
                      <a:pt x="2160" y="664"/>
                    </a:cubicBezTo>
                    <a:cubicBezTo>
                      <a:pt x="1950" y="246"/>
                      <a:pt x="1523" y="1"/>
                      <a:pt x="10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" name="Google Shape;567;p6"/>
              <p:cNvSpPr/>
              <p:nvPr/>
            </p:nvSpPr>
            <p:spPr>
              <a:xfrm>
                <a:off x="7498745" y="1900728"/>
                <a:ext cx="50597" cy="48052"/>
              </a:xfrm>
              <a:custGeom>
                <a:avLst/>
                <a:gdLst/>
                <a:ahLst/>
                <a:cxnLst/>
                <a:rect l="l" t="t" r="r" b="b"/>
                <a:pathLst>
                  <a:path w="2346" h="2228" extrusionOk="0">
                    <a:moveTo>
                      <a:pt x="1053" y="0"/>
                    </a:moveTo>
                    <a:cubicBezTo>
                      <a:pt x="887" y="0"/>
                      <a:pt x="718" y="37"/>
                      <a:pt x="555" y="112"/>
                    </a:cubicBezTo>
                    <a:cubicBezTo>
                      <a:pt x="1" y="379"/>
                      <a:pt x="206" y="832"/>
                      <a:pt x="473" y="1408"/>
                    </a:cubicBezTo>
                    <a:cubicBezTo>
                      <a:pt x="687" y="1851"/>
                      <a:pt x="873" y="2228"/>
                      <a:pt x="1231" y="2228"/>
                    </a:cubicBezTo>
                    <a:cubicBezTo>
                      <a:pt x="1322" y="2228"/>
                      <a:pt x="1425" y="2203"/>
                      <a:pt x="1543" y="2148"/>
                    </a:cubicBezTo>
                    <a:cubicBezTo>
                      <a:pt x="2099" y="1882"/>
                      <a:pt x="2346" y="1202"/>
                      <a:pt x="2078" y="647"/>
                    </a:cubicBezTo>
                    <a:cubicBezTo>
                      <a:pt x="1871" y="234"/>
                      <a:pt x="1474" y="0"/>
                      <a:pt x="105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" name="Google Shape;568;p6"/>
              <p:cNvSpPr/>
              <p:nvPr/>
            </p:nvSpPr>
            <p:spPr>
              <a:xfrm>
                <a:off x="7500945" y="1907587"/>
                <a:ext cx="47513" cy="41194"/>
              </a:xfrm>
              <a:custGeom>
                <a:avLst/>
                <a:gdLst/>
                <a:ahLst/>
                <a:cxnLst/>
                <a:rect l="l" t="t" r="r" b="b"/>
                <a:pathLst>
                  <a:path w="2203" h="1910" extrusionOk="0">
                    <a:moveTo>
                      <a:pt x="206" y="0"/>
                    </a:moveTo>
                    <a:lnTo>
                      <a:pt x="206" y="0"/>
                    </a:lnTo>
                    <a:cubicBezTo>
                      <a:pt x="1" y="267"/>
                      <a:pt x="165" y="659"/>
                      <a:pt x="371" y="1090"/>
                    </a:cubicBezTo>
                    <a:cubicBezTo>
                      <a:pt x="585" y="1533"/>
                      <a:pt x="771" y="1910"/>
                      <a:pt x="1129" y="1910"/>
                    </a:cubicBezTo>
                    <a:cubicBezTo>
                      <a:pt x="1220" y="1910"/>
                      <a:pt x="1323" y="1885"/>
                      <a:pt x="1441" y="1830"/>
                    </a:cubicBezTo>
                    <a:cubicBezTo>
                      <a:pt x="1976" y="1564"/>
                      <a:pt x="2203" y="925"/>
                      <a:pt x="1976" y="370"/>
                    </a:cubicBezTo>
                    <a:lnTo>
                      <a:pt x="1976" y="370"/>
                    </a:lnTo>
                    <a:cubicBezTo>
                      <a:pt x="1353" y="703"/>
                      <a:pt x="955" y="850"/>
                      <a:pt x="698" y="850"/>
                    </a:cubicBezTo>
                    <a:cubicBezTo>
                      <a:pt x="317" y="850"/>
                      <a:pt x="244" y="527"/>
                      <a:pt x="2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" name="Google Shape;569;p6"/>
              <p:cNvSpPr/>
              <p:nvPr/>
            </p:nvSpPr>
            <p:spPr>
              <a:xfrm>
                <a:off x="6922828" y="2236319"/>
                <a:ext cx="51935" cy="50058"/>
              </a:xfrm>
              <a:custGeom>
                <a:avLst/>
                <a:gdLst/>
                <a:ahLst/>
                <a:cxnLst/>
                <a:rect l="l" t="t" r="r" b="b"/>
                <a:pathLst>
                  <a:path w="2408" h="2321" extrusionOk="0">
                    <a:moveTo>
                      <a:pt x="1060" y="1"/>
                    </a:moveTo>
                    <a:cubicBezTo>
                      <a:pt x="898" y="1"/>
                      <a:pt x="734" y="34"/>
                      <a:pt x="577" y="105"/>
                    </a:cubicBezTo>
                    <a:cubicBezTo>
                      <a:pt x="1" y="372"/>
                      <a:pt x="185" y="865"/>
                      <a:pt x="453" y="1441"/>
                    </a:cubicBezTo>
                    <a:cubicBezTo>
                      <a:pt x="668" y="1922"/>
                      <a:pt x="869" y="2321"/>
                      <a:pt x="1239" y="2321"/>
                    </a:cubicBezTo>
                    <a:cubicBezTo>
                      <a:pt x="1329" y="2321"/>
                      <a:pt x="1430" y="2297"/>
                      <a:pt x="1543" y="2245"/>
                    </a:cubicBezTo>
                    <a:cubicBezTo>
                      <a:pt x="2140" y="1976"/>
                      <a:pt x="2407" y="1298"/>
                      <a:pt x="2140" y="701"/>
                    </a:cubicBezTo>
                    <a:cubicBezTo>
                      <a:pt x="1943" y="262"/>
                      <a:pt x="1511" y="1"/>
                      <a:pt x="106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" name="Google Shape;570;p6"/>
              <p:cNvSpPr/>
              <p:nvPr/>
            </p:nvSpPr>
            <p:spPr>
              <a:xfrm>
                <a:off x="6924618" y="2242724"/>
                <a:ext cx="49713" cy="48354"/>
              </a:xfrm>
              <a:custGeom>
                <a:avLst/>
                <a:gdLst/>
                <a:ahLst/>
                <a:cxnLst/>
                <a:rect l="l" t="t" r="r" b="b"/>
                <a:pathLst>
                  <a:path w="2305" h="2242" extrusionOk="0">
                    <a:moveTo>
                      <a:pt x="1015" y="1"/>
                    </a:moveTo>
                    <a:cubicBezTo>
                      <a:pt x="862" y="1"/>
                      <a:pt x="705" y="32"/>
                      <a:pt x="555" y="96"/>
                    </a:cubicBezTo>
                    <a:cubicBezTo>
                      <a:pt x="0" y="363"/>
                      <a:pt x="185" y="837"/>
                      <a:pt x="431" y="1391"/>
                    </a:cubicBezTo>
                    <a:cubicBezTo>
                      <a:pt x="648" y="1857"/>
                      <a:pt x="837" y="2242"/>
                      <a:pt x="1195" y="2242"/>
                    </a:cubicBezTo>
                    <a:cubicBezTo>
                      <a:pt x="1280" y="2242"/>
                      <a:pt x="1375" y="2220"/>
                      <a:pt x="1481" y="2173"/>
                    </a:cubicBezTo>
                    <a:cubicBezTo>
                      <a:pt x="2057" y="1906"/>
                      <a:pt x="2304" y="1248"/>
                      <a:pt x="2057" y="672"/>
                    </a:cubicBezTo>
                    <a:cubicBezTo>
                      <a:pt x="1859" y="247"/>
                      <a:pt x="1448" y="1"/>
                      <a:pt x="10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" name="Google Shape;571;p6"/>
              <p:cNvSpPr/>
              <p:nvPr/>
            </p:nvSpPr>
            <p:spPr>
              <a:xfrm>
                <a:off x="6926818" y="2249216"/>
                <a:ext cx="47039" cy="41863"/>
              </a:xfrm>
              <a:custGeom>
                <a:avLst/>
                <a:gdLst/>
                <a:ahLst/>
                <a:cxnLst/>
                <a:rect l="l" t="t" r="r" b="b"/>
                <a:pathLst>
                  <a:path w="2181" h="1941" extrusionOk="0">
                    <a:moveTo>
                      <a:pt x="186" y="1"/>
                    </a:moveTo>
                    <a:cubicBezTo>
                      <a:pt x="0" y="267"/>
                      <a:pt x="145" y="659"/>
                      <a:pt x="329" y="1090"/>
                    </a:cubicBezTo>
                    <a:cubicBezTo>
                      <a:pt x="546" y="1556"/>
                      <a:pt x="735" y="1941"/>
                      <a:pt x="1093" y="1941"/>
                    </a:cubicBezTo>
                    <a:cubicBezTo>
                      <a:pt x="1178" y="1941"/>
                      <a:pt x="1273" y="1919"/>
                      <a:pt x="1379" y="1872"/>
                    </a:cubicBezTo>
                    <a:cubicBezTo>
                      <a:pt x="1934" y="1625"/>
                      <a:pt x="2181" y="988"/>
                      <a:pt x="1955" y="432"/>
                    </a:cubicBezTo>
                    <a:lnTo>
                      <a:pt x="1955" y="432"/>
                    </a:lnTo>
                    <a:cubicBezTo>
                      <a:pt x="1344" y="730"/>
                      <a:pt x="949" y="864"/>
                      <a:pt x="692" y="864"/>
                    </a:cubicBezTo>
                    <a:cubicBezTo>
                      <a:pt x="291" y="864"/>
                      <a:pt x="223" y="539"/>
                      <a:pt x="18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" name="Google Shape;572;p6"/>
              <p:cNvSpPr/>
              <p:nvPr/>
            </p:nvSpPr>
            <p:spPr>
              <a:xfrm>
                <a:off x="6813222" y="2299770"/>
                <a:ext cx="52387" cy="50058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2321" extrusionOk="0">
                    <a:moveTo>
                      <a:pt x="1080" y="1"/>
                    </a:moveTo>
                    <a:cubicBezTo>
                      <a:pt x="919" y="1"/>
                      <a:pt x="755" y="34"/>
                      <a:pt x="598" y="104"/>
                    </a:cubicBezTo>
                    <a:cubicBezTo>
                      <a:pt x="1" y="372"/>
                      <a:pt x="206" y="845"/>
                      <a:pt x="475" y="1442"/>
                    </a:cubicBezTo>
                    <a:cubicBezTo>
                      <a:pt x="689" y="1921"/>
                      <a:pt x="877" y="2320"/>
                      <a:pt x="1252" y="2320"/>
                    </a:cubicBezTo>
                    <a:cubicBezTo>
                      <a:pt x="1344" y="2320"/>
                      <a:pt x="1447" y="2296"/>
                      <a:pt x="1564" y="2244"/>
                    </a:cubicBezTo>
                    <a:cubicBezTo>
                      <a:pt x="2162" y="1977"/>
                      <a:pt x="2428" y="1278"/>
                      <a:pt x="2162" y="701"/>
                    </a:cubicBezTo>
                    <a:cubicBezTo>
                      <a:pt x="1964" y="261"/>
                      <a:pt x="1532" y="1"/>
                      <a:pt x="108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" name="Google Shape;573;p6"/>
              <p:cNvSpPr/>
              <p:nvPr/>
            </p:nvSpPr>
            <p:spPr>
              <a:xfrm>
                <a:off x="6815012" y="2306154"/>
                <a:ext cx="50166" cy="48160"/>
              </a:xfrm>
              <a:custGeom>
                <a:avLst/>
                <a:gdLst/>
                <a:ahLst/>
                <a:cxnLst/>
                <a:rect l="l" t="t" r="r" b="b"/>
                <a:pathLst>
                  <a:path w="2326" h="2233" extrusionOk="0">
                    <a:moveTo>
                      <a:pt x="1027" y="1"/>
                    </a:moveTo>
                    <a:cubicBezTo>
                      <a:pt x="875" y="1"/>
                      <a:pt x="721" y="32"/>
                      <a:pt x="576" y="96"/>
                    </a:cubicBezTo>
                    <a:cubicBezTo>
                      <a:pt x="0" y="364"/>
                      <a:pt x="186" y="817"/>
                      <a:pt x="453" y="1393"/>
                    </a:cubicBezTo>
                    <a:cubicBezTo>
                      <a:pt x="649" y="1852"/>
                      <a:pt x="833" y="2233"/>
                      <a:pt x="1192" y="2233"/>
                    </a:cubicBezTo>
                    <a:cubicBezTo>
                      <a:pt x="1283" y="2233"/>
                      <a:pt x="1386" y="2208"/>
                      <a:pt x="1503" y="2153"/>
                    </a:cubicBezTo>
                    <a:cubicBezTo>
                      <a:pt x="2057" y="1906"/>
                      <a:pt x="2325" y="1248"/>
                      <a:pt x="2057" y="672"/>
                    </a:cubicBezTo>
                    <a:cubicBezTo>
                      <a:pt x="1875" y="247"/>
                      <a:pt x="1457" y="1"/>
                      <a:pt x="102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" name="Google Shape;574;p6"/>
              <p:cNvSpPr/>
              <p:nvPr/>
            </p:nvSpPr>
            <p:spPr>
              <a:xfrm>
                <a:off x="6817234" y="2312646"/>
                <a:ext cx="47060" cy="41668"/>
              </a:xfrm>
              <a:custGeom>
                <a:avLst/>
                <a:gdLst/>
                <a:ahLst/>
                <a:cxnLst/>
                <a:rect l="l" t="t" r="r" b="b"/>
                <a:pathLst>
                  <a:path w="2182" h="1932" extrusionOk="0">
                    <a:moveTo>
                      <a:pt x="206" y="1"/>
                    </a:moveTo>
                    <a:cubicBezTo>
                      <a:pt x="1" y="269"/>
                      <a:pt x="144" y="659"/>
                      <a:pt x="350" y="1092"/>
                    </a:cubicBezTo>
                    <a:cubicBezTo>
                      <a:pt x="546" y="1551"/>
                      <a:pt x="730" y="1932"/>
                      <a:pt x="1089" y="1932"/>
                    </a:cubicBezTo>
                    <a:cubicBezTo>
                      <a:pt x="1180" y="1932"/>
                      <a:pt x="1283" y="1907"/>
                      <a:pt x="1400" y="1852"/>
                    </a:cubicBezTo>
                    <a:cubicBezTo>
                      <a:pt x="1934" y="1605"/>
                      <a:pt x="2181" y="988"/>
                      <a:pt x="1976" y="434"/>
                    </a:cubicBezTo>
                    <a:lnTo>
                      <a:pt x="1976" y="434"/>
                    </a:lnTo>
                    <a:cubicBezTo>
                      <a:pt x="1364" y="731"/>
                      <a:pt x="967" y="865"/>
                      <a:pt x="707" y="865"/>
                    </a:cubicBezTo>
                    <a:cubicBezTo>
                      <a:pt x="302" y="865"/>
                      <a:pt x="231" y="540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" name="Google Shape;575;p6"/>
              <p:cNvSpPr/>
              <p:nvPr/>
            </p:nvSpPr>
            <p:spPr>
              <a:xfrm>
                <a:off x="6686794" y="2370770"/>
                <a:ext cx="51913" cy="50490"/>
              </a:xfrm>
              <a:custGeom>
                <a:avLst/>
                <a:gdLst/>
                <a:ahLst/>
                <a:cxnLst/>
                <a:rect l="l" t="t" r="r" b="b"/>
                <a:pathLst>
                  <a:path w="2407" h="2341" extrusionOk="0">
                    <a:moveTo>
                      <a:pt x="1059" y="0"/>
                    </a:moveTo>
                    <a:cubicBezTo>
                      <a:pt x="897" y="0"/>
                      <a:pt x="733" y="33"/>
                      <a:pt x="576" y="104"/>
                    </a:cubicBezTo>
                    <a:cubicBezTo>
                      <a:pt x="0" y="372"/>
                      <a:pt x="185" y="866"/>
                      <a:pt x="453" y="1461"/>
                    </a:cubicBezTo>
                    <a:cubicBezTo>
                      <a:pt x="667" y="1941"/>
                      <a:pt x="869" y="2341"/>
                      <a:pt x="1239" y="2341"/>
                    </a:cubicBezTo>
                    <a:cubicBezTo>
                      <a:pt x="1329" y="2341"/>
                      <a:pt x="1429" y="2317"/>
                      <a:pt x="1543" y="2265"/>
                    </a:cubicBezTo>
                    <a:cubicBezTo>
                      <a:pt x="2140" y="1996"/>
                      <a:pt x="2407" y="1297"/>
                      <a:pt x="2140" y="701"/>
                    </a:cubicBezTo>
                    <a:cubicBezTo>
                      <a:pt x="1942" y="261"/>
                      <a:pt x="1511" y="0"/>
                      <a:pt x="105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" name="Google Shape;576;p6"/>
              <p:cNvSpPr/>
              <p:nvPr/>
            </p:nvSpPr>
            <p:spPr>
              <a:xfrm>
                <a:off x="6688562" y="2377607"/>
                <a:ext cx="49713" cy="48139"/>
              </a:xfrm>
              <a:custGeom>
                <a:avLst/>
                <a:gdLst/>
                <a:ahLst/>
                <a:cxnLst/>
                <a:rect l="l" t="t" r="r" b="b"/>
                <a:pathLst>
                  <a:path w="2305" h="2232" extrusionOk="0">
                    <a:moveTo>
                      <a:pt x="1015" y="1"/>
                    </a:moveTo>
                    <a:cubicBezTo>
                      <a:pt x="862" y="1"/>
                      <a:pt x="706" y="32"/>
                      <a:pt x="555" y="96"/>
                    </a:cubicBezTo>
                    <a:cubicBezTo>
                      <a:pt x="1" y="343"/>
                      <a:pt x="185" y="815"/>
                      <a:pt x="432" y="1391"/>
                    </a:cubicBezTo>
                    <a:cubicBezTo>
                      <a:pt x="646" y="1851"/>
                      <a:pt x="833" y="2232"/>
                      <a:pt x="1182" y="2232"/>
                    </a:cubicBezTo>
                    <a:cubicBezTo>
                      <a:pt x="1270" y="2232"/>
                      <a:pt x="1369" y="2207"/>
                      <a:pt x="1482" y="2153"/>
                    </a:cubicBezTo>
                    <a:cubicBezTo>
                      <a:pt x="2058" y="1906"/>
                      <a:pt x="2305" y="1227"/>
                      <a:pt x="2058" y="672"/>
                    </a:cubicBezTo>
                    <a:cubicBezTo>
                      <a:pt x="1860" y="247"/>
                      <a:pt x="1449" y="1"/>
                      <a:pt x="10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" name="Google Shape;577;p6"/>
              <p:cNvSpPr/>
              <p:nvPr/>
            </p:nvSpPr>
            <p:spPr>
              <a:xfrm>
                <a:off x="6690762" y="2384099"/>
                <a:ext cx="47060" cy="41647"/>
              </a:xfrm>
              <a:custGeom>
                <a:avLst/>
                <a:gdLst/>
                <a:ahLst/>
                <a:cxnLst/>
                <a:rect l="l" t="t" r="r" b="b"/>
                <a:pathLst>
                  <a:path w="2182" h="1931" extrusionOk="0">
                    <a:moveTo>
                      <a:pt x="187" y="1"/>
                    </a:moveTo>
                    <a:cubicBezTo>
                      <a:pt x="1" y="267"/>
                      <a:pt x="146" y="638"/>
                      <a:pt x="330" y="1090"/>
                    </a:cubicBezTo>
                    <a:cubicBezTo>
                      <a:pt x="544" y="1550"/>
                      <a:pt x="731" y="1931"/>
                      <a:pt x="1080" y="1931"/>
                    </a:cubicBezTo>
                    <a:cubicBezTo>
                      <a:pt x="1168" y="1931"/>
                      <a:pt x="1267" y="1906"/>
                      <a:pt x="1380" y="1852"/>
                    </a:cubicBezTo>
                    <a:cubicBezTo>
                      <a:pt x="1935" y="1605"/>
                      <a:pt x="2181" y="967"/>
                      <a:pt x="1956" y="412"/>
                    </a:cubicBezTo>
                    <a:lnTo>
                      <a:pt x="1956" y="412"/>
                    </a:lnTo>
                    <a:cubicBezTo>
                      <a:pt x="1338" y="721"/>
                      <a:pt x="942" y="860"/>
                      <a:pt x="685" y="860"/>
                    </a:cubicBezTo>
                    <a:cubicBezTo>
                      <a:pt x="291" y="860"/>
                      <a:pt x="224" y="535"/>
                      <a:pt x="18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" name="Google Shape;578;p6"/>
              <p:cNvSpPr/>
              <p:nvPr/>
            </p:nvSpPr>
            <p:spPr>
              <a:xfrm>
                <a:off x="7026654" y="2174571"/>
                <a:ext cx="52387" cy="50144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2325" extrusionOk="0">
                    <a:moveTo>
                      <a:pt x="1095" y="1"/>
                    </a:moveTo>
                    <a:cubicBezTo>
                      <a:pt x="928" y="1"/>
                      <a:pt x="759" y="35"/>
                      <a:pt x="597" y="108"/>
                    </a:cubicBezTo>
                    <a:cubicBezTo>
                      <a:pt x="1" y="376"/>
                      <a:pt x="207" y="848"/>
                      <a:pt x="473" y="1446"/>
                    </a:cubicBezTo>
                    <a:cubicBezTo>
                      <a:pt x="689" y="1924"/>
                      <a:pt x="876" y="2324"/>
                      <a:pt x="1251" y="2324"/>
                    </a:cubicBezTo>
                    <a:cubicBezTo>
                      <a:pt x="1343" y="2324"/>
                      <a:pt x="1447" y="2300"/>
                      <a:pt x="1564" y="2247"/>
                    </a:cubicBezTo>
                    <a:cubicBezTo>
                      <a:pt x="2160" y="1981"/>
                      <a:pt x="2428" y="1281"/>
                      <a:pt x="2160" y="684"/>
                    </a:cubicBezTo>
                    <a:cubicBezTo>
                      <a:pt x="1966" y="250"/>
                      <a:pt x="1542" y="1"/>
                      <a:pt x="109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" name="Google Shape;579;p6"/>
              <p:cNvSpPr/>
              <p:nvPr/>
            </p:nvSpPr>
            <p:spPr>
              <a:xfrm>
                <a:off x="7028444" y="2181041"/>
                <a:ext cx="50123" cy="48160"/>
              </a:xfrm>
              <a:custGeom>
                <a:avLst/>
                <a:gdLst/>
                <a:ahLst/>
                <a:cxnLst/>
                <a:rect l="l" t="t" r="r" b="b"/>
                <a:pathLst>
                  <a:path w="2324" h="2233" extrusionOk="0">
                    <a:moveTo>
                      <a:pt x="1036" y="0"/>
                    </a:moveTo>
                    <a:cubicBezTo>
                      <a:pt x="883" y="0"/>
                      <a:pt x="727" y="31"/>
                      <a:pt x="576" y="96"/>
                    </a:cubicBezTo>
                    <a:cubicBezTo>
                      <a:pt x="0" y="364"/>
                      <a:pt x="206" y="817"/>
                      <a:pt x="453" y="1393"/>
                    </a:cubicBezTo>
                    <a:cubicBezTo>
                      <a:pt x="665" y="1852"/>
                      <a:pt x="839" y="2232"/>
                      <a:pt x="1192" y="2232"/>
                    </a:cubicBezTo>
                    <a:cubicBezTo>
                      <a:pt x="1282" y="2232"/>
                      <a:pt x="1384" y="2207"/>
                      <a:pt x="1501" y="2153"/>
                    </a:cubicBezTo>
                    <a:cubicBezTo>
                      <a:pt x="2077" y="1906"/>
                      <a:pt x="2324" y="1228"/>
                      <a:pt x="2057" y="672"/>
                    </a:cubicBezTo>
                    <a:cubicBezTo>
                      <a:pt x="1875" y="246"/>
                      <a:pt x="1468" y="0"/>
                      <a:pt x="103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" name="Google Shape;580;p6"/>
              <p:cNvSpPr/>
              <p:nvPr/>
            </p:nvSpPr>
            <p:spPr>
              <a:xfrm>
                <a:off x="7030644" y="2187533"/>
                <a:ext cx="47513" cy="41668"/>
              </a:xfrm>
              <a:custGeom>
                <a:avLst/>
                <a:gdLst/>
                <a:ahLst/>
                <a:cxnLst/>
                <a:rect l="l" t="t" r="r" b="b"/>
                <a:pathLst>
                  <a:path w="2203" h="1932" extrusionOk="0">
                    <a:moveTo>
                      <a:pt x="206" y="0"/>
                    </a:moveTo>
                    <a:lnTo>
                      <a:pt x="206" y="0"/>
                    </a:lnTo>
                    <a:cubicBezTo>
                      <a:pt x="0" y="269"/>
                      <a:pt x="145" y="659"/>
                      <a:pt x="351" y="1092"/>
                    </a:cubicBezTo>
                    <a:cubicBezTo>
                      <a:pt x="563" y="1551"/>
                      <a:pt x="737" y="1931"/>
                      <a:pt x="1090" y="1931"/>
                    </a:cubicBezTo>
                    <a:cubicBezTo>
                      <a:pt x="1180" y="1931"/>
                      <a:pt x="1282" y="1906"/>
                      <a:pt x="1399" y="1852"/>
                    </a:cubicBezTo>
                    <a:cubicBezTo>
                      <a:pt x="1955" y="1605"/>
                      <a:pt x="2202" y="968"/>
                      <a:pt x="1975" y="412"/>
                    </a:cubicBezTo>
                    <a:lnTo>
                      <a:pt x="1975" y="412"/>
                    </a:lnTo>
                    <a:cubicBezTo>
                      <a:pt x="1357" y="721"/>
                      <a:pt x="957" y="860"/>
                      <a:pt x="698" y="860"/>
                    </a:cubicBezTo>
                    <a:cubicBezTo>
                      <a:pt x="301" y="860"/>
                      <a:pt x="231" y="536"/>
                      <a:pt x="2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" name="Google Shape;581;p6"/>
              <p:cNvSpPr/>
              <p:nvPr/>
            </p:nvSpPr>
            <p:spPr>
              <a:xfrm>
                <a:off x="6411700" y="2510981"/>
                <a:ext cx="52387" cy="50295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2332" extrusionOk="0">
                    <a:moveTo>
                      <a:pt x="1088" y="0"/>
                    </a:moveTo>
                    <a:cubicBezTo>
                      <a:pt x="926" y="0"/>
                      <a:pt x="759" y="33"/>
                      <a:pt x="596" y="103"/>
                    </a:cubicBezTo>
                    <a:cubicBezTo>
                      <a:pt x="1" y="350"/>
                      <a:pt x="206" y="844"/>
                      <a:pt x="473" y="1441"/>
                    </a:cubicBezTo>
                    <a:cubicBezTo>
                      <a:pt x="691" y="1927"/>
                      <a:pt x="868" y="2331"/>
                      <a:pt x="1260" y="2331"/>
                    </a:cubicBezTo>
                    <a:cubicBezTo>
                      <a:pt x="1349" y="2331"/>
                      <a:pt x="1450" y="2310"/>
                      <a:pt x="1564" y="2264"/>
                    </a:cubicBezTo>
                    <a:cubicBezTo>
                      <a:pt x="2160" y="1996"/>
                      <a:pt x="2428" y="1297"/>
                      <a:pt x="2160" y="701"/>
                    </a:cubicBezTo>
                    <a:cubicBezTo>
                      <a:pt x="1963" y="261"/>
                      <a:pt x="1543" y="0"/>
                      <a:pt x="108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" name="Google Shape;582;p6"/>
              <p:cNvSpPr/>
              <p:nvPr/>
            </p:nvSpPr>
            <p:spPr>
              <a:xfrm>
                <a:off x="6413469" y="2517429"/>
                <a:ext cx="50144" cy="48311"/>
              </a:xfrm>
              <a:custGeom>
                <a:avLst/>
                <a:gdLst/>
                <a:ahLst/>
                <a:cxnLst/>
                <a:rect l="l" t="t" r="r" b="b"/>
                <a:pathLst>
                  <a:path w="2325" h="2240" extrusionOk="0">
                    <a:moveTo>
                      <a:pt x="1024" y="0"/>
                    </a:moveTo>
                    <a:cubicBezTo>
                      <a:pt x="875" y="0"/>
                      <a:pt x="723" y="30"/>
                      <a:pt x="577" y="92"/>
                    </a:cubicBezTo>
                    <a:cubicBezTo>
                      <a:pt x="1" y="339"/>
                      <a:pt x="207" y="813"/>
                      <a:pt x="454" y="1389"/>
                    </a:cubicBezTo>
                    <a:cubicBezTo>
                      <a:pt x="653" y="1855"/>
                      <a:pt x="826" y="2240"/>
                      <a:pt x="1189" y="2240"/>
                    </a:cubicBezTo>
                    <a:cubicBezTo>
                      <a:pt x="1275" y="2240"/>
                      <a:pt x="1372" y="2218"/>
                      <a:pt x="1482" y="2171"/>
                    </a:cubicBezTo>
                    <a:cubicBezTo>
                      <a:pt x="2058" y="1924"/>
                      <a:pt x="2325" y="1245"/>
                      <a:pt x="2078" y="668"/>
                    </a:cubicBezTo>
                    <a:cubicBezTo>
                      <a:pt x="1879" y="255"/>
                      <a:pt x="1462" y="0"/>
                      <a:pt x="10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" name="Google Shape;583;p6"/>
              <p:cNvSpPr/>
              <p:nvPr/>
            </p:nvSpPr>
            <p:spPr>
              <a:xfrm>
                <a:off x="6415669" y="2523856"/>
                <a:ext cx="47060" cy="41884"/>
              </a:xfrm>
              <a:custGeom>
                <a:avLst/>
                <a:gdLst/>
                <a:ahLst/>
                <a:cxnLst/>
                <a:rect l="l" t="t" r="r" b="b"/>
                <a:pathLst>
                  <a:path w="2182" h="1942" extrusionOk="0">
                    <a:moveTo>
                      <a:pt x="207" y="0"/>
                    </a:moveTo>
                    <a:lnTo>
                      <a:pt x="207" y="0"/>
                    </a:lnTo>
                    <a:cubicBezTo>
                      <a:pt x="1" y="268"/>
                      <a:pt x="146" y="639"/>
                      <a:pt x="352" y="1091"/>
                    </a:cubicBezTo>
                    <a:cubicBezTo>
                      <a:pt x="551" y="1557"/>
                      <a:pt x="724" y="1942"/>
                      <a:pt x="1087" y="1942"/>
                    </a:cubicBezTo>
                    <a:cubicBezTo>
                      <a:pt x="1173" y="1942"/>
                      <a:pt x="1270" y="1920"/>
                      <a:pt x="1380" y="1873"/>
                    </a:cubicBezTo>
                    <a:cubicBezTo>
                      <a:pt x="1935" y="1626"/>
                      <a:pt x="2182" y="988"/>
                      <a:pt x="1976" y="433"/>
                    </a:cubicBezTo>
                    <a:lnTo>
                      <a:pt x="1976" y="433"/>
                    </a:lnTo>
                    <a:cubicBezTo>
                      <a:pt x="1365" y="730"/>
                      <a:pt x="967" y="864"/>
                      <a:pt x="707" y="864"/>
                    </a:cubicBezTo>
                    <a:cubicBezTo>
                      <a:pt x="303" y="864"/>
                      <a:pt x="232" y="539"/>
                      <a:pt x="20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" name="Google Shape;584;p6"/>
              <p:cNvSpPr/>
              <p:nvPr/>
            </p:nvSpPr>
            <p:spPr>
              <a:xfrm>
                <a:off x="6301663" y="2573160"/>
                <a:ext cx="52387" cy="50425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2338" extrusionOk="0">
                    <a:moveTo>
                      <a:pt x="1064" y="1"/>
                    </a:moveTo>
                    <a:cubicBezTo>
                      <a:pt x="908" y="1"/>
                      <a:pt x="749" y="33"/>
                      <a:pt x="597" y="101"/>
                    </a:cubicBezTo>
                    <a:cubicBezTo>
                      <a:pt x="1" y="369"/>
                      <a:pt x="206" y="863"/>
                      <a:pt x="473" y="1458"/>
                    </a:cubicBezTo>
                    <a:cubicBezTo>
                      <a:pt x="671" y="1938"/>
                      <a:pt x="857" y="2338"/>
                      <a:pt x="1231" y="2338"/>
                    </a:cubicBezTo>
                    <a:cubicBezTo>
                      <a:pt x="1323" y="2338"/>
                      <a:pt x="1426" y="2314"/>
                      <a:pt x="1543" y="2261"/>
                    </a:cubicBezTo>
                    <a:cubicBezTo>
                      <a:pt x="2140" y="2015"/>
                      <a:pt x="2428" y="1315"/>
                      <a:pt x="2160" y="718"/>
                    </a:cubicBezTo>
                    <a:cubicBezTo>
                      <a:pt x="1961" y="274"/>
                      <a:pt x="1522" y="1"/>
                      <a:pt x="106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" name="Google Shape;585;p6"/>
              <p:cNvSpPr/>
              <p:nvPr/>
            </p:nvSpPr>
            <p:spPr>
              <a:xfrm>
                <a:off x="6303453" y="2579932"/>
                <a:ext cx="50123" cy="47945"/>
              </a:xfrm>
              <a:custGeom>
                <a:avLst/>
                <a:gdLst/>
                <a:ahLst/>
                <a:cxnLst/>
                <a:rect l="l" t="t" r="r" b="b"/>
                <a:pathLst>
                  <a:path w="2324" h="2223" extrusionOk="0">
                    <a:moveTo>
                      <a:pt x="1036" y="1"/>
                    </a:moveTo>
                    <a:cubicBezTo>
                      <a:pt x="883" y="1"/>
                      <a:pt x="727" y="31"/>
                      <a:pt x="576" y="96"/>
                    </a:cubicBezTo>
                    <a:cubicBezTo>
                      <a:pt x="0" y="343"/>
                      <a:pt x="206" y="815"/>
                      <a:pt x="453" y="1371"/>
                    </a:cubicBezTo>
                    <a:cubicBezTo>
                      <a:pt x="652" y="1837"/>
                      <a:pt x="825" y="2222"/>
                      <a:pt x="1188" y="2222"/>
                    </a:cubicBezTo>
                    <a:cubicBezTo>
                      <a:pt x="1274" y="2222"/>
                      <a:pt x="1371" y="2200"/>
                      <a:pt x="1481" y="2153"/>
                    </a:cubicBezTo>
                    <a:cubicBezTo>
                      <a:pt x="2057" y="1906"/>
                      <a:pt x="2324" y="1248"/>
                      <a:pt x="2057" y="672"/>
                    </a:cubicBezTo>
                    <a:cubicBezTo>
                      <a:pt x="1875" y="247"/>
                      <a:pt x="1468" y="1"/>
                      <a:pt x="103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" name="Google Shape;586;p6"/>
              <p:cNvSpPr/>
              <p:nvPr/>
            </p:nvSpPr>
            <p:spPr>
              <a:xfrm>
                <a:off x="6305653" y="2586424"/>
                <a:ext cx="47039" cy="41453"/>
              </a:xfrm>
              <a:custGeom>
                <a:avLst/>
                <a:gdLst/>
                <a:ahLst/>
                <a:cxnLst/>
                <a:rect l="l" t="t" r="r" b="b"/>
                <a:pathLst>
                  <a:path w="2181" h="1922" extrusionOk="0">
                    <a:moveTo>
                      <a:pt x="206" y="1"/>
                    </a:moveTo>
                    <a:cubicBezTo>
                      <a:pt x="0" y="267"/>
                      <a:pt x="145" y="638"/>
                      <a:pt x="351" y="1070"/>
                    </a:cubicBezTo>
                    <a:cubicBezTo>
                      <a:pt x="550" y="1536"/>
                      <a:pt x="723" y="1921"/>
                      <a:pt x="1086" y="1921"/>
                    </a:cubicBezTo>
                    <a:cubicBezTo>
                      <a:pt x="1172" y="1921"/>
                      <a:pt x="1269" y="1899"/>
                      <a:pt x="1379" y="1852"/>
                    </a:cubicBezTo>
                    <a:cubicBezTo>
                      <a:pt x="1934" y="1625"/>
                      <a:pt x="2181" y="988"/>
                      <a:pt x="1975" y="432"/>
                    </a:cubicBezTo>
                    <a:lnTo>
                      <a:pt x="1975" y="432"/>
                    </a:lnTo>
                    <a:cubicBezTo>
                      <a:pt x="1362" y="722"/>
                      <a:pt x="963" y="855"/>
                      <a:pt x="704" y="855"/>
                    </a:cubicBezTo>
                    <a:cubicBezTo>
                      <a:pt x="301" y="855"/>
                      <a:pt x="231" y="538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" name="Google Shape;587;p6"/>
              <p:cNvSpPr/>
              <p:nvPr/>
            </p:nvSpPr>
            <p:spPr>
              <a:xfrm>
                <a:off x="6174781" y="2643276"/>
                <a:ext cx="51913" cy="50425"/>
              </a:xfrm>
              <a:custGeom>
                <a:avLst/>
                <a:gdLst/>
                <a:ahLst/>
                <a:cxnLst/>
                <a:rect l="l" t="t" r="r" b="b"/>
                <a:pathLst>
                  <a:path w="2407" h="2338" extrusionOk="0">
                    <a:moveTo>
                      <a:pt x="1060" y="0"/>
                    </a:moveTo>
                    <a:cubicBezTo>
                      <a:pt x="906" y="0"/>
                      <a:pt x="748" y="32"/>
                      <a:pt x="596" y="100"/>
                    </a:cubicBezTo>
                    <a:cubicBezTo>
                      <a:pt x="0" y="368"/>
                      <a:pt x="184" y="862"/>
                      <a:pt x="453" y="1458"/>
                    </a:cubicBezTo>
                    <a:cubicBezTo>
                      <a:pt x="667" y="1938"/>
                      <a:pt x="856" y="2337"/>
                      <a:pt x="1231" y="2337"/>
                    </a:cubicBezTo>
                    <a:cubicBezTo>
                      <a:pt x="1322" y="2337"/>
                      <a:pt x="1425" y="2313"/>
                      <a:pt x="1542" y="2261"/>
                    </a:cubicBezTo>
                    <a:cubicBezTo>
                      <a:pt x="2140" y="1993"/>
                      <a:pt x="2406" y="1315"/>
                      <a:pt x="2140" y="717"/>
                    </a:cubicBezTo>
                    <a:cubicBezTo>
                      <a:pt x="1940" y="273"/>
                      <a:pt x="1512" y="0"/>
                      <a:pt x="106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" name="Google Shape;588;p6"/>
              <p:cNvSpPr/>
              <p:nvPr/>
            </p:nvSpPr>
            <p:spPr>
              <a:xfrm>
                <a:off x="6176550" y="2650048"/>
                <a:ext cx="49713" cy="47923"/>
              </a:xfrm>
              <a:custGeom>
                <a:avLst/>
                <a:gdLst/>
                <a:ahLst/>
                <a:cxnLst/>
                <a:rect l="l" t="t" r="r" b="b"/>
                <a:pathLst>
                  <a:path w="2305" h="2222" extrusionOk="0">
                    <a:moveTo>
                      <a:pt x="1015" y="0"/>
                    </a:moveTo>
                    <a:cubicBezTo>
                      <a:pt x="862" y="0"/>
                      <a:pt x="706" y="31"/>
                      <a:pt x="555" y="95"/>
                    </a:cubicBezTo>
                    <a:cubicBezTo>
                      <a:pt x="0" y="342"/>
                      <a:pt x="185" y="815"/>
                      <a:pt x="432" y="1371"/>
                    </a:cubicBezTo>
                    <a:cubicBezTo>
                      <a:pt x="631" y="1837"/>
                      <a:pt x="818" y="2222"/>
                      <a:pt x="1175" y="2222"/>
                    </a:cubicBezTo>
                    <a:cubicBezTo>
                      <a:pt x="1260" y="2222"/>
                      <a:pt x="1354" y="2200"/>
                      <a:pt x="1460" y="2153"/>
                    </a:cubicBezTo>
                    <a:cubicBezTo>
                      <a:pt x="2036" y="1906"/>
                      <a:pt x="2304" y="1247"/>
                      <a:pt x="2058" y="671"/>
                    </a:cubicBezTo>
                    <a:cubicBezTo>
                      <a:pt x="1859" y="246"/>
                      <a:pt x="1449" y="0"/>
                      <a:pt x="101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" name="Google Shape;589;p6"/>
              <p:cNvSpPr/>
              <p:nvPr/>
            </p:nvSpPr>
            <p:spPr>
              <a:xfrm>
                <a:off x="6178318" y="2656540"/>
                <a:ext cx="47492" cy="41431"/>
              </a:xfrm>
              <a:custGeom>
                <a:avLst/>
                <a:gdLst/>
                <a:ahLst/>
                <a:cxnLst/>
                <a:rect l="l" t="t" r="r" b="b"/>
                <a:pathLst>
                  <a:path w="2202" h="1921" extrusionOk="0">
                    <a:moveTo>
                      <a:pt x="206" y="0"/>
                    </a:moveTo>
                    <a:lnTo>
                      <a:pt x="206" y="0"/>
                    </a:lnTo>
                    <a:cubicBezTo>
                      <a:pt x="1" y="267"/>
                      <a:pt x="165" y="637"/>
                      <a:pt x="350" y="1070"/>
                    </a:cubicBezTo>
                    <a:cubicBezTo>
                      <a:pt x="549" y="1536"/>
                      <a:pt x="736" y="1921"/>
                      <a:pt x="1093" y="1921"/>
                    </a:cubicBezTo>
                    <a:cubicBezTo>
                      <a:pt x="1178" y="1921"/>
                      <a:pt x="1272" y="1899"/>
                      <a:pt x="1378" y="1852"/>
                    </a:cubicBezTo>
                    <a:cubicBezTo>
                      <a:pt x="1934" y="1624"/>
                      <a:pt x="2201" y="988"/>
                      <a:pt x="1976" y="431"/>
                    </a:cubicBezTo>
                    <a:lnTo>
                      <a:pt x="1976" y="431"/>
                    </a:lnTo>
                    <a:cubicBezTo>
                      <a:pt x="1362" y="722"/>
                      <a:pt x="964" y="854"/>
                      <a:pt x="704" y="854"/>
                    </a:cubicBezTo>
                    <a:cubicBezTo>
                      <a:pt x="302" y="854"/>
                      <a:pt x="231" y="537"/>
                      <a:pt x="2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" name="Google Shape;590;p6"/>
              <p:cNvSpPr/>
              <p:nvPr/>
            </p:nvSpPr>
            <p:spPr>
              <a:xfrm>
                <a:off x="6516410" y="2450182"/>
                <a:ext cx="52387" cy="50295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2332" extrusionOk="0">
                    <a:moveTo>
                      <a:pt x="1080" y="1"/>
                    </a:moveTo>
                    <a:cubicBezTo>
                      <a:pt x="918" y="1"/>
                      <a:pt x="754" y="34"/>
                      <a:pt x="596" y="105"/>
                    </a:cubicBezTo>
                    <a:cubicBezTo>
                      <a:pt x="1" y="352"/>
                      <a:pt x="206" y="845"/>
                      <a:pt x="473" y="1441"/>
                    </a:cubicBezTo>
                    <a:cubicBezTo>
                      <a:pt x="674" y="1928"/>
                      <a:pt x="862" y="2331"/>
                      <a:pt x="1246" y="2331"/>
                    </a:cubicBezTo>
                    <a:cubicBezTo>
                      <a:pt x="1334" y="2331"/>
                      <a:pt x="1432" y="2310"/>
                      <a:pt x="1543" y="2264"/>
                    </a:cubicBezTo>
                    <a:cubicBezTo>
                      <a:pt x="2140" y="1998"/>
                      <a:pt x="2428" y="1298"/>
                      <a:pt x="2160" y="701"/>
                    </a:cubicBezTo>
                    <a:cubicBezTo>
                      <a:pt x="1964" y="262"/>
                      <a:pt x="1532" y="1"/>
                      <a:pt x="108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" name="Google Shape;591;p6"/>
              <p:cNvSpPr/>
              <p:nvPr/>
            </p:nvSpPr>
            <p:spPr>
              <a:xfrm>
                <a:off x="6518200" y="2456652"/>
                <a:ext cx="50123" cy="48290"/>
              </a:xfrm>
              <a:custGeom>
                <a:avLst/>
                <a:gdLst/>
                <a:ahLst/>
                <a:cxnLst/>
                <a:rect l="l" t="t" r="r" b="b"/>
                <a:pathLst>
                  <a:path w="2324" h="2239" extrusionOk="0">
                    <a:moveTo>
                      <a:pt x="1024" y="0"/>
                    </a:moveTo>
                    <a:cubicBezTo>
                      <a:pt x="875" y="0"/>
                      <a:pt x="723" y="30"/>
                      <a:pt x="576" y="93"/>
                    </a:cubicBezTo>
                    <a:cubicBezTo>
                      <a:pt x="0" y="340"/>
                      <a:pt x="206" y="812"/>
                      <a:pt x="453" y="1388"/>
                    </a:cubicBezTo>
                    <a:cubicBezTo>
                      <a:pt x="652" y="1854"/>
                      <a:pt x="825" y="2239"/>
                      <a:pt x="1188" y="2239"/>
                    </a:cubicBezTo>
                    <a:cubicBezTo>
                      <a:pt x="1274" y="2239"/>
                      <a:pt x="1371" y="2217"/>
                      <a:pt x="1481" y="2170"/>
                    </a:cubicBezTo>
                    <a:cubicBezTo>
                      <a:pt x="2057" y="1923"/>
                      <a:pt x="2324" y="1245"/>
                      <a:pt x="2057" y="669"/>
                    </a:cubicBezTo>
                    <a:cubicBezTo>
                      <a:pt x="1873" y="254"/>
                      <a:pt x="1460" y="0"/>
                      <a:pt x="10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" name="Google Shape;592;p6"/>
              <p:cNvSpPr/>
              <p:nvPr/>
            </p:nvSpPr>
            <p:spPr>
              <a:xfrm>
                <a:off x="6520400" y="2463079"/>
                <a:ext cx="47039" cy="41863"/>
              </a:xfrm>
              <a:custGeom>
                <a:avLst/>
                <a:gdLst/>
                <a:ahLst/>
                <a:cxnLst/>
                <a:rect l="l" t="t" r="r" b="b"/>
                <a:pathLst>
                  <a:path w="2181" h="1941" extrusionOk="0">
                    <a:moveTo>
                      <a:pt x="206" y="1"/>
                    </a:moveTo>
                    <a:lnTo>
                      <a:pt x="206" y="1"/>
                    </a:lnTo>
                    <a:cubicBezTo>
                      <a:pt x="0" y="267"/>
                      <a:pt x="145" y="638"/>
                      <a:pt x="351" y="1090"/>
                    </a:cubicBezTo>
                    <a:cubicBezTo>
                      <a:pt x="550" y="1556"/>
                      <a:pt x="723" y="1941"/>
                      <a:pt x="1086" y="1941"/>
                    </a:cubicBezTo>
                    <a:cubicBezTo>
                      <a:pt x="1172" y="1941"/>
                      <a:pt x="1269" y="1919"/>
                      <a:pt x="1379" y="1872"/>
                    </a:cubicBezTo>
                    <a:cubicBezTo>
                      <a:pt x="1934" y="1625"/>
                      <a:pt x="2181" y="988"/>
                      <a:pt x="1975" y="432"/>
                    </a:cubicBezTo>
                    <a:lnTo>
                      <a:pt x="1975" y="432"/>
                    </a:lnTo>
                    <a:cubicBezTo>
                      <a:pt x="1364" y="730"/>
                      <a:pt x="966" y="864"/>
                      <a:pt x="706" y="864"/>
                    </a:cubicBezTo>
                    <a:cubicBezTo>
                      <a:pt x="302" y="864"/>
                      <a:pt x="231" y="539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" name="Google Shape;593;p6"/>
              <p:cNvSpPr/>
              <p:nvPr/>
            </p:nvSpPr>
            <p:spPr>
              <a:xfrm>
                <a:off x="5931176" y="2772185"/>
                <a:ext cx="51482" cy="50403"/>
              </a:xfrm>
              <a:custGeom>
                <a:avLst/>
                <a:gdLst/>
                <a:ahLst/>
                <a:cxnLst/>
                <a:rect l="l" t="t" r="r" b="b"/>
                <a:pathLst>
                  <a:path w="2387" h="2337" extrusionOk="0">
                    <a:moveTo>
                      <a:pt x="1040" y="1"/>
                    </a:moveTo>
                    <a:cubicBezTo>
                      <a:pt x="892" y="1"/>
                      <a:pt x="742" y="29"/>
                      <a:pt x="598" y="89"/>
                    </a:cubicBezTo>
                    <a:cubicBezTo>
                      <a:pt x="0" y="336"/>
                      <a:pt x="186" y="830"/>
                      <a:pt x="433" y="1447"/>
                    </a:cubicBezTo>
                    <a:cubicBezTo>
                      <a:pt x="634" y="1933"/>
                      <a:pt x="808" y="2336"/>
                      <a:pt x="1187" y="2336"/>
                    </a:cubicBezTo>
                    <a:cubicBezTo>
                      <a:pt x="1273" y="2336"/>
                      <a:pt x="1371" y="2315"/>
                      <a:pt x="1481" y="2270"/>
                    </a:cubicBezTo>
                    <a:cubicBezTo>
                      <a:pt x="2098" y="2023"/>
                      <a:pt x="2386" y="1345"/>
                      <a:pt x="2140" y="747"/>
                    </a:cubicBezTo>
                    <a:cubicBezTo>
                      <a:pt x="1953" y="279"/>
                      <a:pt x="1505" y="1"/>
                      <a:pt x="104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" name="Google Shape;594;p6"/>
              <p:cNvSpPr/>
              <p:nvPr/>
            </p:nvSpPr>
            <p:spPr>
              <a:xfrm>
                <a:off x="5932513" y="2778849"/>
                <a:ext cx="49260" cy="48182"/>
              </a:xfrm>
              <a:custGeom>
                <a:avLst/>
                <a:gdLst/>
                <a:ahLst/>
                <a:cxnLst/>
                <a:rect l="l" t="t" r="r" b="b"/>
                <a:pathLst>
                  <a:path w="2284" h="2234" extrusionOk="0">
                    <a:moveTo>
                      <a:pt x="1010" y="1"/>
                    </a:moveTo>
                    <a:cubicBezTo>
                      <a:pt x="865" y="1"/>
                      <a:pt x="718" y="29"/>
                      <a:pt x="577" y="89"/>
                    </a:cubicBezTo>
                    <a:cubicBezTo>
                      <a:pt x="1" y="315"/>
                      <a:pt x="185" y="789"/>
                      <a:pt x="412" y="1365"/>
                    </a:cubicBezTo>
                    <a:cubicBezTo>
                      <a:pt x="613" y="1833"/>
                      <a:pt x="787" y="2233"/>
                      <a:pt x="1154" y="2233"/>
                    </a:cubicBezTo>
                    <a:cubicBezTo>
                      <a:pt x="1239" y="2233"/>
                      <a:pt x="1333" y="2212"/>
                      <a:pt x="1441" y="2166"/>
                    </a:cubicBezTo>
                    <a:cubicBezTo>
                      <a:pt x="2017" y="1941"/>
                      <a:pt x="2283" y="1283"/>
                      <a:pt x="2058" y="706"/>
                    </a:cubicBezTo>
                    <a:cubicBezTo>
                      <a:pt x="1886" y="271"/>
                      <a:pt x="1457" y="1"/>
                      <a:pt x="101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" name="Google Shape;595;p6"/>
              <p:cNvSpPr/>
              <p:nvPr/>
            </p:nvSpPr>
            <p:spPr>
              <a:xfrm>
                <a:off x="5934713" y="2784737"/>
                <a:ext cx="46629" cy="42294"/>
              </a:xfrm>
              <a:custGeom>
                <a:avLst/>
                <a:gdLst/>
                <a:ahLst/>
                <a:cxnLst/>
                <a:rect l="l" t="t" r="r" b="b"/>
                <a:pathLst>
                  <a:path w="2162" h="1961" extrusionOk="0">
                    <a:moveTo>
                      <a:pt x="206" y="1"/>
                    </a:moveTo>
                    <a:cubicBezTo>
                      <a:pt x="1" y="269"/>
                      <a:pt x="146" y="659"/>
                      <a:pt x="310" y="1092"/>
                    </a:cubicBezTo>
                    <a:cubicBezTo>
                      <a:pt x="511" y="1560"/>
                      <a:pt x="685" y="1960"/>
                      <a:pt x="1052" y="1960"/>
                    </a:cubicBezTo>
                    <a:cubicBezTo>
                      <a:pt x="1137" y="1960"/>
                      <a:pt x="1231" y="1939"/>
                      <a:pt x="1339" y="1893"/>
                    </a:cubicBezTo>
                    <a:cubicBezTo>
                      <a:pt x="1893" y="1668"/>
                      <a:pt x="2162" y="1051"/>
                      <a:pt x="1976" y="494"/>
                    </a:cubicBezTo>
                    <a:lnTo>
                      <a:pt x="1976" y="494"/>
                    </a:lnTo>
                    <a:cubicBezTo>
                      <a:pt x="1370" y="759"/>
                      <a:pt x="972" y="879"/>
                      <a:pt x="711" y="879"/>
                    </a:cubicBezTo>
                    <a:cubicBezTo>
                      <a:pt x="280" y="879"/>
                      <a:pt x="220" y="552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" name="Google Shape;596;p6"/>
              <p:cNvSpPr/>
              <p:nvPr/>
            </p:nvSpPr>
            <p:spPr>
              <a:xfrm>
                <a:off x="5819349" y="2832099"/>
                <a:ext cx="51503" cy="50360"/>
              </a:xfrm>
              <a:custGeom>
                <a:avLst/>
                <a:gdLst/>
                <a:ahLst/>
                <a:cxnLst/>
                <a:rect l="l" t="t" r="r" b="b"/>
                <a:pathLst>
                  <a:path w="2388" h="2335" extrusionOk="0">
                    <a:moveTo>
                      <a:pt x="1061" y="1"/>
                    </a:moveTo>
                    <a:cubicBezTo>
                      <a:pt x="914" y="1"/>
                      <a:pt x="763" y="29"/>
                      <a:pt x="618" y="89"/>
                    </a:cubicBezTo>
                    <a:cubicBezTo>
                      <a:pt x="1" y="336"/>
                      <a:pt x="187" y="830"/>
                      <a:pt x="434" y="1425"/>
                    </a:cubicBezTo>
                    <a:cubicBezTo>
                      <a:pt x="636" y="1915"/>
                      <a:pt x="824" y="2335"/>
                      <a:pt x="1214" y="2335"/>
                    </a:cubicBezTo>
                    <a:cubicBezTo>
                      <a:pt x="1300" y="2335"/>
                      <a:pt x="1396" y="2314"/>
                      <a:pt x="1504" y="2270"/>
                    </a:cubicBezTo>
                    <a:cubicBezTo>
                      <a:pt x="2099" y="2023"/>
                      <a:pt x="2387" y="1323"/>
                      <a:pt x="2140" y="726"/>
                    </a:cubicBezTo>
                    <a:cubicBezTo>
                      <a:pt x="1954" y="275"/>
                      <a:pt x="1520" y="1"/>
                      <a:pt x="106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" name="Google Shape;597;p6"/>
              <p:cNvSpPr/>
              <p:nvPr/>
            </p:nvSpPr>
            <p:spPr>
              <a:xfrm>
                <a:off x="5821139" y="2838483"/>
                <a:ext cx="49282" cy="48290"/>
              </a:xfrm>
              <a:custGeom>
                <a:avLst/>
                <a:gdLst/>
                <a:ahLst/>
                <a:cxnLst/>
                <a:rect l="l" t="t" r="r" b="b"/>
                <a:pathLst>
                  <a:path w="2285" h="2239" extrusionOk="0">
                    <a:moveTo>
                      <a:pt x="998" y="0"/>
                    </a:moveTo>
                    <a:cubicBezTo>
                      <a:pt x="858" y="0"/>
                      <a:pt x="715" y="26"/>
                      <a:pt x="576" y="81"/>
                    </a:cubicBezTo>
                    <a:cubicBezTo>
                      <a:pt x="0" y="328"/>
                      <a:pt x="165" y="800"/>
                      <a:pt x="412" y="1376"/>
                    </a:cubicBezTo>
                    <a:cubicBezTo>
                      <a:pt x="598" y="1849"/>
                      <a:pt x="770" y="2238"/>
                      <a:pt x="1144" y="2238"/>
                    </a:cubicBezTo>
                    <a:cubicBezTo>
                      <a:pt x="1226" y="2238"/>
                      <a:pt x="1317" y="2220"/>
                      <a:pt x="1421" y="2179"/>
                    </a:cubicBezTo>
                    <a:cubicBezTo>
                      <a:pt x="1997" y="1932"/>
                      <a:pt x="2285" y="1274"/>
                      <a:pt x="2038" y="698"/>
                    </a:cubicBezTo>
                    <a:cubicBezTo>
                      <a:pt x="1865" y="260"/>
                      <a:pt x="1444" y="0"/>
                      <a:pt x="99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" name="Google Shape;598;p6"/>
              <p:cNvSpPr/>
              <p:nvPr/>
            </p:nvSpPr>
            <p:spPr>
              <a:xfrm>
                <a:off x="5822907" y="2844651"/>
                <a:ext cx="47060" cy="42121"/>
              </a:xfrm>
              <a:custGeom>
                <a:avLst/>
                <a:gdLst/>
                <a:ahLst/>
                <a:cxnLst/>
                <a:rect l="l" t="t" r="r" b="b"/>
                <a:pathLst>
                  <a:path w="2182" h="1953" extrusionOk="0">
                    <a:moveTo>
                      <a:pt x="228" y="1"/>
                    </a:moveTo>
                    <a:lnTo>
                      <a:pt x="228" y="1"/>
                    </a:lnTo>
                    <a:cubicBezTo>
                      <a:pt x="0" y="267"/>
                      <a:pt x="145" y="638"/>
                      <a:pt x="330" y="1090"/>
                    </a:cubicBezTo>
                    <a:cubicBezTo>
                      <a:pt x="516" y="1563"/>
                      <a:pt x="688" y="1952"/>
                      <a:pt x="1062" y="1952"/>
                    </a:cubicBezTo>
                    <a:cubicBezTo>
                      <a:pt x="1144" y="1952"/>
                      <a:pt x="1235" y="1934"/>
                      <a:pt x="1339" y="1893"/>
                    </a:cubicBezTo>
                    <a:cubicBezTo>
                      <a:pt x="1915" y="1666"/>
                      <a:pt x="2181" y="1029"/>
                      <a:pt x="1975" y="473"/>
                    </a:cubicBezTo>
                    <a:lnTo>
                      <a:pt x="1975" y="473"/>
                    </a:lnTo>
                    <a:cubicBezTo>
                      <a:pt x="1370" y="749"/>
                      <a:pt x="973" y="874"/>
                      <a:pt x="712" y="874"/>
                    </a:cubicBezTo>
                    <a:cubicBezTo>
                      <a:pt x="290" y="874"/>
                      <a:pt x="228" y="547"/>
                      <a:pt x="22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" name="Google Shape;599;p6"/>
              <p:cNvSpPr/>
              <p:nvPr/>
            </p:nvSpPr>
            <p:spPr>
              <a:xfrm>
                <a:off x="5690677" y="2898657"/>
                <a:ext cx="51503" cy="50791"/>
              </a:xfrm>
              <a:custGeom>
                <a:avLst/>
                <a:gdLst/>
                <a:ahLst/>
                <a:cxnLst/>
                <a:rect l="l" t="t" r="r" b="b"/>
                <a:pathLst>
                  <a:path w="2388" h="2355" extrusionOk="0">
                    <a:moveTo>
                      <a:pt x="1041" y="1"/>
                    </a:moveTo>
                    <a:cubicBezTo>
                      <a:pt x="893" y="1"/>
                      <a:pt x="743" y="29"/>
                      <a:pt x="598" y="89"/>
                    </a:cubicBezTo>
                    <a:cubicBezTo>
                      <a:pt x="1" y="336"/>
                      <a:pt x="187" y="829"/>
                      <a:pt x="434" y="1447"/>
                    </a:cubicBezTo>
                    <a:cubicBezTo>
                      <a:pt x="636" y="1935"/>
                      <a:pt x="811" y="2354"/>
                      <a:pt x="1195" y="2354"/>
                    </a:cubicBezTo>
                    <a:cubicBezTo>
                      <a:pt x="1280" y="2354"/>
                      <a:pt x="1374" y="2334"/>
                      <a:pt x="1482" y="2289"/>
                    </a:cubicBezTo>
                    <a:cubicBezTo>
                      <a:pt x="2099" y="2042"/>
                      <a:pt x="2387" y="1343"/>
                      <a:pt x="2140" y="747"/>
                    </a:cubicBezTo>
                    <a:cubicBezTo>
                      <a:pt x="1953" y="279"/>
                      <a:pt x="1506" y="1"/>
                      <a:pt x="104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" name="Google Shape;600;p6"/>
              <p:cNvSpPr/>
              <p:nvPr/>
            </p:nvSpPr>
            <p:spPr>
              <a:xfrm>
                <a:off x="5692036" y="2905472"/>
                <a:ext cx="49260" cy="48290"/>
              </a:xfrm>
              <a:custGeom>
                <a:avLst/>
                <a:gdLst/>
                <a:ahLst/>
                <a:cxnLst/>
                <a:rect l="l" t="t" r="r" b="b"/>
                <a:pathLst>
                  <a:path w="2284" h="2239" extrusionOk="0">
                    <a:moveTo>
                      <a:pt x="998" y="1"/>
                    </a:moveTo>
                    <a:cubicBezTo>
                      <a:pt x="857" y="1"/>
                      <a:pt x="715" y="27"/>
                      <a:pt x="577" y="81"/>
                    </a:cubicBezTo>
                    <a:cubicBezTo>
                      <a:pt x="1" y="327"/>
                      <a:pt x="185" y="801"/>
                      <a:pt x="412" y="1377"/>
                    </a:cubicBezTo>
                    <a:cubicBezTo>
                      <a:pt x="614" y="1850"/>
                      <a:pt x="789" y="2239"/>
                      <a:pt x="1163" y="2239"/>
                    </a:cubicBezTo>
                    <a:cubicBezTo>
                      <a:pt x="1245" y="2239"/>
                      <a:pt x="1337" y="2220"/>
                      <a:pt x="1441" y="2179"/>
                    </a:cubicBezTo>
                    <a:cubicBezTo>
                      <a:pt x="2017" y="1932"/>
                      <a:pt x="2283" y="1274"/>
                      <a:pt x="2058" y="698"/>
                    </a:cubicBezTo>
                    <a:cubicBezTo>
                      <a:pt x="1870" y="260"/>
                      <a:pt x="1445" y="1"/>
                      <a:pt x="9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" name="Google Shape;601;p6"/>
              <p:cNvSpPr/>
              <p:nvPr/>
            </p:nvSpPr>
            <p:spPr>
              <a:xfrm>
                <a:off x="5694236" y="2911640"/>
                <a:ext cx="46629" cy="42121"/>
              </a:xfrm>
              <a:custGeom>
                <a:avLst/>
                <a:gdLst/>
                <a:ahLst/>
                <a:cxnLst/>
                <a:rect l="l" t="t" r="r" b="b"/>
                <a:pathLst>
                  <a:path w="2162" h="1953" extrusionOk="0">
                    <a:moveTo>
                      <a:pt x="206" y="0"/>
                    </a:moveTo>
                    <a:cubicBezTo>
                      <a:pt x="1" y="247"/>
                      <a:pt x="124" y="639"/>
                      <a:pt x="310" y="1091"/>
                    </a:cubicBezTo>
                    <a:cubicBezTo>
                      <a:pt x="512" y="1564"/>
                      <a:pt x="687" y="1953"/>
                      <a:pt x="1061" y="1953"/>
                    </a:cubicBezTo>
                    <a:cubicBezTo>
                      <a:pt x="1143" y="1953"/>
                      <a:pt x="1235" y="1934"/>
                      <a:pt x="1339" y="1893"/>
                    </a:cubicBezTo>
                    <a:cubicBezTo>
                      <a:pt x="1893" y="1667"/>
                      <a:pt x="2161" y="1029"/>
                      <a:pt x="1956" y="474"/>
                    </a:cubicBezTo>
                    <a:lnTo>
                      <a:pt x="1956" y="474"/>
                    </a:lnTo>
                    <a:cubicBezTo>
                      <a:pt x="1350" y="749"/>
                      <a:pt x="955" y="874"/>
                      <a:pt x="697" y="874"/>
                    </a:cubicBezTo>
                    <a:cubicBezTo>
                      <a:pt x="279" y="874"/>
                      <a:pt x="219" y="547"/>
                      <a:pt x="2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" name="Google Shape;602;p6"/>
              <p:cNvSpPr/>
              <p:nvPr/>
            </p:nvSpPr>
            <p:spPr>
              <a:xfrm>
                <a:off x="6037224" y="2714082"/>
                <a:ext cx="51503" cy="50403"/>
              </a:xfrm>
              <a:custGeom>
                <a:avLst/>
                <a:gdLst/>
                <a:ahLst/>
                <a:cxnLst/>
                <a:rect l="l" t="t" r="r" b="b"/>
                <a:pathLst>
                  <a:path w="2388" h="2337" extrusionOk="0">
                    <a:moveTo>
                      <a:pt x="1051" y="0"/>
                    </a:moveTo>
                    <a:cubicBezTo>
                      <a:pt x="901" y="0"/>
                      <a:pt x="747" y="29"/>
                      <a:pt x="596" y="89"/>
                    </a:cubicBezTo>
                    <a:cubicBezTo>
                      <a:pt x="1" y="336"/>
                      <a:pt x="185" y="829"/>
                      <a:pt x="432" y="1425"/>
                    </a:cubicBezTo>
                    <a:cubicBezTo>
                      <a:pt x="633" y="1928"/>
                      <a:pt x="807" y="2336"/>
                      <a:pt x="1199" y="2336"/>
                    </a:cubicBezTo>
                    <a:cubicBezTo>
                      <a:pt x="1287" y="2336"/>
                      <a:pt x="1388" y="2315"/>
                      <a:pt x="1502" y="2269"/>
                    </a:cubicBezTo>
                    <a:cubicBezTo>
                      <a:pt x="2099" y="2023"/>
                      <a:pt x="2387" y="1343"/>
                      <a:pt x="2140" y="726"/>
                    </a:cubicBezTo>
                    <a:cubicBezTo>
                      <a:pt x="1953" y="275"/>
                      <a:pt x="1519" y="0"/>
                      <a:pt x="105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" name="Google Shape;603;p6"/>
              <p:cNvSpPr/>
              <p:nvPr/>
            </p:nvSpPr>
            <p:spPr>
              <a:xfrm>
                <a:off x="6038992" y="2720703"/>
                <a:ext cx="49260" cy="48225"/>
              </a:xfrm>
              <a:custGeom>
                <a:avLst/>
                <a:gdLst/>
                <a:ahLst/>
                <a:cxnLst/>
                <a:rect l="l" t="t" r="r" b="b"/>
                <a:pathLst>
                  <a:path w="2284" h="2236" extrusionOk="0">
                    <a:moveTo>
                      <a:pt x="1007" y="1"/>
                    </a:moveTo>
                    <a:cubicBezTo>
                      <a:pt x="864" y="1"/>
                      <a:pt x="718" y="29"/>
                      <a:pt x="577" y="90"/>
                    </a:cubicBezTo>
                    <a:cubicBezTo>
                      <a:pt x="1" y="317"/>
                      <a:pt x="166" y="789"/>
                      <a:pt x="412" y="1365"/>
                    </a:cubicBezTo>
                    <a:cubicBezTo>
                      <a:pt x="596" y="1834"/>
                      <a:pt x="766" y="2235"/>
                      <a:pt x="1134" y="2235"/>
                    </a:cubicBezTo>
                    <a:cubicBezTo>
                      <a:pt x="1218" y="2235"/>
                      <a:pt x="1312" y="2214"/>
                      <a:pt x="1420" y="2168"/>
                    </a:cubicBezTo>
                    <a:cubicBezTo>
                      <a:pt x="1996" y="1941"/>
                      <a:pt x="2284" y="1283"/>
                      <a:pt x="2037" y="707"/>
                    </a:cubicBezTo>
                    <a:cubicBezTo>
                      <a:pt x="1866" y="272"/>
                      <a:pt x="1449" y="1"/>
                      <a:pt x="100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" name="Google Shape;604;p6"/>
              <p:cNvSpPr/>
              <p:nvPr/>
            </p:nvSpPr>
            <p:spPr>
              <a:xfrm>
                <a:off x="6040782" y="2726634"/>
                <a:ext cx="46586" cy="42294"/>
              </a:xfrm>
              <a:custGeom>
                <a:avLst/>
                <a:gdLst/>
                <a:ahLst/>
                <a:cxnLst/>
                <a:rect l="l" t="t" r="r" b="b"/>
                <a:pathLst>
                  <a:path w="2160" h="1961" extrusionOk="0">
                    <a:moveTo>
                      <a:pt x="206" y="1"/>
                    </a:moveTo>
                    <a:lnTo>
                      <a:pt x="206" y="1"/>
                    </a:lnTo>
                    <a:cubicBezTo>
                      <a:pt x="0" y="267"/>
                      <a:pt x="143" y="659"/>
                      <a:pt x="329" y="1090"/>
                    </a:cubicBezTo>
                    <a:cubicBezTo>
                      <a:pt x="513" y="1559"/>
                      <a:pt x="683" y="1960"/>
                      <a:pt x="1051" y="1960"/>
                    </a:cubicBezTo>
                    <a:cubicBezTo>
                      <a:pt x="1135" y="1960"/>
                      <a:pt x="1229" y="1939"/>
                      <a:pt x="1337" y="1893"/>
                    </a:cubicBezTo>
                    <a:cubicBezTo>
                      <a:pt x="1893" y="1666"/>
                      <a:pt x="2160" y="1049"/>
                      <a:pt x="1975" y="473"/>
                    </a:cubicBezTo>
                    <a:lnTo>
                      <a:pt x="1975" y="473"/>
                    </a:lnTo>
                    <a:cubicBezTo>
                      <a:pt x="1362" y="748"/>
                      <a:pt x="962" y="873"/>
                      <a:pt x="701" y="873"/>
                    </a:cubicBezTo>
                    <a:cubicBezTo>
                      <a:pt x="278" y="873"/>
                      <a:pt x="218" y="547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" name="Google Shape;615;p8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16" name="Google Shape;616;p8"/>
          <p:cNvSpPr txBox="1">
            <a:spLocks noGrp="1"/>
          </p:cNvSpPr>
          <p:nvPr>
            <p:ph type="title"/>
          </p:nvPr>
        </p:nvSpPr>
        <p:spPr>
          <a:xfrm>
            <a:off x="3922675" y="1181100"/>
            <a:ext cx="4508100" cy="278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9600" b="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pic>
        <p:nvPicPr>
          <p:cNvPr id="617" name="Google Shape;617;p8"/>
          <p:cNvPicPr preferRelativeResize="0"/>
          <p:nvPr/>
        </p:nvPicPr>
        <p:blipFill rotWithShape="1">
          <a:blip r:embed="rId3">
            <a:alphaModFix/>
          </a:blip>
          <a:srcRect t="20904" b="20898"/>
          <a:stretch/>
        </p:blipFill>
        <p:spPr>
          <a:xfrm>
            <a:off x="4905375" y="-440772"/>
            <a:ext cx="5295899" cy="1330501"/>
          </a:xfrm>
          <a:prstGeom prst="rect">
            <a:avLst/>
          </a:prstGeom>
          <a:noFill/>
          <a:ln>
            <a:noFill/>
          </a:ln>
        </p:spPr>
      </p:pic>
      <p:sp>
        <p:nvSpPr>
          <p:cNvPr id="618" name="Google Shape;618;p8"/>
          <p:cNvSpPr/>
          <p:nvPr/>
        </p:nvSpPr>
        <p:spPr>
          <a:xfrm>
            <a:off x="3209925" y="4501843"/>
            <a:ext cx="6029325" cy="1108375"/>
          </a:xfrm>
          <a:custGeom>
            <a:avLst/>
            <a:gdLst/>
            <a:ahLst/>
            <a:cxnLst/>
            <a:rect l="l" t="t" r="r" b="b"/>
            <a:pathLst>
              <a:path w="241173" h="44335" extrusionOk="0">
                <a:moveTo>
                  <a:pt x="0" y="44335"/>
                </a:moveTo>
                <a:cubicBezTo>
                  <a:pt x="12173" y="42306"/>
                  <a:pt x="24037" y="36880"/>
                  <a:pt x="33909" y="29476"/>
                </a:cubicBezTo>
                <a:cubicBezTo>
                  <a:pt x="43998" y="21910"/>
                  <a:pt x="52577" y="9107"/>
                  <a:pt x="65151" y="8140"/>
                </a:cubicBezTo>
                <a:cubicBezTo>
                  <a:pt x="76506" y="7267"/>
                  <a:pt x="88320" y="8541"/>
                  <a:pt x="99060" y="12331"/>
                </a:cubicBezTo>
                <a:cubicBezTo>
                  <a:pt x="113157" y="17306"/>
                  <a:pt x="131297" y="28921"/>
                  <a:pt x="143256" y="19951"/>
                </a:cubicBezTo>
                <a:cubicBezTo>
                  <a:pt x="147466" y="16794"/>
                  <a:pt x="148911" y="8373"/>
                  <a:pt x="145542" y="4330"/>
                </a:cubicBezTo>
                <a:cubicBezTo>
                  <a:pt x="143020" y="1304"/>
                  <a:pt x="138392" y="-418"/>
                  <a:pt x="134493" y="139"/>
                </a:cubicBezTo>
                <a:cubicBezTo>
                  <a:pt x="129488" y="854"/>
                  <a:pt x="136012" y="12863"/>
                  <a:pt x="140970" y="13855"/>
                </a:cubicBezTo>
                <a:cubicBezTo>
                  <a:pt x="152632" y="16187"/>
                  <a:pt x="164559" y="10741"/>
                  <a:pt x="176403" y="9664"/>
                </a:cubicBezTo>
                <a:cubicBezTo>
                  <a:pt x="189550" y="8469"/>
                  <a:pt x="202624" y="12828"/>
                  <a:pt x="215646" y="14998"/>
                </a:cubicBezTo>
                <a:cubicBezTo>
                  <a:pt x="225174" y="16586"/>
                  <a:pt x="236853" y="20074"/>
                  <a:pt x="241173" y="28714"/>
                </a:cubicBezTo>
              </a:path>
            </a:pathLst>
          </a:custGeom>
          <a:noFill/>
          <a:ln w="19050" cap="flat" cmpd="sng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</p:spPr>
      </p:sp>
      <p:pic>
        <p:nvPicPr>
          <p:cNvPr id="619" name="Google Shape;619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743074" y="1815277"/>
            <a:ext cx="5295899" cy="2251888"/>
          </a:xfrm>
          <a:prstGeom prst="rect">
            <a:avLst/>
          </a:prstGeom>
          <a:noFill/>
          <a:ln>
            <a:noFill/>
          </a:ln>
        </p:spPr>
      </p:pic>
      <p:pic>
        <p:nvPicPr>
          <p:cNvPr id="620" name="Google Shape;620;p8"/>
          <p:cNvPicPr preferRelativeResize="0"/>
          <p:nvPr/>
        </p:nvPicPr>
        <p:blipFill rotWithShape="1">
          <a:blip r:embed="rId5">
            <a:alphaModFix/>
          </a:blip>
          <a:srcRect l="6117" t="15986" r="6109" b="15986"/>
          <a:stretch/>
        </p:blipFill>
        <p:spPr>
          <a:xfrm>
            <a:off x="1609725" y="3962400"/>
            <a:ext cx="4648198" cy="1759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1" name="Google Shape;621;p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1438274" y="-483140"/>
            <a:ext cx="5295898" cy="24072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0" name="Google Shape;1250;p18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251" name="Google Shape;1251;p18"/>
          <p:cNvSpPr txBox="1">
            <a:spLocks noGrp="1"/>
          </p:cNvSpPr>
          <p:nvPr>
            <p:ph type="title"/>
          </p:nvPr>
        </p:nvSpPr>
        <p:spPr>
          <a:xfrm>
            <a:off x="720000" y="1251300"/>
            <a:ext cx="3080400" cy="163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b="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252" name="Google Shape;1252;p18"/>
          <p:cNvSpPr txBox="1">
            <a:spLocks noGrp="1"/>
          </p:cNvSpPr>
          <p:nvPr>
            <p:ph type="subTitle" idx="1"/>
          </p:nvPr>
        </p:nvSpPr>
        <p:spPr>
          <a:xfrm>
            <a:off x="720000" y="2883275"/>
            <a:ext cx="3080400" cy="100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3" name="Google Shape;1253;p18"/>
          <p:cNvSpPr>
            <a:spLocks noGrp="1"/>
          </p:cNvSpPr>
          <p:nvPr>
            <p:ph type="pic" idx="2"/>
          </p:nvPr>
        </p:nvSpPr>
        <p:spPr>
          <a:xfrm>
            <a:off x="5086350" y="888025"/>
            <a:ext cx="3344400" cy="3367500"/>
          </a:xfrm>
          <a:prstGeom prst="rect">
            <a:avLst/>
          </a:prstGeom>
          <a:noFill/>
          <a:ln>
            <a:noFill/>
          </a:ln>
        </p:spPr>
      </p:sp>
      <p:pic>
        <p:nvPicPr>
          <p:cNvPr id="1254" name="Google Shape;125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53101" y="-770407"/>
            <a:ext cx="5295900" cy="24539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5" name="Google Shape;125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33601" y="-1064165"/>
            <a:ext cx="5295898" cy="24072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6" name="Google Shape;1256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48026" y="3686159"/>
            <a:ext cx="5295901" cy="23661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7" name="Google Shape;1257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1571699" y="3752109"/>
            <a:ext cx="5295899" cy="2286248"/>
          </a:xfrm>
          <a:prstGeom prst="rect">
            <a:avLst/>
          </a:prstGeom>
          <a:noFill/>
          <a:ln>
            <a:noFill/>
          </a:ln>
        </p:spPr>
      </p:pic>
      <p:sp>
        <p:nvSpPr>
          <p:cNvPr id="1258" name="Google Shape;1258;p18"/>
          <p:cNvSpPr/>
          <p:nvPr/>
        </p:nvSpPr>
        <p:spPr>
          <a:xfrm>
            <a:off x="-723900" y="-200025"/>
            <a:ext cx="6057900" cy="3952875"/>
          </a:xfrm>
          <a:custGeom>
            <a:avLst/>
            <a:gdLst/>
            <a:ahLst/>
            <a:cxnLst/>
            <a:rect l="l" t="t" r="r" b="b"/>
            <a:pathLst>
              <a:path w="242316" h="158115" extrusionOk="0">
                <a:moveTo>
                  <a:pt x="0" y="158115"/>
                </a:moveTo>
                <a:cubicBezTo>
                  <a:pt x="12807" y="148510"/>
                  <a:pt x="18670" y="131770"/>
                  <a:pt x="24765" y="116967"/>
                </a:cubicBezTo>
                <a:cubicBezTo>
                  <a:pt x="32259" y="98766"/>
                  <a:pt x="35764" y="79118"/>
                  <a:pt x="39624" y="59817"/>
                </a:cubicBezTo>
                <a:cubicBezTo>
                  <a:pt x="41769" y="49092"/>
                  <a:pt x="45316" y="38641"/>
                  <a:pt x="46863" y="27813"/>
                </a:cubicBezTo>
                <a:cubicBezTo>
                  <a:pt x="47569" y="22870"/>
                  <a:pt x="48489" y="16485"/>
                  <a:pt x="44958" y="12954"/>
                </a:cubicBezTo>
                <a:cubicBezTo>
                  <a:pt x="42986" y="10982"/>
                  <a:pt x="40213" y="7516"/>
                  <a:pt x="37719" y="8763"/>
                </a:cubicBezTo>
                <a:cubicBezTo>
                  <a:pt x="35624" y="9810"/>
                  <a:pt x="36580" y="13311"/>
                  <a:pt x="36195" y="15621"/>
                </a:cubicBezTo>
                <a:cubicBezTo>
                  <a:pt x="35171" y="21764"/>
                  <a:pt x="35433" y="28062"/>
                  <a:pt x="35433" y="34290"/>
                </a:cubicBezTo>
                <a:cubicBezTo>
                  <a:pt x="35433" y="42238"/>
                  <a:pt x="32927" y="58838"/>
                  <a:pt x="40767" y="57531"/>
                </a:cubicBezTo>
                <a:cubicBezTo>
                  <a:pt x="46262" y="56615"/>
                  <a:pt x="51197" y="51386"/>
                  <a:pt x="52959" y="46101"/>
                </a:cubicBezTo>
                <a:cubicBezTo>
                  <a:pt x="55024" y="39906"/>
                  <a:pt x="53909" y="32485"/>
                  <a:pt x="57531" y="27051"/>
                </a:cubicBezTo>
                <a:cubicBezTo>
                  <a:pt x="60021" y="23316"/>
                  <a:pt x="65280" y="21971"/>
                  <a:pt x="69723" y="21336"/>
                </a:cubicBezTo>
                <a:cubicBezTo>
                  <a:pt x="82847" y="19461"/>
                  <a:pt x="96155" y="26084"/>
                  <a:pt x="109347" y="24765"/>
                </a:cubicBezTo>
                <a:cubicBezTo>
                  <a:pt x="116187" y="24081"/>
                  <a:pt x="121633" y="18555"/>
                  <a:pt x="128016" y="16002"/>
                </a:cubicBezTo>
                <a:cubicBezTo>
                  <a:pt x="133799" y="13689"/>
                  <a:pt x="140482" y="14676"/>
                  <a:pt x="146685" y="15240"/>
                </a:cubicBezTo>
                <a:cubicBezTo>
                  <a:pt x="159932" y="16444"/>
                  <a:pt x="172717" y="24033"/>
                  <a:pt x="185928" y="22479"/>
                </a:cubicBezTo>
                <a:cubicBezTo>
                  <a:pt x="206024" y="20115"/>
                  <a:pt x="224218" y="9049"/>
                  <a:pt x="242316" y="0"/>
                </a:cubicBezTo>
              </a:path>
            </a:pathLst>
          </a:custGeom>
          <a:noFill/>
          <a:ln w="19050" cap="flat" cmpd="sng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1259" name="Google Shape;1259;p18"/>
          <p:cNvSpPr/>
          <p:nvPr/>
        </p:nvSpPr>
        <p:spPr>
          <a:xfrm rot="-176774">
            <a:off x="2028919" y="1399996"/>
            <a:ext cx="7384936" cy="4391121"/>
          </a:xfrm>
          <a:custGeom>
            <a:avLst/>
            <a:gdLst/>
            <a:ahLst/>
            <a:cxnLst/>
            <a:rect l="l" t="t" r="r" b="b"/>
            <a:pathLst>
              <a:path w="295391" h="175641" extrusionOk="0">
                <a:moveTo>
                  <a:pt x="0" y="175641"/>
                </a:moveTo>
                <a:cubicBezTo>
                  <a:pt x="12827" y="175641"/>
                  <a:pt x="25096" y="170297"/>
                  <a:pt x="37719" y="168021"/>
                </a:cubicBezTo>
                <a:cubicBezTo>
                  <a:pt x="53647" y="165149"/>
                  <a:pt x="72144" y="163990"/>
                  <a:pt x="83820" y="152781"/>
                </a:cubicBezTo>
                <a:cubicBezTo>
                  <a:pt x="88983" y="147824"/>
                  <a:pt x="97408" y="139868"/>
                  <a:pt x="93726" y="133731"/>
                </a:cubicBezTo>
                <a:cubicBezTo>
                  <a:pt x="90376" y="128148"/>
                  <a:pt x="77497" y="120697"/>
                  <a:pt x="75438" y="126873"/>
                </a:cubicBezTo>
                <a:cubicBezTo>
                  <a:pt x="71935" y="137383"/>
                  <a:pt x="93793" y="141030"/>
                  <a:pt x="104775" y="142494"/>
                </a:cubicBezTo>
                <a:cubicBezTo>
                  <a:pt x="111200" y="143351"/>
                  <a:pt x="117960" y="144991"/>
                  <a:pt x="124206" y="143256"/>
                </a:cubicBezTo>
                <a:cubicBezTo>
                  <a:pt x="135277" y="140181"/>
                  <a:pt x="145126" y="132209"/>
                  <a:pt x="156591" y="131445"/>
                </a:cubicBezTo>
                <a:cubicBezTo>
                  <a:pt x="170045" y="130548"/>
                  <a:pt x="183777" y="130981"/>
                  <a:pt x="196977" y="133731"/>
                </a:cubicBezTo>
                <a:cubicBezTo>
                  <a:pt x="206508" y="135717"/>
                  <a:pt x="215511" y="140143"/>
                  <a:pt x="225171" y="141351"/>
                </a:cubicBezTo>
                <a:cubicBezTo>
                  <a:pt x="239180" y="143102"/>
                  <a:pt x="256168" y="152108"/>
                  <a:pt x="267462" y="143637"/>
                </a:cubicBezTo>
                <a:cubicBezTo>
                  <a:pt x="279346" y="134724"/>
                  <a:pt x="270735" y="114094"/>
                  <a:pt x="273177" y="99441"/>
                </a:cubicBezTo>
                <a:cubicBezTo>
                  <a:pt x="276108" y="81854"/>
                  <a:pt x="290849" y="67561"/>
                  <a:pt x="293370" y="49911"/>
                </a:cubicBezTo>
                <a:cubicBezTo>
                  <a:pt x="294610" y="41228"/>
                  <a:pt x="296416" y="32184"/>
                  <a:pt x="294513" y="23622"/>
                </a:cubicBezTo>
                <a:cubicBezTo>
                  <a:pt x="292639" y="15188"/>
                  <a:pt x="286577" y="8196"/>
                  <a:pt x="283845" y="0"/>
                </a:cubicBezTo>
              </a:path>
            </a:pathLst>
          </a:custGeom>
          <a:noFill/>
          <a:ln w="19050" cap="flat" cmpd="sng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2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7" name="Google Shape;2787;p31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8" name="Google Shape;278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4286250" y="3424243"/>
            <a:ext cx="5295900" cy="24539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9" name="Google Shape;2789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903724" y="3464541"/>
            <a:ext cx="5295899" cy="23733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0" name="Google Shape;2790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24051" y="3959964"/>
            <a:ext cx="5295899" cy="22518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1" name="Google Shape;2791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638176" y="2796126"/>
            <a:ext cx="5295897" cy="22902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2" name="Google Shape;2792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86426" y="-821586"/>
            <a:ext cx="5295899" cy="225188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93" name="Google Shape;2793;p31"/>
          <p:cNvGrpSpPr/>
          <p:nvPr/>
        </p:nvGrpSpPr>
        <p:grpSpPr>
          <a:xfrm rot="1478259" flipH="1">
            <a:off x="8349965" y="2736311"/>
            <a:ext cx="1429879" cy="1600485"/>
            <a:chOff x="4138184" y="930105"/>
            <a:chExt cx="3868174" cy="4329704"/>
          </a:xfrm>
        </p:grpSpPr>
        <p:sp>
          <p:nvSpPr>
            <p:cNvPr id="2794" name="Google Shape;2794;p31"/>
            <p:cNvSpPr/>
            <p:nvPr/>
          </p:nvSpPr>
          <p:spPr>
            <a:xfrm>
              <a:off x="4368726" y="3122987"/>
              <a:ext cx="2187893" cy="2136822"/>
            </a:xfrm>
            <a:custGeom>
              <a:avLst/>
              <a:gdLst/>
              <a:ahLst/>
              <a:cxnLst/>
              <a:rect l="l" t="t" r="r" b="b"/>
              <a:pathLst>
                <a:path w="101444" h="99076" extrusionOk="0">
                  <a:moveTo>
                    <a:pt x="14196" y="0"/>
                  </a:moveTo>
                  <a:lnTo>
                    <a:pt x="13949" y="247"/>
                  </a:lnTo>
                  <a:cubicBezTo>
                    <a:pt x="13167" y="1029"/>
                    <a:pt x="14217" y="2900"/>
                    <a:pt x="15657" y="4361"/>
                  </a:cubicBezTo>
                  <a:lnTo>
                    <a:pt x="47276" y="36103"/>
                  </a:lnTo>
                  <a:lnTo>
                    <a:pt x="49374" y="38223"/>
                  </a:lnTo>
                  <a:cubicBezTo>
                    <a:pt x="38492" y="44025"/>
                    <a:pt x="28062" y="50051"/>
                    <a:pt x="19956" y="55257"/>
                  </a:cubicBezTo>
                  <a:lnTo>
                    <a:pt x="640" y="54413"/>
                  </a:lnTo>
                  <a:lnTo>
                    <a:pt x="495" y="54577"/>
                  </a:lnTo>
                  <a:cubicBezTo>
                    <a:pt x="1" y="55194"/>
                    <a:pt x="105" y="56080"/>
                    <a:pt x="722" y="56574"/>
                  </a:cubicBezTo>
                  <a:lnTo>
                    <a:pt x="8806" y="63012"/>
                  </a:lnTo>
                  <a:cubicBezTo>
                    <a:pt x="3808" y="66983"/>
                    <a:pt x="3602" y="68320"/>
                    <a:pt x="3972" y="69060"/>
                  </a:cubicBezTo>
                  <a:cubicBezTo>
                    <a:pt x="4166" y="69418"/>
                    <a:pt x="4567" y="69740"/>
                    <a:pt x="5666" y="69740"/>
                  </a:cubicBezTo>
                  <a:cubicBezTo>
                    <a:pt x="6782" y="69740"/>
                    <a:pt x="8617" y="69408"/>
                    <a:pt x="11686" y="68443"/>
                  </a:cubicBezTo>
                  <a:lnTo>
                    <a:pt x="12489" y="78729"/>
                  </a:lnTo>
                  <a:cubicBezTo>
                    <a:pt x="12530" y="79121"/>
                    <a:pt x="12695" y="79470"/>
                    <a:pt x="12983" y="79717"/>
                  </a:cubicBezTo>
                  <a:cubicBezTo>
                    <a:pt x="13234" y="79932"/>
                    <a:pt x="13548" y="80054"/>
                    <a:pt x="13884" y="80054"/>
                  </a:cubicBezTo>
                  <a:cubicBezTo>
                    <a:pt x="13932" y="80054"/>
                    <a:pt x="13982" y="80051"/>
                    <a:pt x="14031" y="80046"/>
                  </a:cubicBezTo>
                  <a:lnTo>
                    <a:pt x="14237" y="80026"/>
                  </a:lnTo>
                  <a:lnTo>
                    <a:pt x="14258" y="79985"/>
                  </a:lnTo>
                  <a:lnTo>
                    <a:pt x="14319" y="79985"/>
                  </a:lnTo>
                  <a:lnTo>
                    <a:pt x="21561" y="68176"/>
                  </a:lnTo>
                  <a:lnTo>
                    <a:pt x="21582" y="68176"/>
                  </a:lnTo>
                  <a:lnTo>
                    <a:pt x="24421" y="63527"/>
                  </a:lnTo>
                  <a:cubicBezTo>
                    <a:pt x="33163" y="59762"/>
                    <a:pt x="43902" y="54558"/>
                    <a:pt x="54703" y="48838"/>
                  </a:cubicBezTo>
                  <a:lnTo>
                    <a:pt x="55505" y="52007"/>
                  </a:lnTo>
                  <a:lnTo>
                    <a:pt x="63981" y="95351"/>
                  </a:lnTo>
                  <a:cubicBezTo>
                    <a:pt x="64351" y="97244"/>
                    <a:pt x="65236" y="99076"/>
                    <a:pt x="66265" y="99076"/>
                  </a:cubicBezTo>
                  <a:lnTo>
                    <a:pt x="66430" y="99076"/>
                  </a:lnTo>
                  <a:lnTo>
                    <a:pt x="66759" y="99013"/>
                  </a:lnTo>
                  <a:lnTo>
                    <a:pt x="66759" y="98994"/>
                  </a:lnTo>
                  <a:lnTo>
                    <a:pt x="66800" y="98994"/>
                  </a:lnTo>
                  <a:lnTo>
                    <a:pt x="68322" y="70645"/>
                  </a:lnTo>
                  <a:cubicBezTo>
                    <a:pt x="68671" y="70480"/>
                    <a:pt x="69000" y="70294"/>
                    <a:pt x="69351" y="70110"/>
                  </a:cubicBezTo>
                  <a:cubicBezTo>
                    <a:pt x="69433" y="70069"/>
                    <a:pt x="69515" y="70028"/>
                    <a:pt x="69576" y="69987"/>
                  </a:cubicBezTo>
                  <a:cubicBezTo>
                    <a:pt x="71614" y="68917"/>
                    <a:pt x="73444" y="67785"/>
                    <a:pt x="74760" y="66797"/>
                  </a:cubicBezTo>
                  <a:cubicBezTo>
                    <a:pt x="76777" y="65296"/>
                    <a:pt x="76839" y="64679"/>
                    <a:pt x="76633" y="64287"/>
                  </a:cubicBezTo>
                  <a:cubicBezTo>
                    <a:pt x="76511" y="64078"/>
                    <a:pt x="76301" y="63892"/>
                    <a:pt x="75762" y="63892"/>
                  </a:cubicBezTo>
                  <a:cubicBezTo>
                    <a:pt x="75297" y="63892"/>
                    <a:pt x="74590" y="64030"/>
                    <a:pt x="73485" y="64411"/>
                  </a:cubicBezTo>
                  <a:cubicBezTo>
                    <a:pt x="72107" y="64905"/>
                    <a:pt x="70379" y="65667"/>
                    <a:pt x="68548" y="66613"/>
                  </a:cubicBezTo>
                  <a:lnTo>
                    <a:pt x="68753" y="62910"/>
                  </a:lnTo>
                  <a:lnTo>
                    <a:pt x="68816" y="62888"/>
                  </a:lnTo>
                  <a:lnTo>
                    <a:pt x="68816" y="62024"/>
                  </a:lnTo>
                  <a:cubicBezTo>
                    <a:pt x="68877" y="61983"/>
                    <a:pt x="68939" y="61964"/>
                    <a:pt x="69022" y="61922"/>
                  </a:cubicBezTo>
                  <a:cubicBezTo>
                    <a:pt x="69617" y="61634"/>
                    <a:pt x="70235" y="61325"/>
                    <a:pt x="70852" y="60996"/>
                  </a:cubicBezTo>
                  <a:cubicBezTo>
                    <a:pt x="71263" y="60770"/>
                    <a:pt x="71655" y="60565"/>
                    <a:pt x="72045" y="60338"/>
                  </a:cubicBezTo>
                  <a:cubicBezTo>
                    <a:pt x="73589" y="59474"/>
                    <a:pt x="74966" y="58590"/>
                    <a:pt x="76016" y="57808"/>
                  </a:cubicBezTo>
                  <a:cubicBezTo>
                    <a:pt x="76345" y="57561"/>
                    <a:pt x="76592" y="57355"/>
                    <a:pt x="76818" y="57169"/>
                  </a:cubicBezTo>
                  <a:cubicBezTo>
                    <a:pt x="78052" y="56100"/>
                    <a:pt x="78073" y="55606"/>
                    <a:pt x="77909" y="55277"/>
                  </a:cubicBezTo>
                  <a:cubicBezTo>
                    <a:pt x="77789" y="55071"/>
                    <a:pt x="77583" y="54893"/>
                    <a:pt x="77062" y="54893"/>
                  </a:cubicBezTo>
                  <a:cubicBezTo>
                    <a:pt x="76598" y="54893"/>
                    <a:pt x="75885" y="55034"/>
                    <a:pt x="74760" y="55422"/>
                  </a:cubicBezTo>
                  <a:cubicBezTo>
                    <a:pt x="74472" y="55524"/>
                    <a:pt x="74143" y="55647"/>
                    <a:pt x="73814" y="55771"/>
                  </a:cubicBezTo>
                  <a:cubicBezTo>
                    <a:pt x="72437" y="56305"/>
                    <a:pt x="70852" y="57046"/>
                    <a:pt x="69227" y="57910"/>
                  </a:cubicBezTo>
                  <a:cubicBezTo>
                    <a:pt x="69145" y="57951"/>
                    <a:pt x="69083" y="57992"/>
                    <a:pt x="69000" y="58033"/>
                  </a:cubicBezTo>
                  <a:lnTo>
                    <a:pt x="69186" y="54906"/>
                  </a:lnTo>
                  <a:cubicBezTo>
                    <a:pt x="69741" y="54618"/>
                    <a:pt x="70297" y="54330"/>
                    <a:pt x="70873" y="54023"/>
                  </a:cubicBezTo>
                  <a:cubicBezTo>
                    <a:pt x="70975" y="53982"/>
                    <a:pt x="71531" y="53672"/>
                    <a:pt x="72333" y="53220"/>
                  </a:cubicBezTo>
                  <a:cubicBezTo>
                    <a:pt x="75501" y="51431"/>
                    <a:pt x="82578" y="47212"/>
                    <a:pt x="81673" y="45506"/>
                  </a:cubicBezTo>
                  <a:cubicBezTo>
                    <a:pt x="81501" y="45181"/>
                    <a:pt x="81095" y="45043"/>
                    <a:pt x="80528" y="45043"/>
                  </a:cubicBezTo>
                  <a:cubicBezTo>
                    <a:pt x="79873" y="45043"/>
                    <a:pt x="79003" y="45228"/>
                    <a:pt x="78032" y="45526"/>
                  </a:cubicBezTo>
                  <a:cubicBezTo>
                    <a:pt x="75029" y="46431"/>
                    <a:pt x="71038" y="48386"/>
                    <a:pt x="69494" y="49187"/>
                  </a:cubicBezTo>
                  <a:lnTo>
                    <a:pt x="69535" y="48323"/>
                  </a:lnTo>
                  <a:lnTo>
                    <a:pt x="69659" y="45917"/>
                  </a:lnTo>
                  <a:lnTo>
                    <a:pt x="69968" y="40424"/>
                  </a:lnTo>
                  <a:cubicBezTo>
                    <a:pt x="70009" y="40404"/>
                    <a:pt x="70029" y="40382"/>
                    <a:pt x="70070" y="40363"/>
                  </a:cubicBezTo>
                  <a:cubicBezTo>
                    <a:pt x="70379" y="40198"/>
                    <a:pt x="70709" y="39992"/>
                    <a:pt x="71038" y="39806"/>
                  </a:cubicBezTo>
                  <a:cubicBezTo>
                    <a:pt x="71222" y="39683"/>
                    <a:pt x="71428" y="39581"/>
                    <a:pt x="71614" y="39477"/>
                  </a:cubicBezTo>
                  <a:cubicBezTo>
                    <a:pt x="71675" y="39436"/>
                    <a:pt x="71757" y="39395"/>
                    <a:pt x="71839" y="39334"/>
                  </a:cubicBezTo>
                  <a:cubicBezTo>
                    <a:pt x="74020" y="38059"/>
                    <a:pt x="76222" y="36762"/>
                    <a:pt x="78381" y="35467"/>
                  </a:cubicBezTo>
                  <a:cubicBezTo>
                    <a:pt x="88338" y="29418"/>
                    <a:pt x="101443" y="20860"/>
                    <a:pt x="100826" y="17898"/>
                  </a:cubicBezTo>
                  <a:lnTo>
                    <a:pt x="100846" y="17528"/>
                  </a:lnTo>
                  <a:lnTo>
                    <a:pt x="100703" y="17610"/>
                  </a:lnTo>
                  <a:cubicBezTo>
                    <a:pt x="100440" y="17209"/>
                    <a:pt x="99845" y="17029"/>
                    <a:pt x="98986" y="17029"/>
                  </a:cubicBezTo>
                  <a:cubicBezTo>
                    <a:pt x="92656" y="17029"/>
                    <a:pt x="72016" y="26829"/>
                    <a:pt x="64825" y="30343"/>
                  </a:cubicBezTo>
                  <a:lnTo>
                    <a:pt x="58406" y="26497"/>
                  </a:lnTo>
                  <a:lnTo>
                    <a:pt x="57748" y="26105"/>
                  </a:lnTo>
                  <a:cubicBezTo>
                    <a:pt x="60258" y="24706"/>
                    <a:pt x="68177" y="20098"/>
                    <a:pt x="67231" y="18309"/>
                  </a:cubicBezTo>
                  <a:cubicBezTo>
                    <a:pt x="67094" y="18044"/>
                    <a:pt x="66825" y="17807"/>
                    <a:pt x="66112" y="17807"/>
                  </a:cubicBezTo>
                  <a:cubicBezTo>
                    <a:pt x="65440" y="17807"/>
                    <a:pt x="64371" y="18018"/>
                    <a:pt x="62644" y="18617"/>
                  </a:cubicBezTo>
                  <a:cubicBezTo>
                    <a:pt x="60258" y="19440"/>
                    <a:pt x="57233" y="20819"/>
                    <a:pt x="54106" y="22465"/>
                  </a:cubicBezTo>
                  <a:cubicBezTo>
                    <a:pt x="53675" y="22690"/>
                    <a:pt x="53263" y="22937"/>
                    <a:pt x="52830" y="23164"/>
                  </a:cubicBezTo>
                  <a:lnTo>
                    <a:pt x="51061" y="22095"/>
                  </a:lnTo>
                  <a:lnTo>
                    <a:pt x="50156" y="21560"/>
                  </a:lnTo>
                  <a:cubicBezTo>
                    <a:pt x="52111" y="20510"/>
                    <a:pt x="53859" y="19420"/>
                    <a:pt x="55135" y="18474"/>
                  </a:cubicBezTo>
                  <a:cubicBezTo>
                    <a:pt x="57172" y="16952"/>
                    <a:pt x="57233" y="16334"/>
                    <a:pt x="57007" y="15943"/>
                  </a:cubicBezTo>
                  <a:cubicBezTo>
                    <a:pt x="56872" y="15689"/>
                    <a:pt x="56560" y="15582"/>
                    <a:pt x="56131" y="15582"/>
                  </a:cubicBezTo>
                  <a:cubicBezTo>
                    <a:pt x="54095" y="15582"/>
                    <a:pt x="49414" y="17998"/>
                    <a:pt x="48326" y="18576"/>
                  </a:cubicBezTo>
                  <a:cubicBezTo>
                    <a:pt x="47770" y="18885"/>
                    <a:pt x="47215" y="19193"/>
                    <a:pt x="46700" y="19481"/>
                  </a:cubicBezTo>
                  <a:lnTo>
                    <a:pt x="43120" y="17342"/>
                  </a:lnTo>
                  <a:lnTo>
                    <a:pt x="42771" y="17136"/>
                  </a:lnTo>
                  <a:cubicBezTo>
                    <a:pt x="44972" y="15902"/>
                    <a:pt x="49498" y="13186"/>
                    <a:pt x="48839" y="11952"/>
                  </a:cubicBezTo>
                  <a:cubicBezTo>
                    <a:pt x="48704" y="11699"/>
                    <a:pt x="48395" y="11592"/>
                    <a:pt x="47970" y="11592"/>
                  </a:cubicBezTo>
                  <a:cubicBezTo>
                    <a:pt x="45937" y="11592"/>
                    <a:pt x="41247" y="14028"/>
                    <a:pt x="40158" y="14606"/>
                  </a:cubicBezTo>
                  <a:cubicBezTo>
                    <a:pt x="39870" y="14750"/>
                    <a:pt x="39582" y="14894"/>
                    <a:pt x="39315" y="15059"/>
                  </a:cubicBezTo>
                  <a:lnTo>
                    <a:pt x="14196" y="0"/>
                  </a:lnTo>
                  <a:close/>
                </a:path>
              </a:pathLst>
            </a:custGeom>
            <a:solidFill>
              <a:srgbClr val="216893">
                <a:alpha val="38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795" name="Google Shape;2795;p31"/>
            <p:cNvGrpSpPr/>
            <p:nvPr/>
          </p:nvGrpSpPr>
          <p:grpSpPr>
            <a:xfrm>
              <a:off x="4138184" y="930105"/>
              <a:ext cx="3868174" cy="3755764"/>
              <a:chOff x="4138184" y="930105"/>
              <a:chExt cx="3868174" cy="3755764"/>
            </a:xfrm>
          </p:grpSpPr>
          <p:sp>
            <p:nvSpPr>
              <p:cNvPr id="2796" name="Google Shape;2796;p31"/>
              <p:cNvSpPr/>
              <p:nvPr/>
            </p:nvSpPr>
            <p:spPr>
              <a:xfrm>
                <a:off x="4138184" y="930105"/>
                <a:ext cx="3868174" cy="3755764"/>
              </a:xfrm>
              <a:custGeom>
                <a:avLst/>
                <a:gdLst/>
                <a:ahLst/>
                <a:cxnLst/>
                <a:rect l="l" t="t" r="r" b="b"/>
                <a:pathLst>
                  <a:path w="179352" h="174140" extrusionOk="0">
                    <a:moveTo>
                      <a:pt x="24442" y="1"/>
                    </a:moveTo>
                    <a:lnTo>
                      <a:pt x="24442" y="1"/>
                    </a:lnTo>
                    <a:cubicBezTo>
                      <a:pt x="23537" y="886"/>
                      <a:pt x="24915" y="3704"/>
                      <a:pt x="27466" y="6276"/>
                    </a:cubicBezTo>
                    <a:lnTo>
                      <a:pt x="88011" y="67066"/>
                    </a:lnTo>
                    <a:cubicBezTo>
                      <a:pt x="87846" y="67170"/>
                      <a:pt x="87660" y="67252"/>
                      <a:pt x="87495" y="67354"/>
                    </a:cubicBezTo>
                    <a:cubicBezTo>
                      <a:pt x="67109" y="78175"/>
                      <a:pt x="48778" y="88832"/>
                      <a:pt x="34748" y="97842"/>
                    </a:cubicBezTo>
                    <a:lnTo>
                      <a:pt x="598" y="96361"/>
                    </a:lnTo>
                    <a:lnTo>
                      <a:pt x="598" y="96361"/>
                    </a:lnTo>
                    <a:cubicBezTo>
                      <a:pt x="1" y="97123"/>
                      <a:pt x="124" y="98254"/>
                      <a:pt x="886" y="98871"/>
                    </a:cubicBezTo>
                    <a:lnTo>
                      <a:pt x="15967" y="110885"/>
                    </a:lnTo>
                    <a:cubicBezTo>
                      <a:pt x="9403" y="115987"/>
                      <a:pt x="6029" y="119670"/>
                      <a:pt x="6852" y="121253"/>
                    </a:cubicBezTo>
                    <a:cubicBezTo>
                      <a:pt x="7150" y="121805"/>
                      <a:pt x="7957" y="122070"/>
                      <a:pt x="9222" y="122070"/>
                    </a:cubicBezTo>
                    <a:cubicBezTo>
                      <a:pt x="11547" y="122070"/>
                      <a:pt x="15419" y="121177"/>
                      <a:pt x="20534" y="119525"/>
                    </a:cubicBezTo>
                    <a:lnTo>
                      <a:pt x="22056" y="138720"/>
                    </a:lnTo>
                    <a:cubicBezTo>
                      <a:pt x="22114" y="139657"/>
                      <a:pt x="22914" y="140372"/>
                      <a:pt x="23840" y="140372"/>
                    </a:cubicBezTo>
                    <a:cubicBezTo>
                      <a:pt x="23889" y="140372"/>
                      <a:pt x="23939" y="140370"/>
                      <a:pt x="23990" y="140366"/>
                    </a:cubicBezTo>
                    <a:lnTo>
                      <a:pt x="41866" y="111255"/>
                    </a:lnTo>
                    <a:cubicBezTo>
                      <a:pt x="57172" y="104672"/>
                      <a:pt x="76284" y="95477"/>
                      <a:pt x="96671" y="84635"/>
                    </a:cubicBezTo>
                    <a:lnTo>
                      <a:pt x="97041" y="84451"/>
                    </a:lnTo>
                    <a:lnTo>
                      <a:pt x="113397" y="168117"/>
                    </a:lnTo>
                    <a:cubicBezTo>
                      <a:pt x="114067" y="171506"/>
                      <a:pt x="115529" y="174140"/>
                      <a:pt x="116736" y="174140"/>
                    </a:cubicBezTo>
                    <a:cubicBezTo>
                      <a:pt x="116789" y="174140"/>
                      <a:pt x="116842" y="174134"/>
                      <a:pt x="116894" y="174124"/>
                    </a:cubicBezTo>
                    <a:lnTo>
                      <a:pt x="119651" y="123949"/>
                    </a:lnTo>
                    <a:cubicBezTo>
                      <a:pt x="120493" y="123538"/>
                      <a:pt x="121379" y="123085"/>
                      <a:pt x="122263" y="122633"/>
                    </a:cubicBezTo>
                    <a:cubicBezTo>
                      <a:pt x="129608" y="118724"/>
                      <a:pt x="135080" y="114629"/>
                      <a:pt x="134463" y="113477"/>
                    </a:cubicBezTo>
                    <a:cubicBezTo>
                      <a:pt x="134356" y="113272"/>
                      <a:pt x="134065" y="113175"/>
                      <a:pt x="133616" y="113175"/>
                    </a:cubicBezTo>
                    <a:cubicBezTo>
                      <a:pt x="131540" y="113175"/>
                      <a:pt x="126100" y="115259"/>
                      <a:pt x="120062" y="118456"/>
                    </a:cubicBezTo>
                    <a:cubicBezTo>
                      <a:pt x="120021" y="118477"/>
                      <a:pt x="119980" y="118497"/>
                      <a:pt x="119958" y="118518"/>
                    </a:cubicBezTo>
                    <a:lnTo>
                      <a:pt x="120493" y="108663"/>
                    </a:lnTo>
                    <a:cubicBezTo>
                      <a:pt x="121790" y="108046"/>
                      <a:pt x="123148" y="107388"/>
                      <a:pt x="124525" y="106647"/>
                    </a:cubicBezTo>
                    <a:cubicBezTo>
                      <a:pt x="131871" y="102738"/>
                      <a:pt x="137343" y="98645"/>
                      <a:pt x="136726" y="97493"/>
                    </a:cubicBezTo>
                    <a:cubicBezTo>
                      <a:pt x="136619" y="97288"/>
                      <a:pt x="136328" y="97191"/>
                      <a:pt x="135878" y="97191"/>
                    </a:cubicBezTo>
                    <a:cubicBezTo>
                      <a:pt x="133802" y="97191"/>
                      <a:pt x="128362" y="99275"/>
                      <a:pt x="122325" y="102472"/>
                    </a:cubicBezTo>
                    <a:cubicBezTo>
                      <a:pt x="121790" y="102760"/>
                      <a:pt x="121296" y="103026"/>
                      <a:pt x="120781" y="103314"/>
                    </a:cubicBezTo>
                    <a:lnTo>
                      <a:pt x="121193" y="96012"/>
                    </a:lnTo>
                    <a:cubicBezTo>
                      <a:pt x="122304" y="95456"/>
                      <a:pt x="123415" y="94880"/>
                      <a:pt x="124567" y="94284"/>
                    </a:cubicBezTo>
                    <a:cubicBezTo>
                      <a:pt x="135922" y="88256"/>
                      <a:pt x="144357" y="81919"/>
                      <a:pt x="143411" y="80150"/>
                    </a:cubicBezTo>
                    <a:cubicBezTo>
                      <a:pt x="143244" y="79835"/>
                      <a:pt x="142793" y="79685"/>
                      <a:pt x="142100" y="79685"/>
                    </a:cubicBezTo>
                    <a:cubicBezTo>
                      <a:pt x="138947" y="79685"/>
                      <a:pt x="130787" y="82791"/>
                      <a:pt x="121645" y="87597"/>
                    </a:cubicBezTo>
                    <a:lnTo>
                      <a:pt x="122592" y="70338"/>
                    </a:lnTo>
                    <a:cubicBezTo>
                      <a:pt x="156269" y="51020"/>
                      <a:pt x="179351" y="34583"/>
                      <a:pt x="177314" y="30736"/>
                    </a:cubicBezTo>
                    <a:cubicBezTo>
                      <a:pt x="177018" y="30181"/>
                      <a:pt x="176211" y="29913"/>
                      <a:pt x="174939" y="29913"/>
                    </a:cubicBezTo>
                    <a:cubicBezTo>
                      <a:pt x="167445" y="29913"/>
                      <a:pt x="143845" y="39208"/>
                      <a:pt x="114157" y="53735"/>
                    </a:cubicBezTo>
                    <a:lnTo>
                      <a:pt x="100148" y="45342"/>
                    </a:lnTo>
                    <a:cubicBezTo>
                      <a:pt x="110887" y="39521"/>
                      <a:pt x="118704" y="33575"/>
                      <a:pt x="117778" y="31868"/>
                    </a:cubicBezTo>
                    <a:cubicBezTo>
                      <a:pt x="117614" y="31554"/>
                      <a:pt x="117165" y="31405"/>
                      <a:pt x="116475" y="31405"/>
                    </a:cubicBezTo>
                    <a:cubicBezTo>
                      <a:pt x="113272" y="31405"/>
                      <a:pt x="104861" y="34623"/>
                      <a:pt x="95519" y="39582"/>
                    </a:cubicBezTo>
                    <a:cubicBezTo>
                      <a:pt x="94635" y="40056"/>
                      <a:pt x="93749" y="40528"/>
                      <a:pt x="92885" y="41002"/>
                    </a:cubicBezTo>
                    <a:lnTo>
                      <a:pt x="86653" y="37258"/>
                    </a:lnTo>
                    <a:cubicBezTo>
                      <a:pt x="86919" y="37134"/>
                      <a:pt x="87188" y="36990"/>
                      <a:pt x="87476" y="36846"/>
                    </a:cubicBezTo>
                    <a:cubicBezTo>
                      <a:pt x="94819" y="32938"/>
                      <a:pt x="100272" y="28843"/>
                      <a:pt x="99674" y="27691"/>
                    </a:cubicBezTo>
                    <a:cubicBezTo>
                      <a:pt x="99564" y="27486"/>
                      <a:pt x="99270" y="27389"/>
                      <a:pt x="98819" y="27389"/>
                    </a:cubicBezTo>
                    <a:cubicBezTo>
                      <a:pt x="96732" y="27389"/>
                      <a:pt x="91292" y="29473"/>
                      <a:pt x="85254" y="32669"/>
                    </a:cubicBezTo>
                    <a:cubicBezTo>
                      <a:pt x="84122" y="33287"/>
                      <a:pt x="83032" y="33884"/>
                      <a:pt x="82003" y="34480"/>
                    </a:cubicBezTo>
                    <a:lnTo>
                      <a:pt x="73569" y="29440"/>
                    </a:lnTo>
                    <a:cubicBezTo>
                      <a:pt x="80605" y="25634"/>
                      <a:pt x="85748" y="21725"/>
                      <a:pt x="85150" y="20614"/>
                    </a:cubicBezTo>
                    <a:cubicBezTo>
                      <a:pt x="85044" y="20409"/>
                      <a:pt x="84753" y="20312"/>
                      <a:pt x="84305" y="20312"/>
                    </a:cubicBezTo>
                    <a:cubicBezTo>
                      <a:pt x="82231" y="20312"/>
                      <a:pt x="76790" y="22400"/>
                      <a:pt x="70750" y="25614"/>
                    </a:cubicBezTo>
                    <a:cubicBezTo>
                      <a:pt x="70113" y="25943"/>
                      <a:pt x="69496" y="26292"/>
                      <a:pt x="68878" y="26621"/>
                    </a:cubicBezTo>
                    <a:lnTo>
                      <a:pt x="68878" y="26621"/>
                    </a:lnTo>
                    <a:lnTo>
                      <a:pt x="2444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7" name="Google Shape;2797;p31"/>
              <p:cNvSpPr/>
              <p:nvPr/>
            </p:nvSpPr>
            <p:spPr>
              <a:xfrm>
                <a:off x="4286848" y="1607173"/>
                <a:ext cx="3675555" cy="3078221"/>
              </a:xfrm>
              <a:custGeom>
                <a:avLst/>
                <a:gdLst/>
                <a:ahLst/>
                <a:cxnLst/>
                <a:rect l="l" t="t" r="r" b="b"/>
                <a:pathLst>
                  <a:path w="170421" h="142725" extrusionOk="0">
                    <a:moveTo>
                      <a:pt x="170421" y="1"/>
                    </a:moveTo>
                    <a:lnTo>
                      <a:pt x="63" y="88914"/>
                    </a:lnTo>
                    <a:lnTo>
                      <a:pt x="63" y="88914"/>
                    </a:lnTo>
                    <a:cubicBezTo>
                      <a:pt x="0" y="89243"/>
                      <a:pt x="0" y="89531"/>
                      <a:pt x="124" y="89758"/>
                    </a:cubicBezTo>
                    <a:cubicBezTo>
                      <a:pt x="423" y="90320"/>
                      <a:pt x="1237" y="90589"/>
                      <a:pt x="2515" y="90589"/>
                    </a:cubicBezTo>
                    <a:cubicBezTo>
                      <a:pt x="4841" y="90589"/>
                      <a:pt x="8706" y="89697"/>
                      <a:pt x="13805" y="88050"/>
                    </a:cubicBezTo>
                    <a:lnTo>
                      <a:pt x="15306" y="107245"/>
                    </a:lnTo>
                    <a:cubicBezTo>
                      <a:pt x="15384" y="108182"/>
                      <a:pt x="16167" y="108897"/>
                      <a:pt x="17090" y="108897"/>
                    </a:cubicBezTo>
                    <a:cubicBezTo>
                      <a:pt x="17140" y="108897"/>
                      <a:pt x="17190" y="108895"/>
                      <a:pt x="17240" y="108891"/>
                    </a:cubicBezTo>
                    <a:lnTo>
                      <a:pt x="35097" y="79801"/>
                    </a:lnTo>
                    <a:cubicBezTo>
                      <a:pt x="50383" y="73238"/>
                      <a:pt x="69452" y="64043"/>
                      <a:pt x="89819" y="53222"/>
                    </a:cubicBezTo>
                    <a:lnTo>
                      <a:pt x="90189" y="53036"/>
                    </a:lnTo>
                    <a:lnTo>
                      <a:pt x="106565" y="136683"/>
                    </a:lnTo>
                    <a:cubicBezTo>
                      <a:pt x="107237" y="140103"/>
                      <a:pt x="108726" y="142724"/>
                      <a:pt x="109918" y="142724"/>
                    </a:cubicBezTo>
                    <a:cubicBezTo>
                      <a:pt x="109966" y="142724"/>
                      <a:pt x="110014" y="142720"/>
                      <a:pt x="110062" y="142711"/>
                    </a:cubicBezTo>
                    <a:lnTo>
                      <a:pt x="112799" y="92556"/>
                    </a:lnTo>
                    <a:cubicBezTo>
                      <a:pt x="113641" y="92123"/>
                      <a:pt x="114505" y="91692"/>
                      <a:pt x="115391" y="91218"/>
                    </a:cubicBezTo>
                    <a:cubicBezTo>
                      <a:pt x="122734" y="87331"/>
                      <a:pt x="128187" y="83236"/>
                      <a:pt x="127570" y="82084"/>
                    </a:cubicBezTo>
                    <a:cubicBezTo>
                      <a:pt x="127463" y="81878"/>
                      <a:pt x="127170" y="81780"/>
                      <a:pt x="126718" y="81780"/>
                    </a:cubicBezTo>
                    <a:cubicBezTo>
                      <a:pt x="124642" y="81780"/>
                      <a:pt x="119221" y="83852"/>
                      <a:pt x="113189" y="87063"/>
                    </a:cubicBezTo>
                    <a:cubicBezTo>
                      <a:pt x="113148" y="87084"/>
                      <a:pt x="113128" y="87104"/>
                      <a:pt x="113087" y="87104"/>
                    </a:cubicBezTo>
                    <a:lnTo>
                      <a:pt x="113622" y="77250"/>
                    </a:lnTo>
                    <a:cubicBezTo>
                      <a:pt x="114917" y="76653"/>
                      <a:pt x="116255" y="75975"/>
                      <a:pt x="117654" y="75234"/>
                    </a:cubicBezTo>
                    <a:cubicBezTo>
                      <a:pt x="124997" y="71345"/>
                      <a:pt x="130450" y="67252"/>
                      <a:pt x="129833" y="66100"/>
                    </a:cubicBezTo>
                    <a:cubicBezTo>
                      <a:pt x="129723" y="65895"/>
                      <a:pt x="129429" y="65798"/>
                      <a:pt x="128978" y="65798"/>
                    </a:cubicBezTo>
                    <a:cubicBezTo>
                      <a:pt x="126896" y="65798"/>
                      <a:pt x="121469" y="67882"/>
                      <a:pt x="115432" y="71079"/>
                    </a:cubicBezTo>
                    <a:cubicBezTo>
                      <a:pt x="114917" y="71367"/>
                      <a:pt x="114403" y="71633"/>
                      <a:pt x="113910" y="71921"/>
                    </a:cubicBezTo>
                    <a:lnTo>
                      <a:pt x="114300" y="64619"/>
                    </a:lnTo>
                    <a:cubicBezTo>
                      <a:pt x="115411" y="64063"/>
                      <a:pt x="116543" y="63487"/>
                      <a:pt x="117674" y="62870"/>
                    </a:cubicBezTo>
                    <a:cubicBezTo>
                      <a:pt x="129010" y="56863"/>
                      <a:pt x="137444" y="50548"/>
                      <a:pt x="136498" y="48757"/>
                    </a:cubicBezTo>
                    <a:cubicBezTo>
                      <a:pt x="136331" y="48442"/>
                      <a:pt x="135880" y="48292"/>
                      <a:pt x="135187" y="48292"/>
                    </a:cubicBezTo>
                    <a:cubicBezTo>
                      <a:pt x="132034" y="48292"/>
                      <a:pt x="123877" y="51398"/>
                      <a:pt x="114752" y="56204"/>
                    </a:cubicBezTo>
                    <a:lnTo>
                      <a:pt x="114752" y="56204"/>
                    </a:lnTo>
                    <a:lnTo>
                      <a:pt x="115699" y="38965"/>
                    </a:lnTo>
                    <a:cubicBezTo>
                      <a:pt x="147791" y="20532"/>
                      <a:pt x="170236" y="4754"/>
                      <a:pt x="17042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8" name="Google Shape;2798;p31"/>
              <p:cNvSpPr/>
              <p:nvPr/>
            </p:nvSpPr>
            <p:spPr>
              <a:xfrm>
                <a:off x="7647367" y="1641789"/>
                <a:ext cx="157982" cy="168636"/>
              </a:xfrm>
              <a:custGeom>
                <a:avLst/>
                <a:gdLst/>
                <a:ahLst/>
                <a:cxnLst/>
                <a:rect l="l" t="t" r="r" b="b"/>
                <a:pathLst>
                  <a:path w="7325" h="7819" extrusionOk="0">
                    <a:moveTo>
                      <a:pt x="3498" y="1"/>
                    </a:moveTo>
                    <a:lnTo>
                      <a:pt x="1" y="1421"/>
                    </a:lnTo>
                    <a:cubicBezTo>
                      <a:pt x="3498" y="3128"/>
                      <a:pt x="3684" y="7818"/>
                      <a:pt x="3684" y="7818"/>
                    </a:cubicBezTo>
                    <a:lnTo>
                      <a:pt x="7016" y="5226"/>
                    </a:lnTo>
                    <a:cubicBezTo>
                      <a:pt x="7324" y="680"/>
                      <a:pt x="3498" y="1"/>
                      <a:pt x="34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9" name="Google Shape;2799;p31"/>
              <p:cNvSpPr/>
              <p:nvPr/>
            </p:nvSpPr>
            <p:spPr>
              <a:xfrm>
                <a:off x="7647367" y="1641789"/>
                <a:ext cx="157982" cy="113186"/>
              </a:xfrm>
              <a:custGeom>
                <a:avLst/>
                <a:gdLst/>
                <a:ahLst/>
                <a:cxnLst/>
                <a:rect l="l" t="t" r="r" b="b"/>
                <a:pathLst>
                  <a:path w="7325" h="5248" extrusionOk="0">
                    <a:moveTo>
                      <a:pt x="3498" y="1"/>
                    </a:moveTo>
                    <a:lnTo>
                      <a:pt x="1" y="1421"/>
                    </a:lnTo>
                    <a:cubicBezTo>
                      <a:pt x="195" y="1419"/>
                      <a:pt x="390" y="1418"/>
                      <a:pt x="585" y="1418"/>
                    </a:cubicBezTo>
                    <a:cubicBezTo>
                      <a:pt x="2807" y="1418"/>
                      <a:pt x="5034" y="1605"/>
                      <a:pt x="6358" y="3704"/>
                    </a:cubicBezTo>
                    <a:cubicBezTo>
                      <a:pt x="6666" y="4197"/>
                      <a:pt x="6872" y="4712"/>
                      <a:pt x="6995" y="5247"/>
                    </a:cubicBezTo>
                    <a:lnTo>
                      <a:pt x="7016" y="5226"/>
                    </a:lnTo>
                    <a:cubicBezTo>
                      <a:pt x="7324" y="680"/>
                      <a:pt x="3498" y="1"/>
                      <a:pt x="349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0" name="Google Shape;2800;p31"/>
              <p:cNvSpPr/>
              <p:nvPr/>
            </p:nvSpPr>
            <p:spPr>
              <a:xfrm>
                <a:off x="5940040" y="2183564"/>
                <a:ext cx="524047" cy="193008"/>
              </a:xfrm>
              <a:custGeom>
                <a:avLst/>
                <a:gdLst/>
                <a:ahLst/>
                <a:cxnLst/>
                <a:rect l="l" t="t" r="r" b="b"/>
                <a:pathLst>
                  <a:path w="24298" h="8949" extrusionOk="0">
                    <a:moveTo>
                      <a:pt x="1" y="4485"/>
                    </a:moveTo>
                    <a:cubicBezTo>
                      <a:pt x="3" y="4488"/>
                      <a:pt x="6" y="4491"/>
                      <a:pt x="9" y="4493"/>
                    </a:cubicBezTo>
                    <a:lnTo>
                      <a:pt x="9" y="4493"/>
                    </a:lnTo>
                    <a:lnTo>
                      <a:pt x="1" y="4485"/>
                    </a:lnTo>
                    <a:close/>
                    <a:moveTo>
                      <a:pt x="24297" y="0"/>
                    </a:moveTo>
                    <a:cubicBezTo>
                      <a:pt x="24296" y="1"/>
                      <a:pt x="10841" y="5515"/>
                      <a:pt x="3703" y="5515"/>
                    </a:cubicBezTo>
                    <a:cubicBezTo>
                      <a:pt x="2052" y="5515"/>
                      <a:pt x="740" y="5220"/>
                      <a:pt x="9" y="4493"/>
                    </a:cubicBezTo>
                    <a:lnTo>
                      <a:pt x="9" y="4493"/>
                    </a:lnTo>
                    <a:lnTo>
                      <a:pt x="4466" y="8948"/>
                    </a:lnTo>
                    <a:lnTo>
                      <a:pt x="2429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1" name="Google Shape;2801;p31"/>
              <p:cNvSpPr/>
              <p:nvPr/>
            </p:nvSpPr>
            <p:spPr>
              <a:xfrm>
                <a:off x="6223998" y="2751480"/>
                <a:ext cx="35975" cy="145559"/>
              </a:xfrm>
              <a:custGeom>
                <a:avLst/>
                <a:gdLst/>
                <a:ahLst/>
                <a:cxnLst/>
                <a:rect l="l" t="t" r="r" b="b"/>
                <a:pathLst>
                  <a:path w="1668" h="6749" extrusionOk="0">
                    <a:moveTo>
                      <a:pt x="330" y="1"/>
                    </a:moveTo>
                    <a:cubicBezTo>
                      <a:pt x="228" y="61"/>
                      <a:pt x="104" y="103"/>
                      <a:pt x="1" y="165"/>
                    </a:cubicBezTo>
                    <a:lnTo>
                      <a:pt x="1668" y="6748"/>
                    </a:lnTo>
                    <a:lnTo>
                      <a:pt x="330" y="1"/>
                    </a:ln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2" name="Google Shape;2802;p31"/>
              <p:cNvSpPr/>
              <p:nvPr/>
            </p:nvSpPr>
            <p:spPr>
              <a:xfrm>
                <a:off x="6231094" y="2751027"/>
                <a:ext cx="32438" cy="161088"/>
              </a:xfrm>
              <a:custGeom>
                <a:avLst/>
                <a:gdLst/>
                <a:ahLst/>
                <a:cxnLst/>
                <a:rect l="l" t="t" r="r" b="b"/>
                <a:pathLst>
                  <a:path w="1504" h="7469" extrusionOk="0">
                    <a:moveTo>
                      <a:pt x="42" y="0"/>
                    </a:moveTo>
                    <a:cubicBezTo>
                      <a:pt x="22" y="0"/>
                      <a:pt x="22" y="0"/>
                      <a:pt x="1" y="22"/>
                    </a:cubicBezTo>
                    <a:lnTo>
                      <a:pt x="1339" y="6769"/>
                    </a:lnTo>
                    <a:lnTo>
                      <a:pt x="1504" y="7469"/>
                    </a:lnTo>
                    <a:lnTo>
                      <a:pt x="42" y="0"/>
                    </a:lnTo>
                    <a:close/>
                  </a:path>
                </a:pathLst>
              </a:custGeom>
              <a:solidFill>
                <a:srgbClr val="CEBF9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3" name="Google Shape;2803;p31"/>
              <p:cNvSpPr/>
              <p:nvPr/>
            </p:nvSpPr>
            <p:spPr>
              <a:xfrm>
                <a:off x="6223998" y="2502116"/>
                <a:ext cx="436612" cy="409998"/>
              </a:xfrm>
              <a:custGeom>
                <a:avLst/>
                <a:gdLst/>
                <a:ahLst/>
                <a:cxnLst/>
                <a:rect l="l" t="t" r="r" b="b"/>
                <a:pathLst>
                  <a:path w="20244" h="19010" extrusionOk="0">
                    <a:moveTo>
                      <a:pt x="26" y="11713"/>
                    </a:moveTo>
                    <a:lnTo>
                      <a:pt x="26" y="11713"/>
                    </a:lnTo>
                    <a:cubicBezTo>
                      <a:pt x="17" y="11717"/>
                      <a:pt x="9" y="11722"/>
                      <a:pt x="1" y="11727"/>
                    </a:cubicBezTo>
                    <a:lnTo>
                      <a:pt x="26" y="11713"/>
                    </a:lnTo>
                    <a:close/>
                    <a:moveTo>
                      <a:pt x="20244" y="1"/>
                    </a:moveTo>
                    <a:lnTo>
                      <a:pt x="26" y="11713"/>
                    </a:lnTo>
                    <a:lnTo>
                      <a:pt x="26" y="11713"/>
                    </a:lnTo>
                    <a:cubicBezTo>
                      <a:pt x="124" y="11658"/>
                      <a:pt x="236" y="11619"/>
                      <a:pt x="330" y="11563"/>
                    </a:cubicBezTo>
                    <a:cubicBezTo>
                      <a:pt x="351" y="11541"/>
                      <a:pt x="351" y="11541"/>
                      <a:pt x="371" y="11541"/>
                    </a:cubicBezTo>
                    <a:lnTo>
                      <a:pt x="1833" y="19010"/>
                    </a:lnTo>
                    <a:cubicBezTo>
                      <a:pt x="3355" y="11151"/>
                      <a:pt x="20242" y="2"/>
                      <a:pt x="2024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4" name="Google Shape;2804;p31"/>
              <p:cNvSpPr/>
              <p:nvPr/>
            </p:nvSpPr>
            <p:spPr>
              <a:xfrm>
                <a:off x="5976878" y="1907997"/>
                <a:ext cx="347884" cy="119743"/>
              </a:xfrm>
              <a:custGeom>
                <a:avLst/>
                <a:gdLst/>
                <a:ahLst/>
                <a:cxnLst/>
                <a:rect l="l" t="t" r="r" b="b"/>
                <a:pathLst>
                  <a:path w="16130" h="5552" extrusionOk="0">
                    <a:moveTo>
                      <a:pt x="14895" y="1"/>
                    </a:moveTo>
                    <a:cubicBezTo>
                      <a:pt x="14895" y="1"/>
                      <a:pt x="7966" y="4736"/>
                      <a:pt x="3060" y="4736"/>
                    </a:cubicBezTo>
                    <a:cubicBezTo>
                      <a:pt x="1883" y="4736"/>
                      <a:pt x="821" y="4463"/>
                      <a:pt x="1" y="3786"/>
                    </a:cubicBezTo>
                    <a:lnTo>
                      <a:pt x="1" y="3786"/>
                    </a:lnTo>
                    <a:cubicBezTo>
                      <a:pt x="1" y="3786"/>
                      <a:pt x="739" y="5551"/>
                      <a:pt x="3856" y="5551"/>
                    </a:cubicBezTo>
                    <a:cubicBezTo>
                      <a:pt x="6268" y="5551"/>
                      <a:pt x="10106" y="4494"/>
                      <a:pt x="16130" y="742"/>
                    </a:cubicBezTo>
                    <a:lnTo>
                      <a:pt x="1489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5" name="Google Shape;2805;p31"/>
              <p:cNvSpPr/>
              <p:nvPr/>
            </p:nvSpPr>
            <p:spPr>
              <a:xfrm>
                <a:off x="4550856" y="3032785"/>
                <a:ext cx="336777" cy="231635"/>
              </a:xfrm>
              <a:custGeom>
                <a:avLst/>
                <a:gdLst/>
                <a:ahLst/>
                <a:cxnLst/>
                <a:rect l="l" t="t" r="r" b="b"/>
                <a:pathLst>
                  <a:path w="15615" h="10740" extrusionOk="0">
                    <a:moveTo>
                      <a:pt x="7797" y="0"/>
                    </a:moveTo>
                    <a:lnTo>
                      <a:pt x="7797" y="0"/>
                    </a:lnTo>
                    <a:cubicBezTo>
                      <a:pt x="11357" y="2406"/>
                      <a:pt x="1" y="10739"/>
                      <a:pt x="1" y="10739"/>
                    </a:cubicBezTo>
                    <a:lnTo>
                      <a:pt x="15614" y="349"/>
                    </a:lnTo>
                    <a:lnTo>
                      <a:pt x="779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6" name="Google Shape;2806;p31"/>
              <p:cNvSpPr/>
              <p:nvPr/>
            </p:nvSpPr>
            <p:spPr>
              <a:xfrm>
                <a:off x="4630268" y="3328281"/>
                <a:ext cx="413535" cy="157982"/>
              </a:xfrm>
              <a:custGeom>
                <a:avLst/>
                <a:gdLst/>
                <a:ahLst/>
                <a:cxnLst/>
                <a:rect l="l" t="t" r="r" b="b"/>
                <a:pathLst>
                  <a:path w="19174" h="7325" extrusionOk="0">
                    <a:moveTo>
                      <a:pt x="19174" y="0"/>
                    </a:moveTo>
                    <a:lnTo>
                      <a:pt x="0" y="7324"/>
                    </a:lnTo>
                    <a:cubicBezTo>
                      <a:pt x="4260" y="6008"/>
                      <a:pt x="7304" y="5555"/>
                      <a:pt x="9485" y="5555"/>
                    </a:cubicBezTo>
                    <a:cubicBezTo>
                      <a:pt x="13825" y="5555"/>
                      <a:pt x="14689" y="7324"/>
                      <a:pt x="14689" y="7324"/>
                    </a:cubicBezTo>
                    <a:lnTo>
                      <a:pt x="1917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7" name="Google Shape;2807;p31"/>
              <p:cNvSpPr/>
              <p:nvPr/>
            </p:nvSpPr>
            <p:spPr>
              <a:xfrm>
                <a:off x="5741727" y="1733645"/>
                <a:ext cx="300845" cy="110210"/>
              </a:xfrm>
              <a:custGeom>
                <a:avLst/>
                <a:gdLst/>
                <a:ahLst/>
                <a:cxnLst/>
                <a:rect l="l" t="t" r="r" b="b"/>
                <a:pathLst>
                  <a:path w="13949" h="5110" extrusionOk="0">
                    <a:moveTo>
                      <a:pt x="12303" y="1"/>
                    </a:moveTo>
                    <a:cubicBezTo>
                      <a:pt x="12303" y="1"/>
                      <a:pt x="5931" y="4197"/>
                      <a:pt x="2044" y="4197"/>
                    </a:cubicBezTo>
                    <a:cubicBezTo>
                      <a:pt x="1225" y="4197"/>
                      <a:pt x="516" y="4010"/>
                      <a:pt x="1" y="3559"/>
                    </a:cubicBezTo>
                    <a:lnTo>
                      <a:pt x="1" y="3559"/>
                    </a:lnTo>
                    <a:cubicBezTo>
                      <a:pt x="1" y="3559"/>
                      <a:pt x="291" y="5110"/>
                      <a:pt x="2911" y="5110"/>
                    </a:cubicBezTo>
                    <a:cubicBezTo>
                      <a:pt x="4918" y="5110"/>
                      <a:pt x="8292" y="4200"/>
                      <a:pt x="13949" y="988"/>
                    </a:cubicBezTo>
                    <a:lnTo>
                      <a:pt x="1230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8" name="Google Shape;2808;p31"/>
              <p:cNvSpPr/>
              <p:nvPr/>
            </p:nvSpPr>
            <p:spPr>
              <a:xfrm>
                <a:off x="5495038" y="1565052"/>
                <a:ext cx="246711" cy="82151"/>
              </a:xfrm>
              <a:custGeom>
                <a:avLst/>
                <a:gdLst/>
                <a:ahLst/>
                <a:cxnLst/>
                <a:rect l="l" t="t" r="r" b="b"/>
                <a:pathLst>
                  <a:path w="11439" h="3809" extrusionOk="0">
                    <a:moveTo>
                      <a:pt x="10657" y="0"/>
                    </a:moveTo>
                    <a:cubicBezTo>
                      <a:pt x="10657" y="0"/>
                      <a:pt x="6835" y="3289"/>
                      <a:pt x="3293" y="3289"/>
                    </a:cubicBezTo>
                    <a:cubicBezTo>
                      <a:pt x="2114" y="3289"/>
                      <a:pt x="966" y="2925"/>
                      <a:pt x="0" y="1954"/>
                    </a:cubicBezTo>
                    <a:lnTo>
                      <a:pt x="0" y="1954"/>
                    </a:lnTo>
                    <a:cubicBezTo>
                      <a:pt x="1" y="1954"/>
                      <a:pt x="1007" y="3808"/>
                      <a:pt x="3740" y="3808"/>
                    </a:cubicBezTo>
                    <a:cubicBezTo>
                      <a:pt x="5513" y="3808"/>
                      <a:pt x="8014" y="3027"/>
                      <a:pt x="11439" y="453"/>
                    </a:cubicBezTo>
                    <a:lnTo>
                      <a:pt x="1065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9" name="Google Shape;2809;p31"/>
              <p:cNvSpPr/>
              <p:nvPr/>
            </p:nvSpPr>
            <p:spPr>
              <a:xfrm>
                <a:off x="6415259" y="3000843"/>
                <a:ext cx="336755" cy="98930"/>
              </a:xfrm>
              <a:custGeom>
                <a:avLst/>
                <a:gdLst/>
                <a:ahLst/>
                <a:cxnLst/>
                <a:rect l="l" t="t" r="r" b="b"/>
                <a:pathLst>
                  <a:path w="15614" h="4587" extrusionOk="0">
                    <a:moveTo>
                      <a:pt x="0" y="2798"/>
                    </a:moveTo>
                    <a:cubicBezTo>
                      <a:pt x="596" y="3517"/>
                      <a:pt x="1440" y="3929"/>
                      <a:pt x="2448" y="4073"/>
                    </a:cubicBezTo>
                    <a:cubicBezTo>
                      <a:pt x="823" y="3558"/>
                      <a:pt x="0" y="2798"/>
                      <a:pt x="0" y="2798"/>
                    </a:cubicBezTo>
                    <a:close/>
                    <a:moveTo>
                      <a:pt x="15614" y="0"/>
                    </a:moveTo>
                    <a:cubicBezTo>
                      <a:pt x="15613" y="0"/>
                      <a:pt x="8454" y="4156"/>
                      <a:pt x="3558" y="4156"/>
                    </a:cubicBezTo>
                    <a:cubicBezTo>
                      <a:pt x="3168" y="4156"/>
                      <a:pt x="2798" y="4134"/>
                      <a:pt x="2448" y="4073"/>
                    </a:cubicBezTo>
                    <a:lnTo>
                      <a:pt x="2448" y="4073"/>
                    </a:lnTo>
                    <a:cubicBezTo>
                      <a:pt x="3333" y="4361"/>
                      <a:pt x="4444" y="4587"/>
                      <a:pt x="5802" y="4587"/>
                    </a:cubicBezTo>
                    <a:cubicBezTo>
                      <a:pt x="8270" y="4587"/>
                      <a:pt x="11499" y="3868"/>
                      <a:pt x="15531" y="1481"/>
                    </a:cubicBezTo>
                    <a:lnTo>
                      <a:pt x="1561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0" name="Google Shape;2810;p31"/>
              <p:cNvSpPr/>
              <p:nvPr/>
            </p:nvSpPr>
            <p:spPr>
              <a:xfrm>
                <a:off x="6761762" y="2786096"/>
                <a:ext cx="1790" cy="33279"/>
              </a:xfrm>
              <a:custGeom>
                <a:avLst/>
                <a:gdLst/>
                <a:ahLst/>
                <a:cxnLst/>
                <a:rect l="l" t="t" r="r" b="b"/>
                <a:pathLst>
                  <a:path w="83" h="1543" extrusionOk="0">
                    <a:moveTo>
                      <a:pt x="83" y="0"/>
                    </a:moveTo>
                    <a:lnTo>
                      <a:pt x="83" y="0"/>
                    </a:lnTo>
                    <a:lnTo>
                      <a:pt x="0" y="1542"/>
                    </a:lnTo>
                    <a:lnTo>
                      <a:pt x="0" y="1542"/>
                    </a:ln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1" name="Google Shape;2811;p31"/>
              <p:cNvSpPr/>
              <p:nvPr/>
            </p:nvSpPr>
            <p:spPr>
              <a:xfrm>
                <a:off x="6486669" y="2786096"/>
                <a:ext cx="276884" cy="147737"/>
              </a:xfrm>
              <a:custGeom>
                <a:avLst/>
                <a:gdLst/>
                <a:ahLst/>
                <a:cxnLst/>
                <a:rect l="l" t="t" r="r" b="b"/>
                <a:pathLst>
                  <a:path w="12838" h="6850" extrusionOk="0">
                    <a:moveTo>
                      <a:pt x="12838" y="0"/>
                    </a:moveTo>
                    <a:lnTo>
                      <a:pt x="1" y="6850"/>
                    </a:lnTo>
                    <a:cubicBezTo>
                      <a:pt x="3149" y="5739"/>
                      <a:pt x="12755" y="1542"/>
                      <a:pt x="12755" y="1542"/>
                    </a:cubicBezTo>
                    <a:lnTo>
                      <a:pt x="1283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2" name="Google Shape;2812;p31"/>
              <p:cNvSpPr/>
              <p:nvPr/>
            </p:nvSpPr>
            <p:spPr>
              <a:xfrm>
                <a:off x="6735601" y="3273694"/>
                <a:ext cx="1790" cy="32847"/>
              </a:xfrm>
              <a:custGeom>
                <a:avLst/>
                <a:gdLst/>
                <a:ahLst/>
                <a:cxnLst/>
                <a:rect l="l" t="t" r="r" b="b"/>
                <a:pathLst>
                  <a:path w="83" h="1523" extrusionOk="0">
                    <a:moveTo>
                      <a:pt x="83" y="0"/>
                    </a:moveTo>
                    <a:lnTo>
                      <a:pt x="0" y="1523"/>
                    </a:lnTo>
                    <a:cubicBezTo>
                      <a:pt x="20" y="1503"/>
                      <a:pt x="42" y="1503"/>
                      <a:pt x="83" y="1481"/>
                    </a:cubicBezTo>
                    <a:lnTo>
                      <a:pt x="83" y="0"/>
                    </a:ln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3" name="Google Shape;2813;p31"/>
              <p:cNvSpPr/>
              <p:nvPr/>
            </p:nvSpPr>
            <p:spPr>
              <a:xfrm>
                <a:off x="6737369" y="3273262"/>
                <a:ext cx="22" cy="453"/>
              </a:xfrm>
              <a:custGeom>
                <a:avLst/>
                <a:gdLst/>
                <a:ahLst/>
                <a:cxnLst/>
                <a:rect l="l" t="t" r="r" b="b"/>
                <a:pathLst>
                  <a:path w="1" h="21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20"/>
                    </a:lnTo>
                    <a:lnTo>
                      <a:pt x="1" y="20"/>
                    </a:lnTo>
                    <a:close/>
                  </a:path>
                </a:pathLst>
              </a:custGeom>
              <a:solidFill>
                <a:srgbClr val="CEBF9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4" name="Google Shape;2814;p31"/>
              <p:cNvSpPr/>
              <p:nvPr/>
            </p:nvSpPr>
            <p:spPr>
              <a:xfrm>
                <a:off x="6463613" y="3273262"/>
                <a:ext cx="273778" cy="79886"/>
              </a:xfrm>
              <a:custGeom>
                <a:avLst/>
                <a:gdLst/>
                <a:ahLst/>
                <a:cxnLst/>
                <a:rect l="l" t="t" r="r" b="b"/>
                <a:pathLst>
                  <a:path w="12694" h="3704" extrusionOk="0">
                    <a:moveTo>
                      <a:pt x="12694" y="0"/>
                    </a:moveTo>
                    <a:cubicBezTo>
                      <a:pt x="12694" y="0"/>
                      <a:pt x="6912" y="3004"/>
                      <a:pt x="3066" y="3004"/>
                    </a:cubicBezTo>
                    <a:cubicBezTo>
                      <a:pt x="1708" y="3004"/>
                      <a:pt x="576" y="2634"/>
                      <a:pt x="21" y="1625"/>
                    </a:cubicBezTo>
                    <a:lnTo>
                      <a:pt x="21" y="1625"/>
                    </a:lnTo>
                    <a:cubicBezTo>
                      <a:pt x="21" y="1625"/>
                      <a:pt x="0" y="3703"/>
                      <a:pt x="3662" y="3703"/>
                    </a:cubicBezTo>
                    <a:cubicBezTo>
                      <a:pt x="5513" y="3703"/>
                      <a:pt x="8332" y="3169"/>
                      <a:pt x="12611" y="1543"/>
                    </a:cubicBezTo>
                    <a:lnTo>
                      <a:pt x="12694" y="20"/>
                    </a:lnTo>
                    <a:lnTo>
                      <a:pt x="1269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5" name="Google Shape;2815;p31"/>
              <p:cNvSpPr/>
              <p:nvPr/>
            </p:nvSpPr>
            <p:spPr>
              <a:xfrm>
                <a:off x="6510630" y="3603375"/>
                <a:ext cx="209011" cy="79886"/>
              </a:xfrm>
              <a:custGeom>
                <a:avLst/>
                <a:gdLst/>
                <a:ahLst/>
                <a:cxnLst/>
                <a:rect l="l" t="t" r="r" b="b"/>
                <a:pathLst>
                  <a:path w="9691" h="3704" extrusionOk="0">
                    <a:moveTo>
                      <a:pt x="9691" y="0"/>
                    </a:moveTo>
                    <a:lnTo>
                      <a:pt x="9691" y="0"/>
                    </a:lnTo>
                    <a:cubicBezTo>
                      <a:pt x="9691" y="0"/>
                      <a:pt x="5124" y="3292"/>
                      <a:pt x="1709" y="3292"/>
                    </a:cubicBezTo>
                    <a:cubicBezTo>
                      <a:pt x="1092" y="3292"/>
                      <a:pt x="516" y="3188"/>
                      <a:pt x="0" y="2941"/>
                    </a:cubicBezTo>
                    <a:lnTo>
                      <a:pt x="0" y="2941"/>
                    </a:lnTo>
                    <a:cubicBezTo>
                      <a:pt x="1" y="2941"/>
                      <a:pt x="1029" y="3703"/>
                      <a:pt x="3086" y="3703"/>
                    </a:cubicBezTo>
                    <a:cubicBezTo>
                      <a:pt x="4650" y="3703"/>
                      <a:pt x="6811" y="3251"/>
                      <a:pt x="9567" y="1646"/>
                    </a:cubicBezTo>
                    <a:lnTo>
                      <a:pt x="969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6" name="Google Shape;2816;p31"/>
              <p:cNvSpPr/>
              <p:nvPr/>
            </p:nvSpPr>
            <p:spPr>
              <a:xfrm>
                <a:off x="4908898" y="1244710"/>
                <a:ext cx="1177154" cy="969459"/>
              </a:xfrm>
              <a:custGeom>
                <a:avLst/>
                <a:gdLst/>
                <a:ahLst/>
                <a:cxnLst/>
                <a:rect l="l" t="t" r="r" b="b"/>
                <a:pathLst>
                  <a:path w="54580" h="44950" extrusionOk="0">
                    <a:moveTo>
                      <a:pt x="187" y="0"/>
                    </a:moveTo>
                    <a:cubicBezTo>
                      <a:pt x="83" y="0"/>
                      <a:pt x="1" y="83"/>
                      <a:pt x="1" y="185"/>
                    </a:cubicBezTo>
                    <a:cubicBezTo>
                      <a:pt x="1" y="288"/>
                      <a:pt x="83" y="371"/>
                      <a:pt x="187" y="371"/>
                    </a:cubicBezTo>
                    <a:lnTo>
                      <a:pt x="3333" y="371"/>
                    </a:lnTo>
                    <a:lnTo>
                      <a:pt x="54270" y="44889"/>
                    </a:lnTo>
                    <a:cubicBezTo>
                      <a:pt x="54292" y="44930"/>
                      <a:pt x="54333" y="44950"/>
                      <a:pt x="54374" y="44950"/>
                    </a:cubicBezTo>
                    <a:cubicBezTo>
                      <a:pt x="54435" y="44950"/>
                      <a:pt x="54476" y="44930"/>
                      <a:pt x="54517" y="44889"/>
                    </a:cubicBezTo>
                    <a:cubicBezTo>
                      <a:pt x="54580" y="44807"/>
                      <a:pt x="54580" y="44683"/>
                      <a:pt x="54497" y="44621"/>
                    </a:cubicBezTo>
                    <a:lnTo>
                      <a:pt x="3519" y="41"/>
                    </a:lnTo>
                    <a:cubicBezTo>
                      <a:pt x="3498" y="20"/>
                      <a:pt x="3457" y="0"/>
                      <a:pt x="339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7" name="Google Shape;2817;p31"/>
              <p:cNvSpPr/>
              <p:nvPr/>
            </p:nvSpPr>
            <p:spPr>
              <a:xfrm>
                <a:off x="5215933" y="1521658"/>
                <a:ext cx="87456" cy="39857"/>
              </a:xfrm>
              <a:custGeom>
                <a:avLst/>
                <a:gdLst/>
                <a:ahLst/>
                <a:cxnLst/>
                <a:rect l="l" t="t" r="r" b="b"/>
                <a:pathLst>
                  <a:path w="4055" h="1848" extrusionOk="0">
                    <a:moveTo>
                      <a:pt x="3856" y="0"/>
                    </a:moveTo>
                    <a:cubicBezTo>
                      <a:pt x="3831" y="0"/>
                      <a:pt x="3807" y="5"/>
                      <a:pt x="3786" y="16"/>
                    </a:cubicBezTo>
                    <a:lnTo>
                      <a:pt x="145" y="1497"/>
                    </a:lnTo>
                    <a:cubicBezTo>
                      <a:pt x="63" y="1519"/>
                      <a:pt x="1" y="1642"/>
                      <a:pt x="42" y="1724"/>
                    </a:cubicBezTo>
                    <a:cubicBezTo>
                      <a:pt x="83" y="1807"/>
                      <a:pt x="145" y="1848"/>
                      <a:pt x="228" y="1848"/>
                    </a:cubicBezTo>
                    <a:cubicBezTo>
                      <a:pt x="248" y="1848"/>
                      <a:pt x="269" y="1848"/>
                      <a:pt x="289" y="1826"/>
                    </a:cubicBezTo>
                    <a:lnTo>
                      <a:pt x="3931" y="345"/>
                    </a:lnTo>
                    <a:cubicBezTo>
                      <a:pt x="4013" y="326"/>
                      <a:pt x="4054" y="202"/>
                      <a:pt x="4033" y="120"/>
                    </a:cubicBezTo>
                    <a:cubicBezTo>
                      <a:pt x="4002" y="43"/>
                      <a:pt x="3926" y="0"/>
                      <a:pt x="385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8" name="Google Shape;2818;p31"/>
              <p:cNvSpPr/>
              <p:nvPr/>
            </p:nvSpPr>
            <p:spPr>
              <a:xfrm>
                <a:off x="5533191" y="1806500"/>
                <a:ext cx="89656" cy="41194"/>
              </a:xfrm>
              <a:custGeom>
                <a:avLst/>
                <a:gdLst/>
                <a:ahLst/>
                <a:cxnLst/>
                <a:rect l="l" t="t" r="r" b="b"/>
                <a:pathLst>
                  <a:path w="4157" h="1910" extrusionOk="0">
                    <a:moveTo>
                      <a:pt x="3957" y="0"/>
                    </a:moveTo>
                    <a:cubicBezTo>
                      <a:pt x="3934" y="0"/>
                      <a:pt x="3910" y="5"/>
                      <a:pt x="3888" y="16"/>
                    </a:cubicBezTo>
                    <a:lnTo>
                      <a:pt x="144" y="1560"/>
                    </a:lnTo>
                    <a:cubicBezTo>
                      <a:pt x="42" y="1601"/>
                      <a:pt x="1" y="1703"/>
                      <a:pt x="42" y="1807"/>
                    </a:cubicBezTo>
                    <a:cubicBezTo>
                      <a:pt x="62" y="1868"/>
                      <a:pt x="144" y="1909"/>
                      <a:pt x="206" y="1909"/>
                    </a:cubicBezTo>
                    <a:lnTo>
                      <a:pt x="289" y="1909"/>
                    </a:lnTo>
                    <a:lnTo>
                      <a:pt x="4011" y="346"/>
                    </a:lnTo>
                    <a:cubicBezTo>
                      <a:pt x="4115" y="304"/>
                      <a:pt x="4156" y="202"/>
                      <a:pt x="4115" y="99"/>
                    </a:cubicBezTo>
                    <a:cubicBezTo>
                      <a:pt x="4085" y="39"/>
                      <a:pt x="4021" y="0"/>
                      <a:pt x="395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9" name="Google Shape;2819;p31"/>
              <p:cNvSpPr/>
              <p:nvPr/>
            </p:nvSpPr>
            <p:spPr>
              <a:xfrm>
                <a:off x="5887696" y="2114419"/>
                <a:ext cx="93646" cy="41194"/>
              </a:xfrm>
              <a:custGeom>
                <a:avLst/>
                <a:gdLst/>
                <a:ahLst/>
                <a:cxnLst/>
                <a:rect l="l" t="t" r="r" b="b"/>
                <a:pathLst>
                  <a:path w="4342" h="1910" extrusionOk="0">
                    <a:moveTo>
                      <a:pt x="4143" y="1"/>
                    </a:moveTo>
                    <a:cubicBezTo>
                      <a:pt x="4119" y="1"/>
                      <a:pt x="4095" y="6"/>
                      <a:pt x="4073" y="17"/>
                    </a:cubicBezTo>
                    <a:lnTo>
                      <a:pt x="145" y="1560"/>
                    </a:lnTo>
                    <a:cubicBezTo>
                      <a:pt x="41" y="1580"/>
                      <a:pt x="0" y="1704"/>
                      <a:pt x="41" y="1786"/>
                    </a:cubicBezTo>
                    <a:cubicBezTo>
                      <a:pt x="63" y="1868"/>
                      <a:pt x="123" y="1909"/>
                      <a:pt x="206" y="1909"/>
                    </a:cubicBezTo>
                    <a:cubicBezTo>
                      <a:pt x="227" y="1909"/>
                      <a:pt x="247" y="1909"/>
                      <a:pt x="268" y="1889"/>
                    </a:cubicBezTo>
                    <a:lnTo>
                      <a:pt x="4197" y="346"/>
                    </a:lnTo>
                    <a:cubicBezTo>
                      <a:pt x="4300" y="305"/>
                      <a:pt x="4342" y="203"/>
                      <a:pt x="4300" y="120"/>
                    </a:cubicBezTo>
                    <a:cubicBezTo>
                      <a:pt x="4285" y="43"/>
                      <a:pt x="4213" y="1"/>
                      <a:pt x="4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0" name="Google Shape;2820;p31"/>
              <p:cNvSpPr/>
              <p:nvPr/>
            </p:nvSpPr>
            <p:spPr>
              <a:xfrm>
                <a:off x="6347343" y="2848641"/>
                <a:ext cx="278242" cy="1503233"/>
              </a:xfrm>
              <a:custGeom>
                <a:avLst/>
                <a:gdLst/>
                <a:ahLst/>
                <a:cxnLst/>
                <a:rect l="l" t="t" r="r" b="b"/>
                <a:pathLst>
                  <a:path w="12901" h="69699" extrusionOk="0">
                    <a:moveTo>
                      <a:pt x="165" y="0"/>
                    </a:moveTo>
                    <a:cubicBezTo>
                      <a:pt x="63" y="21"/>
                      <a:pt x="1" y="123"/>
                      <a:pt x="22" y="227"/>
                    </a:cubicBezTo>
                    <a:lnTo>
                      <a:pt x="1194" y="6460"/>
                    </a:lnTo>
                    <a:lnTo>
                      <a:pt x="1276" y="6399"/>
                    </a:lnTo>
                    <a:cubicBezTo>
                      <a:pt x="1317" y="6358"/>
                      <a:pt x="1359" y="6358"/>
                      <a:pt x="1400" y="6358"/>
                    </a:cubicBezTo>
                    <a:cubicBezTo>
                      <a:pt x="1441" y="6358"/>
                      <a:pt x="1503" y="6377"/>
                      <a:pt x="1545" y="6419"/>
                    </a:cubicBezTo>
                    <a:cubicBezTo>
                      <a:pt x="1606" y="6501"/>
                      <a:pt x="1586" y="6624"/>
                      <a:pt x="1503" y="6687"/>
                    </a:cubicBezTo>
                    <a:lnTo>
                      <a:pt x="1276" y="6871"/>
                    </a:lnTo>
                    <a:lnTo>
                      <a:pt x="5226" y="27917"/>
                    </a:lnTo>
                    <a:lnTo>
                      <a:pt x="5248" y="27917"/>
                    </a:lnTo>
                    <a:cubicBezTo>
                      <a:pt x="5309" y="27917"/>
                      <a:pt x="5371" y="27937"/>
                      <a:pt x="5391" y="28000"/>
                    </a:cubicBezTo>
                    <a:cubicBezTo>
                      <a:pt x="5453" y="28082"/>
                      <a:pt x="5453" y="28184"/>
                      <a:pt x="5371" y="28247"/>
                    </a:cubicBezTo>
                    <a:lnTo>
                      <a:pt x="5289" y="28307"/>
                    </a:lnTo>
                    <a:lnTo>
                      <a:pt x="8909" y="47481"/>
                    </a:lnTo>
                    <a:lnTo>
                      <a:pt x="8992" y="47420"/>
                    </a:lnTo>
                    <a:cubicBezTo>
                      <a:pt x="9033" y="47398"/>
                      <a:pt x="9074" y="47379"/>
                      <a:pt x="9094" y="47379"/>
                    </a:cubicBezTo>
                    <a:cubicBezTo>
                      <a:pt x="9156" y="47379"/>
                      <a:pt x="9217" y="47398"/>
                      <a:pt x="9258" y="47461"/>
                    </a:cubicBezTo>
                    <a:cubicBezTo>
                      <a:pt x="9265" y="47470"/>
                      <a:pt x="9270" y="47478"/>
                      <a:pt x="9275" y="47487"/>
                    </a:cubicBezTo>
                    <a:lnTo>
                      <a:pt x="9275" y="47487"/>
                    </a:lnTo>
                    <a:lnTo>
                      <a:pt x="393" y="145"/>
                    </a:lnTo>
                    <a:cubicBezTo>
                      <a:pt x="371" y="63"/>
                      <a:pt x="289" y="0"/>
                      <a:pt x="207" y="0"/>
                    </a:cubicBezTo>
                    <a:close/>
                    <a:moveTo>
                      <a:pt x="9275" y="47487"/>
                    </a:moveTo>
                    <a:lnTo>
                      <a:pt x="9293" y="47584"/>
                    </a:lnTo>
                    <a:lnTo>
                      <a:pt x="9293" y="47584"/>
                    </a:lnTo>
                    <a:cubicBezTo>
                      <a:pt x="9297" y="47552"/>
                      <a:pt x="9292" y="47519"/>
                      <a:pt x="9275" y="47487"/>
                    </a:cubicBezTo>
                    <a:close/>
                    <a:moveTo>
                      <a:pt x="9293" y="47584"/>
                    </a:moveTo>
                    <a:lnTo>
                      <a:pt x="9293" y="47584"/>
                    </a:lnTo>
                    <a:cubicBezTo>
                      <a:pt x="9287" y="47630"/>
                      <a:pt x="9261" y="47675"/>
                      <a:pt x="9217" y="47708"/>
                    </a:cubicBezTo>
                    <a:lnTo>
                      <a:pt x="8970" y="47892"/>
                    </a:lnTo>
                    <a:lnTo>
                      <a:pt x="12509" y="66695"/>
                    </a:lnTo>
                    <a:lnTo>
                      <a:pt x="10904" y="69411"/>
                    </a:lnTo>
                    <a:cubicBezTo>
                      <a:pt x="10863" y="69493"/>
                      <a:pt x="10884" y="69616"/>
                      <a:pt x="10986" y="69658"/>
                    </a:cubicBezTo>
                    <a:cubicBezTo>
                      <a:pt x="11008" y="69679"/>
                      <a:pt x="11049" y="69699"/>
                      <a:pt x="11069" y="69699"/>
                    </a:cubicBezTo>
                    <a:cubicBezTo>
                      <a:pt x="11131" y="69699"/>
                      <a:pt x="11192" y="69658"/>
                      <a:pt x="11233" y="69597"/>
                    </a:cubicBezTo>
                    <a:lnTo>
                      <a:pt x="12859" y="66840"/>
                    </a:lnTo>
                    <a:cubicBezTo>
                      <a:pt x="12879" y="66799"/>
                      <a:pt x="12900" y="66758"/>
                      <a:pt x="12879" y="66695"/>
                    </a:cubicBezTo>
                    <a:lnTo>
                      <a:pt x="9293" y="4758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1" name="Google Shape;2821;p31"/>
              <p:cNvSpPr/>
              <p:nvPr/>
            </p:nvSpPr>
            <p:spPr>
              <a:xfrm>
                <a:off x="6472046" y="3870466"/>
                <a:ext cx="76327" cy="59483"/>
              </a:xfrm>
              <a:custGeom>
                <a:avLst/>
                <a:gdLst/>
                <a:ahLst/>
                <a:cxnLst/>
                <a:rect l="l" t="t" r="r" b="b"/>
                <a:pathLst>
                  <a:path w="3539" h="2758" extrusionOk="0">
                    <a:moveTo>
                      <a:pt x="3312" y="1"/>
                    </a:moveTo>
                    <a:cubicBezTo>
                      <a:pt x="3292" y="1"/>
                      <a:pt x="3251" y="20"/>
                      <a:pt x="3210" y="42"/>
                    </a:cubicBezTo>
                    <a:lnTo>
                      <a:pt x="3127" y="103"/>
                    </a:lnTo>
                    <a:lnTo>
                      <a:pt x="83" y="2428"/>
                    </a:lnTo>
                    <a:cubicBezTo>
                      <a:pt x="0" y="2489"/>
                      <a:pt x="0" y="2593"/>
                      <a:pt x="61" y="2675"/>
                    </a:cubicBezTo>
                    <a:cubicBezTo>
                      <a:pt x="103" y="2736"/>
                      <a:pt x="144" y="2757"/>
                      <a:pt x="206" y="2757"/>
                    </a:cubicBezTo>
                    <a:cubicBezTo>
                      <a:pt x="247" y="2757"/>
                      <a:pt x="289" y="2736"/>
                      <a:pt x="308" y="2716"/>
                    </a:cubicBezTo>
                    <a:lnTo>
                      <a:pt x="3188" y="514"/>
                    </a:lnTo>
                    <a:lnTo>
                      <a:pt x="3435" y="330"/>
                    </a:lnTo>
                    <a:cubicBezTo>
                      <a:pt x="3518" y="267"/>
                      <a:pt x="3539" y="165"/>
                      <a:pt x="3476" y="83"/>
                    </a:cubicBezTo>
                    <a:cubicBezTo>
                      <a:pt x="3435" y="20"/>
                      <a:pt x="3374" y="1"/>
                      <a:pt x="331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2" name="Google Shape;2822;p31"/>
              <p:cNvSpPr/>
              <p:nvPr/>
            </p:nvSpPr>
            <p:spPr>
              <a:xfrm>
                <a:off x="6386401" y="3450741"/>
                <a:ext cx="78570" cy="60367"/>
              </a:xfrm>
              <a:custGeom>
                <a:avLst/>
                <a:gdLst/>
                <a:ahLst/>
                <a:cxnLst/>
                <a:rect l="l" t="t" r="r" b="b"/>
                <a:pathLst>
                  <a:path w="3643" h="2799" extrusionOk="0">
                    <a:moveTo>
                      <a:pt x="3415" y="0"/>
                    </a:moveTo>
                    <a:cubicBezTo>
                      <a:pt x="3395" y="20"/>
                      <a:pt x="3354" y="20"/>
                      <a:pt x="3333" y="42"/>
                    </a:cubicBezTo>
                    <a:lnTo>
                      <a:pt x="83" y="2469"/>
                    </a:lnTo>
                    <a:cubicBezTo>
                      <a:pt x="0" y="2530"/>
                      <a:pt x="0" y="2653"/>
                      <a:pt x="63" y="2736"/>
                    </a:cubicBezTo>
                    <a:cubicBezTo>
                      <a:pt x="83" y="2777"/>
                      <a:pt x="145" y="2798"/>
                      <a:pt x="206" y="2798"/>
                    </a:cubicBezTo>
                    <a:cubicBezTo>
                      <a:pt x="247" y="2798"/>
                      <a:pt x="288" y="2798"/>
                      <a:pt x="310" y="2777"/>
                    </a:cubicBezTo>
                    <a:lnTo>
                      <a:pt x="3478" y="390"/>
                    </a:lnTo>
                    <a:lnTo>
                      <a:pt x="3560" y="330"/>
                    </a:lnTo>
                    <a:cubicBezTo>
                      <a:pt x="3642" y="267"/>
                      <a:pt x="3642" y="165"/>
                      <a:pt x="3580" y="83"/>
                    </a:cubicBezTo>
                    <a:cubicBezTo>
                      <a:pt x="3560" y="20"/>
                      <a:pt x="3498" y="0"/>
                      <a:pt x="343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3" name="Google Shape;2823;p31"/>
              <p:cNvSpPr/>
              <p:nvPr/>
            </p:nvSpPr>
            <p:spPr>
              <a:xfrm>
                <a:off x="6301210" y="2985746"/>
                <a:ext cx="80770" cy="63926"/>
              </a:xfrm>
              <a:custGeom>
                <a:avLst/>
                <a:gdLst/>
                <a:ahLst/>
                <a:cxnLst/>
                <a:rect l="l" t="t" r="r" b="b"/>
                <a:pathLst>
                  <a:path w="3745" h="2964" extrusionOk="0">
                    <a:moveTo>
                      <a:pt x="3539" y="1"/>
                    </a:moveTo>
                    <a:cubicBezTo>
                      <a:pt x="3498" y="1"/>
                      <a:pt x="3456" y="1"/>
                      <a:pt x="3415" y="42"/>
                    </a:cubicBezTo>
                    <a:lnTo>
                      <a:pt x="3333" y="103"/>
                    </a:lnTo>
                    <a:lnTo>
                      <a:pt x="104" y="2634"/>
                    </a:lnTo>
                    <a:cubicBezTo>
                      <a:pt x="22" y="2695"/>
                      <a:pt x="0" y="2818"/>
                      <a:pt x="63" y="2901"/>
                    </a:cubicBezTo>
                    <a:cubicBezTo>
                      <a:pt x="104" y="2942"/>
                      <a:pt x="165" y="2963"/>
                      <a:pt x="206" y="2963"/>
                    </a:cubicBezTo>
                    <a:cubicBezTo>
                      <a:pt x="247" y="2963"/>
                      <a:pt x="288" y="2942"/>
                      <a:pt x="330" y="2922"/>
                    </a:cubicBezTo>
                    <a:lnTo>
                      <a:pt x="3415" y="514"/>
                    </a:lnTo>
                    <a:lnTo>
                      <a:pt x="3642" y="330"/>
                    </a:lnTo>
                    <a:cubicBezTo>
                      <a:pt x="3725" y="267"/>
                      <a:pt x="3745" y="144"/>
                      <a:pt x="3684" y="62"/>
                    </a:cubicBezTo>
                    <a:cubicBezTo>
                      <a:pt x="3642" y="20"/>
                      <a:pt x="3580" y="1"/>
                      <a:pt x="353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4" name="Google Shape;2824;p31"/>
              <p:cNvSpPr/>
              <p:nvPr/>
            </p:nvSpPr>
            <p:spPr>
              <a:xfrm>
                <a:off x="4197688" y="3077149"/>
                <a:ext cx="357632" cy="145969"/>
              </a:xfrm>
              <a:custGeom>
                <a:avLst/>
                <a:gdLst/>
                <a:ahLst/>
                <a:cxnLst/>
                <a:rect l="l" t="t" r="r" b="b"/>
                <a:pathLst>
                  <a:path w="16582" h="6768" extrusionOk="0">
                    <a:moveTo>
                      <a:pt x="185" y="1"/>
                    </a:moveTo>
                    <a:cubicBezTo>
                      <a:pt x="82" y="1"/>
                      <a:pt x="0" y="83"/>
                      <a:pt x="0" y="185"/>
                    </a:cubicBezTo>
                    <a:cubicBezTo>
                      <a:pt x="0" y="289"/>
                      <a:pt x="82" y="371"/>
                      <a:pt x="185" y="371"/>
                    </a:cubicBezTo>
                    <a:lnTo>
                      <a:pt x="4115" y="371"/>
                    </a:lnTo>
                    <a:lnTo>
                      <a:pt x="16293" y="6748"/>
                    </a:lnTo>
                    <a:cubicBezTo>
                      <a:pt x="16313" y="6768"/>
                      <a:pt x="16335" y="6768"/>
                      <a:pt x="16376" y="6768"/>
                    </a:cubicBezTo>
                    <a:cubicBezTo>
                      <a:pt x="16437" y="6768"/>
                      <a:pt x="16499" y="6727"/>
                      <a:pt x="16540" y="6666"/>
                    </a:cubicBezTo>
                    <a:cubicBezTo>
                      <a:pt x="16581" y="6584"/>
                      <a:pt x="16540" y="6460"/>
                      <a:pt x="16458" y="6419"/>
                    </a:cubicBezTo>
                    <a:lnTo>
                      <a:pt x="4238" y="20"/>
                    </a:lnTo>
                    <a:cubicBezTo>
                      <a:pt x="4217" y="1"/>
                      <a:pt x="4197" y="1"/>
                      <a:pt x="415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5" name="Google Shape;2825;p31"/>
              <p:cNvSpPr/>
              <p:nvPr/>
            </p:nvSpPr>
            <p:spPr>
              <a:xfrm>
                <a:off x="4625825" y="3528363"/>
                <a:ext cx="57693" cy="350105"/>
              </a:xfrm>
              <a:custGeom>
                <a:avLst/>
                <a:gdLst/>
                <a:ahLst/>
                <a:cxnLst/>
                <a:rect l="l" t="t" r="r" b="b"/>
                <a:pathLst>
                  <a:path w="2675" h="16233" extrusionOk="0">
                    <a:moveTo>
                      <a:pt x="2491" y="1"/>
                    </a:moveTo>
                    <a:cubicBezTo>
                      <a:pt x="2387" y="1"/>
                      <a:pt x="2305" y="83"/>
                      <a:pt x="2305" y="187"/>
                    </a:cubicBezTo>
                    <a:lnTo>
                      <a:pt x="2305" y="11974"/>
                    </a:lnTo>
                    <a:lnTo>
                      <a:pt x="63" y="15965"/>
                    </a:lnTo>
                    <a:cubicBezTo>
                      <a:pt x="1" y="16047"/>
                      <a:pt x="42" y="16170"/>
                      <a:pt x="124" y="16212"/>
                    </a:cubicBezTo>
                    <a:cubicBezTo>
                      <a:pt x="145" y="16233"/>
                      <a:pt x="187" y="16233"/>
                      <a:pt x="206" y="16233"/>
                    </a:cubicBezTo>
                    <a:cubicBezTo>
                      <a:pt x="269" y="16233"/>
                      <a:pt x="351" y="16192"/>
                      <a:pt x="371" y="16151"/>
                    </a:cubicBezTo>
                    <a:lnTo>
                      <a:pt x="2655" y="12097"/>
                    </a:lnTo>
                    <a:cubicBezTo>
                      <a:pt x="2675" y="12077"/>
                      <a:pt x="2675" y="12056"/>
                      <a:pt x="2675" y="12015"/>
                    </a:cubicBezTo>
                    <a:lnTo>
                      <a:pt x="2675" y="187"/>
                    </a:lnTo>
                    <a:cubicBezTo>
                      <a:pt x="2675" y="83"/>
                      <a:pt x="2593" y="1"/>
                      <a:pt x="24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6" name="Google Shape;2826;p31"/>
              <p:cNvSpPr/>
              <p:nvPr/>
            </p:nvSpPr>
            <p:spPr>
              <a:xfrm>
                <a:off x="6430766" y="1678087"/>
                <a:ext cx="91425" cy="102618"/>
              </a:xfrm>
              <a:custGeom>
                <a:avLst/>
                <a:gdLst/>
                <a:ahLst/>
                <a:cxnLst/>
                <a:rect l="l" t="t" r="r" b="b"/>
                <a:pathLst>
                  <a:path w="4239" h="4758" extrusionOk="0">
                    <a:moveTo>
                      <a:pt x="203" y="1"/>
                    </a:moveTo>
                    <a:cubicBezTo>
                      <a:pt x="191" y="1"/>
                      <a:pt x="178" y="2"/>
                      <a:pt x="165" y="5"/>
                    </a:cubicBezTo>
                    <a:cubicBezTo>
                      <a:pt x="63" y="26"/>
                      <a:pt x="0" y="108"/>
                      <a:pt x="0" y="210"/>
                    </a:cubicBezTo>
                    <a:cubicBezTo>
                      <a:pt x="762" y="4511"/>
                      <a:pt x="3374" y="4758"/>
                      <a:pt x="3950" y="4758"/>
                    </a:cubicBezTo>
                    <a:lnTo>
                      <a:pt x="4054" y="4758"/>
                    </a:lnTo>
                    <a:cubicBezTo>
                      <a:pt x="4156" y="4736"/>
                      <a:pt x="4238" y="4654"/>
                      <a:pt x="4219" y="4552"/>
                    </a:cubicBezTo>
                    <a:cubicBezTo>
                      <a:pt x="4219" y="4459"/>
                      <a:pt x="4153" y="4384"/>
                      <a:pt x="4065" y="4384"/>
                    </a:cubicBezTo>
                    <a:cubicBezTo>
                      <a:pt x="4055" y="4384"/>
                      <a:pt x="4044" y="4385"/>
                      <a:pt x="4033" y="4387"/>
                    </a:cubicBezTo>
                    <a:cubicBezTo>
                      <a:pt x="4021" y="4387"/>
                      <a:pt x="3988" y="4389"/>
                      <a:pt x="3936" y="4389"/>
                    </a:cubicBezTo>
                    <a:cubicBezTo>
                      <a:pt x="3420" y="4389"/>
                      <a:pt x="1081" y="4203"/>
                      <a:pt x="371" y="149"/>
                    </a:cubicBezTo>
                    <a:cubicBezTo>
                      <a:pt x="353" y="59"/>
                      <a:pt x="288" y="1"/>
                      <a:pt x="20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7" name="Google Shape;2827;p31"/>
              <p:cNvSpPr/>
              <p:nvPr/>
            </p:nvSpPr>
            <p:spPr>
              <a:xfrm>
                <a:off x="6077167" y="1579243"/>
                <a:ext cx="77643" cy="66579"/>
              </a:xfrm>
              <a:custGeom>
                <a:avLst/>
                <a:gdLst/>
                <a:ahLst/>
                <a:cxnLst/>
                <a:rect l="l" t="t" r="r" b="b"/>
                <a:pathLst>
                  <a:path w="3600" h="3087" extrusionOk="0">
                    <a:moveTo>
                      <a:pt x="210" y="1"/>
                    </a:moveTo>
                    <a:cubicBezTo>
                      <a:pt x="179" y="1"/>
                      <a:pt x="150" y="8"/>
                      <a:pt x="124" y="21"/>
                    </a:cubicBezTo>
                    <a:cubicBezTo>
                      <a:pt x="41" y="62"/>
                      <a:pt x="0" y="185"/>
                      <a:pt x="61" y="267"/>
                    </a:cubicBezTo>
                    <a:cubicBezTo>
                      <a:pt x="1378" y="2716"/>
                      <a:pt x="3292" y="3065"/>
                      <a:pt x="3374" y="3087"/>
                    </a:cubicBezTo>
                    <a:lnTo>
                      <a:pt x="3415" y="3087"/>
                    </a:lnTo>
                    <a:cubicBezTo>
                      <a:pt x="3497" y="3087"/>
                      <a:pt x="3580" y="3024"/>
                      <a:pt x="3600" y="2922"/>
                    </a:cubicBezTo>
                    <a:cubicBezTo>
                      <a:pt x="3600" y="2818"/>
                      <a:pt x="3539" y="2736"/>
                      <a:pt x="3435" y="2716"/>
                    </a:cubicBezTo>
                    <a:cubicBezTo>
                      <a:pt x="3415" y="2716"/>
                      <a:pt x="1605" y="2366"/>
                      <a:pt x="371" y="103"/>
                    </a:cubicBezTo>
                    <a:cubicBezTo>
                      <a:pt x="342" y="33"/>
                      <a:pt x="275" y="1"/>
                      <a:pt x="21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8" name="Google Shape;2828;p31"/>
              <p:cNvSpPr/>
              <p:nvPr/>
            </p:nvSpPr>
            <p:spPr>
              <a:xfrm>
                <a:off x="5802504" y="1408580"/>
                <a:ext cx="76780" cy="69534"/>
              </a:xfrm>
              <a:custGeom>
                <a:avLst/>
                <a:gdLst/>
                <a:ahLst/>
                <a:cxnLst/>
                <a:rect l="l" t="t" r="r" b="b"/>
                <a:pathLst>
                  <a:path w="3560" h="3224" extrusionOk="0">
                    <a:moveTo>
                      <a:pt x="335" y="1"/>
                    </a:moveTo>
                    <a:cubicBezTo>
                      <a:pt x="267" y="1"/>
                      <a:pt x="197" y="52"/>
                      <a:pt x="165" y="116"/>
                    </a:cubicBezTo>
                    <a:cubicBezTo>
                      <a:pt x="0" y="590"/>
                      <a:pt x="22" y="1043"/>
                      <a:pt x="268" y="1454"/>
                    </a:cubicBezTo>
                    <a:cubicBezTo>
                      <a:pt x="968" y="2708"/>
                      <a:pt x="3231" y="3202"/>
                      <a:pt x="3333" y="3223"/>
                    </a:cubicBezTo>
                    <a:lnTo>
                      <a:pt x="3374" y="3223"/>
                    </a:lnTo>
                    <a:cubicBezTo>
                      <a:pt x="3456" y="3223"/>
                      <a:pt x="3519" y="3182"/>
                      <a:pt x="3539" y="3078"/>
                    </a:cubicBezTo>
                    <a:cubicBezTo>
                      <a:pt x="3560" y="2996"/>
                      <a:pt x="3497" y="2894"/>
                      <a:pt x="3395" y="2873"/>
                    </a:cubicBezTo>
                    <a:cubicBezTo>
                      <a:pt x="3374" y="2853"/>
                      <a:pt x="1193" y="2379"/>
                      <a:pt x="576" y="1289"/>
                    </a:cubicBezTo>
                    <a:cubicBezTo>
                      <a:pt x="412" y="960"/>
                      <a:pt x="392" y="610"/>
                      <a:pt x="515" y="239"/>
                    </a:cubicBezTo>
                    <a:cubicBezTo>
                      <a:pt x="556" y="157"/>
                      <a:pt x="494" y="34"/>
                      <a:pt x="392" y="14"/>
                    </a:cubicBezTo>
                    <a:cubicBezTo>
                      <a:pt x="374" y="5"/>
                      <a:pt x="354" y="1"/>
                      <a:pt x="33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9" name="Google Shape;2829;p31"/>
              <p:cNvSpPr/>
              <p:nvPr/>
            </p:nvSpPr>
            <p:spPr>
              <a:xfrm>
                <a:off x="7008020" y="2703104"/>
                <a:ext cx="72790" cy="86982"/>
              </a:xfrm>
              <a:custGeom>
                <a:avLst/>
                <a:gdLst/>
                <a:ahLst/>
                <a:cxnLst/>
                <a:rect l="l" t="t" r="r" b="b"/>
                <a:pathLst>
                  <a:path w="3375" h="4033" extrusionOk="0">
                    <a:moveTo>
                      <a:pt x="185" y="0"/>
                    </a:moveTo>
                    <a:cubicBezTo>
                      <a:pt x="83" y="0"/>
                      <a:pt x="1" y="83"/>
                      <a:pt x="1" y="186"/>
                    </a:cubicBezTo>
                    <a:cubicBezTo>
                      <a:pt x="1" y="227"/>
                      <a:pt x="62" y="3456"/>
                      <a:pt x="3128" y="4033"/>
                    </a:cubicBezTo>
                    <a:lnTo>
                      <a:pt x="3169" y="4033"/>
                    </a:lnTo>
                    <a:cubicBezTo>
                      <a:pt x="3251" y="4033"/>
                      <a:pt x="3333" y="3972"/>
                      <a:pt x="3353" y="3889"/>
                    </a:cubicBezTo>
                    <a:cubicBezTo>
                      <a:pt x="3375" y="3786"/>
                      <a:pt x="3312" y="3684"/>
                      <a:pt x="3210" y="3662"/>
                    </a:cubicBezTo>
                    <a:cubicBezTo>
                      <a:pt x="432" y="3149"/>
                      <a:pt x="371" y="310"/>
                      <a:pt x="371" y="186"/>
                    </a:cubicBezTo>
                    <a:cubicBezTo>
                      <a:pt x="371" y="83"/>
                      <a:pt x="289" y="0"/>
                      <a:pt x="18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0" name="Google Shape;2830;p31"/>
              <p:cNvSpPr/>
              <p:nvPr/>
            </p:nvSpPr>
            <p:spPr>
              <a:xfrm>
                <a:off x="6981406" y="3041649"/>
                <a:ext cx="26636" cy="82970"/>
              </a:xfrm>
              <a:custGeom>
                <a:avLst/>
                <a:gdLst/>
                <a:ahLst/>
                <a:cxnLst/>
                <a:rect l="l" t="t" r="r" b="b"/>
                <a:pathLst>
                  <a:path w="1235" h="3847" extrusionOk="0">
                    <a:moveTo>
                      <a:pt x="226" y="1"/>
                    </a:moveTo>
                    <a:cubicBezTo>
                      <a:pt x="165" y="1"/>
                      <a:pt x="102" y="42"/>
                      <a:pt x="61" y="103"/>
                    </a:cubicBezTo>
                    <a:cubicBezTo>
                      <a:pt x="61" y="124"/>
                      <a:pt x="42" y="165"/>
                      <a:pt x="0" y="267"/>
                    </a:cubicBezTo>
                    <a:cubicBezTo>
                      <a:pt x="144" y="226"/>
                      <a:pt x="267" y="165"/>
                      <a:pt x="412" y="124"/>
                    </a:cubicBezTo>
                    <a:cubicBezTo>
                      <a:pt x="390" y="83"/>
                      <a:pt x="349" y="42"/>
                      <a:pt x="308" y="21"/>
                    </a:cubicBezTo>
                    <a:cubicBezTo>
                      <a:pt x="288" y="1"/>
                      <a:pt x="267" y="1"/>
                      <a:pt x="226" y="1"/>
                    </a:cubicBezTo>
                    <a:close/>
                    <a:moveTo>
                      <a:pt x="1194" y="3559"/>
                    </a:moveTo>
                    <a:cubicBezTo>
                      <a:pt x="1090" y="3641"/>
                      <a:pt x="988" y="3724"/>
                      <a:pt x="864" y="3786"/>
                    </a:cubicBezTo>
                    <a:cubicBezTo>
                      <a:pt x="906" y="3806"/>
                      <a:pt x="947" y="3827"/>
                      <a:pt x="966" y="3847"/>
                    </a:cubicBezTo>
                    <a:lnTo>
                      <a:pt x="1049" y="3847"/>
                    </a:lnTo>
                    <a:cubicBezTo>
                      <a:pt x="1111" y="3847"/>
                      <a:pt x="1194" y="3806"/>
                      <a:pt x="1213" y="3745"/>
                    </a:cubicBezTo>
                    <a:cubicBezTo>
                      <a:pt x="1235" y="3682"/>
                      <a:pt x="1235" y="3621"/>
                      <a:pt x="1194" y="3559"/>
                    </a:cubicBez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1" name="Google Shape;2831;p31"/>
              <p:cNvSpPr/>
              <p:nvPr/>
            </p:nvSpPr>
            <p:spPr>
              <a:xfrm>
                <a:off x="6981406" y="3044323"/>
                <a:ext cx="25752" cy="74084"/>
              </a:xfrm>
              <a:custGeom>
                <a:avLst/>
                <a:gdLst/>
                <a:ahLst/>
                <a:cxnLst/>
                <a:rect l="l" t="t" r="r" b="b"/>
                <a:pathLst>
                  <a:path w="1194" h="3435" extrusionOk="0">
                    <a:moveTo>
                      <a:pt x="1194" y="3435"/>
                    </a:moveTo>
                    <a:lnTo>
                      <a:pt x="1194" y="3435"/>
                    </a:lnTo>
                    <a:lnTo>
                      <a:pt x="1194" y="3435"/>
                    </a:lnTo>
                    <a:lnTo>
                      <a:pt x="1194" y="3435"/>
                    </a:lnTo>
                    <a:close/>
                    <a:moveTo>
                      <a:pt x="412" y="0"/>
                    </a:moveTo>
                    <a:cubicBezTo>
                      <a:pt x="267" y="41"/>
                      <a:pt x="144" y="102"/>
                      <a:pt x="0" y="143"/>
                    </a:cubicBezTo>
                    <a:lnTo>
                      <a:pt x="0" y="143"/>
                    </a:lnTo>
                    <a:cubicBezTo>
                      <a:pt x="144" y="102"/>
                      <a:pt x="267" y="41"/>
                      <a:pt x="412" y="0"/>
                    </a:cubicBezTo>
                    <a:close/>
                  </a:path>
                </a:pathLst>
              </a:custGeom>
              <a:solidFill>
                <a:srgbClr val="CEBF9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2" name="Google Shape;2832;p31"/>
              <p:cNvSpPr/>
              <p:nvPr/>
            </p:nvSpPr>
            <p:spPr>
              <a:xfrm>
                <a:off x="6969867" y="3044323"/>
                <a:ext cx="37290" cy="79002"/>
              </a:xfrm>
              <a:custGeom>
                <a:avLst/>
                <a:gdLst/>
                <a:ahLst/>
                <a:cxnLst/>
                <a:rect l="l" t="t" r="r" b="b"/>
                <a:pathLst>
                  <a:path w="1729" h="3663" extrusionOk="0">
                    <a:moveTo>
                      <a:pt x="947" y="0"/>
                    </a:moveTo>
                    <a:cubicBezTo>
                      <a:pt x="802" y="41"/>
                      <a:pt x="679" y="102"/>
                      <a:pt x="535" y="143"/>
                    </a:cubicBezTo>
                    <a:cubicBezTo>
                      <a:pt x="371" y="555"/>
                      <a:pt x="1" y="1605"/>
                      <a:pt x="349" y="2530"/>
                    </a:cubicBezTo>
                    <a:cubicBezTo>
                      <a:pt x="535" y="3024"/>
                      <a:pt x="884" y="3415"/>
                      <a:pt x="1399" y="3662"/>
                    </a:cubicBezTo>
                    <a:cubicBezTo>
                      <a:pt x="1523" y="3600"/>
                      <a:pt x="1625" y="3517"/>
                      <a:pt x="1729" y="3435"/>
                    </a:cubicBezTo>
                    <a:cubicBezTo>
                      <a:pt x="1707" y="3415"/>
                      <a:pt x="1687" y="3394"/>
                      <a:pt x="1646" y="3374"/>
                    </a:cubicBezTo>
                    <a:cubicBezTo>
                      <a:pt x="1172" y="3168"/>
                      <a:pt x="843" y="2839"/>
                      <a:pt x="700" y="2406"/>
                    </a:cubicBezTo>
                    <a:cubicBezTo>
                      <a:pt x="330" y="1399"/>
                      <a:pt x="925" y="165"/>
                      <a:pt x="925" y="143"/>
                    </a:cubicBezTo>
                    <a:cubicBezTo>
                      <a:pt x="947" y="102"/>
                      <a:pt x="967" y="41"/>
                      <a:pt x="94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3" name="Google Shape;2833;p31"/>
              <p:cNvSpPr/>
              <p:nvPr/>
            </p:nvSpPr>
            <p:spPr>
              <a:xfrm>
                <a:off x="6946790" y="3381941"/>
                <a:ext cx="8023" cy="5349"/>
              </a:xfrm>
              <a:custGeom>
                <a:avLst/>
                <a:gdLst/>
                <a:ahLst/>
                <a:cxnLst/>
                <a:rect l="l" t="t" r="r" b="b"/>
                <a:pathLst>
                  <a:path w="372" h="248" extrusionOk="0">
                    <a:moveTo>
                      <a:pt x="185" y="1"/>
                    </a:moveTo>
                    <a:cubicBezTo>
                      <a:pt x="103" y="1"/>
                      <a:pt x="21" y="63"/>
                      <a:pt x="1" y="165"/>
                    </a:cubicBezTo>
                    <a:lnTo>
                      <a:pt x="1" y="248"/>
                    </a:lnTo>
                    <a:lnTo>
                      <a:pt x="371" y="124"/>
                    </a:lnTo>
                    <a:cubicBezTo>
                      <a:pt x="350" y="63"/>
                      <a:pt x="289" y="22"/>
                      <a:pt x="226" y="1"/>
                    </a:cubicBez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4" name="Google Shape;2834;p31"/>
              <p:cNvSpPr/>
              <p:nvPr/>
            </p:nvSpPr>
            <p:spPr>
              <a:xfrm>
                <a:off x="6945021" y="3384615"/>
                <a:ext cx="37722" cy="51050"/>
              </a:xfrm>
              <a:custGeom>
                <a:avLst/>
                <a:gdLst/>
                <a:ahLst/>
                <a:cxnLst/>
                <a:rect l="l" t="t" r="r" b="b"/>
                <a:pathLst>
                  <a:path w="1749" h="2367" extrusionOk="0">
                    <a:moveTo>
                      <a:pt x="453" y="0"/>
                    </a:moveTo>
                    <a:lnTo>
                      <a:pt x="83" y="124"/>
                    </a:lnTo>
                    <a:cubicBezTo>
                      <a:pt x="0" y="803"/>
                      <a:pt x="185" y="2058"/>
                      <a:pt x="1501" y="2367"/>
                    </a:cubicBezTo>
                    <a:lnTo>
                      <a:pt x="1543" y="2367"/>
                    </a:lnTo>
                    <a:cubicBezTo>
                      <a:pt x="1625" y="2367"/>
                      <a:pt x="1707" y="2304"/>
                      <a:pt x="1729" y="2222"/>
                    </a:cubicBezTo>
                    <a:cubicBezTo>
                      <a:pt x="1748" y="2120"/>
                      <a:pt x="1687" y="2016"/>
                      <a:pt x="1584" y="1997"/>
                    </a:cubicBezTo>
                    <a:cubicBezTo>
                      <a:pt x="206" y="1667"/>
                      <a:pt x="453" y="165"/>
                      <a:pt x="453" y="83"/>
                    </a:cubicBezTo>
                    <a:lnTo>
                      <a:pt x="45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5" name="Google Shape;2835;p31"/>
              <p:cNvSpPr/>
              <p:nvPr/>
            </p:nvSpPr>
            <p:spPr>
              <a:xfrm>
                <a:off x="7266248" y="1803588"/>
                <a:ext cx="54156" cy="49670"/>
              </a:xfrm>
              <a:custGeom>
                <a:avLst/>
                <a:gdLst/>
                <a:ahLst/>
                <a:cxnLst/>
                <a:rect l="l" t="t" r="r" b="b"/>
                <a:pathLst>
                  <a:path w="2511" h="2303" extrusionOk="0">
                    <a:moveTo>
                      <a:pt x="1151" y="0"/>
                    </a:moveTo>
                    <a:cubicBezTo>
                      <a:pt x="948" y="0"/>
                      <a:pt x="742" y="55"/>
                      <a:pt x="555" y="173"/>
                    </a:cubicBezTo>
                    <a:cubicBezTo>
                      <a:pt x="1" y="502"/>
                      <a:pt x="248" y="955"/>
                      <a:pt x="577" y="1509"/>
                    </a:cubicBezTo>
                    <a:cubicBezTo>
                      <a:pt x="827" y="1947"/>
                      <a:pt x="1054" y="2303"/>
                      <a:pt x="1392" y="2303"/>
                    </a:cubicBezTo>
                    <a:cubicBezTo>
                      <a:pt x="1499" y="2303"/>
                      <a:pt x="1616" y="2268"/>
                      <a:pt x="1749" y="2189"/>
                    </a:cubicBezTo>
                    <a:cubicBezTo>
                      <a:pt x="2305" y="1860"/>
                      <a:pt x="2511" y="1139"/>
                      <a:pt x="2181" y="584"/>
                    </a:cubicBezTo>
                    <a:cubicBezTo>
                      <a:pt x="1949" y="215"/>
                      <a:pt x="1553" y="0"/>
                      <a:pt x="115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6" name="Google Shape;2836;p31"/>
              <p:cNvSpPr/>
              <p:nvPr/>
            </p:nvSpPr>
            <p:spPr>
              <a:xfrm>
                <a:off x="7263120" y="1800871"/>
                <a:ext cx="51956" cy="47729"/>
              </a:xfrm>
              <a:custGeom>
                <a:avLst/>
                <a:gdLst/>
                <a:ahLst/>
                <a:cxnLst/>
                <a:rect l="l" t="t" r="r" b="b"/>
                <a:pathLst>
                  <a:path w="2409" h="2213" extrusionOk="0">
                    <a:moveTo>
                      <a:pt x="1109" y="1"/>
                    </a:moveTo>
                    <a:cubicBezTo>
                      <a:pt x="913" y="1"/>
                      <a:pt x="715" y="51"/>
                      <a:pt x="536" y="154"/>
                    </a:cubicBezTo>
                    <a:cubicBezTo>
                      <a:pt x="1" y="463"/>
                      <a:pt x="248" y="916"/>
                      <a:pt x="557" y="1451"/>
                    </a:cubicBezTo>
                    <a:cubicBezTo>
                      <a:pt x="810" y="1862"/>
                      <a:pt x="1026" y="2212"/>
                      <a:pt x="1356" y="2212"/>
                    </a:cubicBezTo>
                    <a:cubicBezTo>
                      <a:pt x="1455" y="2212"/>
                      <a:pt x="1564" y="2180"/>
                      <a:pt x="1688" y="2109"/>
                    </a:cubicBezTo>
                    <a:cubicBezTo>
                      <a:pt x="2223" y="1780"/>
                      <a:pt x="2409" y="1100"/>
                      <a:pt x="2080" y="565"/>
                    </a:cubicBezTo>
                    <a:cubicBezTo>
                      <a:pt x="1874" y="197"/>
                      <a:pt x="1496" y="1"/>
                      <a:pt x="110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7" name="Google Shape;2837;p31"/>
              <p:cNvSpPr/>
              <p:nvPr/>
            </p:nvSpPr>
            <p:spPr>
              <a:xfrm>
                <a:off x="7263120" y="1800828"/>
                <a:ext cx="44407" cy="47341"/>
              </a:xfrm>
              <a:custGeom>
                <a:avLst/>
                <a:gdLst/>
                <a:ahLst/>
                <a:cxnLst/>
                <a:rect l="l" t="t" r="r" b="b"/>
                <a:pathLst>
                  <a:path w="2059" h="2195" extrusionOk="0">
                    <a:moveTo>
                      <a:pt x="1113" y="0"/>
                    </a:moveTo>
                    <a:cubicBezTo>
                      <a:pt x="918" y="0"/>
                      <a:pt x="720" y="50"/>
                      <a:pt x="536" y="156"/>
                    </a:cubicBezTo>
                    <a:cubicBezTo>
                      <a:pt x="1" y="465"/>
                      <a:pt x="248" y="918"/>
                      <a:pt x="557" y="1453"/>
                    </a:cubicBezTo>
                    <a:cubicBezTo>
                      <a:pt x="797" y="1853"/>
                      <a:pt x="1017" y="2194"/>
                      <a:pt x="1332" y="2194"/>
                    </a:cubicBezTo>
                    <a:cubicBezTo>
                      <a:pt x="1341" y="2194"/>
                      <a:pt x="1350" y="2194"/>
                      <a:pt x="1359" y="2194"/>
                    </a:cubicBezTo>
                    <a:cubicBezTo>
                      <a:pt x="681" y="1659"/>
                      <a:pt x="516" y="1349"/>
                      <a:pt x="2058" y="507"/>
                    </a:cubicBezTo>
                    <a:cubicBezTo>
                      <a:pt x="1842" y="183"/>
                      <a:pt x="1484" y="0"/>
                      <a:pt x="111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8" name="Google Shape;2838;p31"/>
              <p:cNvSpPr/>
              <p:nvPr/>
            </p:nvSpPr>
            <p:spPr>
              <a:xfrm>
                <a:off x="7150905" y="1856148"/>
                <a:ext cx="54134" cy="49842"/>
              </a:xfrm>
              <a:custGeom>
                <a:avLst/>
                <a:gdLst/>
                <a:ahLst/>
                <a:cxnLst/>
                <a:rect l="l" t="t" r="r" b="b"/>
                <a:pathLst>
                  <a:path w="2510" h="2311" extrusionOk="0">
                    <a:moveTo>
                      <a:pt x="1170" y="0"/>
                    </a:moveTo>
                    <a:cubicBezTo>
                      <a:pt x="968" y="0"/>
                      <a:pt x="762" y="53"/>
                      <a:pt x="576" y="163"/>
                    </a:cubicBezTo>
                    <a:cubicBezTo>
                      <a:pt x="0" y="493"/>
                      <a:pt x="267" y="965"/>
                      <a:pt x="596" y="1521"/>
                    </a:cubicBezTo>
                    <a:cubicBezTo>
                      <a:pt x="848" y="1946"/>
                      <a:pt x="1064" y="2311"/>
                      <a:pt x="1410" y="2311"/>
                    </a:cubicBezTo>
                    <a:cubicBezTo>
                      <a:pt x="1516" y="2311"/>
                      <a:pt x="1634" y="2276"/>
                      <a:pt x="1769" y="2199"/>
                    </a:cubicBezTo>
                    <a:cubicBezTo>
                      <a:pt x="2324" y="1870"/>
                      <a:pt x="2510" y="1151"/>
                      <a:pt x="2181" y="575"/>
                    </a:cubicBezTo>
                    <a:cubicBezTo>
                      <a:pt x="1962" y="206"/>
                      <a:pt x="1571" y="0"/>
                      <a:pt x="117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9" name="Google Shape;2839;p31"/>
              <p:cNvSpPr/>
              <p:nvPr/>
            </p:nvSpPr>
            <p:spPr>
              <a:xfrm>
                <a:off x="7148230" y="1853323"/>
                <a:ext cx="51482" cy="47880"/>
              </a:xfrm>
              <a:custGeom>
                <a:avLst/>
                <a:gdLst/>
                <a:ahLst/>
                <a:cxnLst/>
                <a:rect l="l" t="t" r="r" b="b"/>
                <a:pathLst>
                  <a:path w="2387" h="2220" extrusionOk="0">
                    <a:moveTo>
                      <a:pt x="1096" y="1"/>
                    </a:moveTo>
                    <a:cubicBezTo>
                      <a:pt x="904" y="1"/>
                      <a:pt x="711" y="49"/>
                      <a:pt x="535" y="150"/>
                    </a:cubicBezTo>
                    <a:cubicBezTo>
                      <a:pt x="1" y="479"/>
                      <a:pt x="247" y="912"/>
                      <a:pt x="555" y="1466"/>
                    </a:cubicBezTo>
                    <a:cubicBezTo>
                      <a:pt x="790" y="1872"/>
                      <a:pt x="1000" y="2219"/>
                      <a:pt x="1322" y="2219"/>
                    </a:cubicBezTo>
                    <a:cubicBezTo>
                      <a:pt x="1424" y="2219"/>
                      <a:pt x="1537" y="2184"/>
                      <a:pt x="1666" y="2105"/>
                    </a:cubicBezTo>
                    <a:cubicBezTo>
                      <a:pt x="2222" y="1795"/>
                      <a:pt x="2387" y="1096"/>
                      <a:pt x="2078" y="561"/>
                    </a:cubicBezTo>
                    <a:cubicBezTo>
                      <a:pt x="1871" y="202"/>
                      <a:pt x="1487" y="1"/>
                      <a:pt x="109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0" name="Google Shape;2840;p31"/>
              <p:cNvSpPr/>
              <p:nvPr/>
            </p:nvSpPr>
            <p:spPr>
              <a:xfrm>
                <a:off x="7148230" y="1853474"/>
                <a:ext cx="43933" cy="47449"/>
              </a:xfrm>
              <a:custGeom>
                <a:avLst/>
                <a:gdLst/>
                <a:ahLst/>
                <a:cxnLst/>
                <a:rect l="l" t="t" r="r" b="b"/>
                <a:pathLst>
                  <a:path w="2037" h="2200" extrusionOk="0">
                    <a:moveTo>
                      <a:pt x="1080" y="1"/>
                    </a:moveTo>
                    <a:cubicBezTo>
                      <a:pt x="894" y="1"/>
                      <a:pt x="707" y="47"/>
                      <a:pt x="535" y="143"/>
                    </a:cubicBezTo>
                    <a:cubicBezTo>
                      <a:pt x="1" y="472"/>
                      <a:pt x="247" y="905"/>
                      <a:pt x="555" y="1459"/>
                    </a:cubicBezTo>
                    <a:cubicBezTo>
                      <a:pt x="802" y="1871"/>
                      <a:pt x="1008" y="2200"/>
                      <a:pt x="1358" y="2200"/>
                    </a:cubicBezTo>
                    <a:cubicBezTo>
                      <a:pt x="659" y="1645"/>
                      <a:pt x="514" y="1336"/>
                      <a:pt x="2036" y="513"/>
                    </a:cubicBezTo>
                    <a:cubicBezTo>
                      <a:pt x="1817" y="184"/>
                      <a:pt x="1451" y="1"/>
                      <a:pt x="10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1" name="Google Shape;2841;p31"/>
              <p:cNvSpPr/>
              <p:nvPr/>
            </p:nvSpPr>
            <p:spPr>
              <a:xfrm>
                <a:off x="7019559" y="1918263"/>
                <a:ext cx="54156" cy="49842"/>
              </a:xfrm>
              <a:custGeom>
                <a:avLst/>
                <a:gdLst/>
                <a:ahLst/>
                <a:cxnLst/>
                <a:rect l="l" t="t" r="r" b="b"/>
                <a:pathLst>
                  <a:path w="2511" h="2311" extrusionOk="0">
                    <a:moveTo>
                      <a:pt x="1165" y="0"/>
                    </a:moveTo>
                    <a:cubicBezTo>
                      <a:pt x="959" y="0"/>
                      <a:pt x="749" y="53"/>
                      <a:pt x="555" y="164"/>
                    </a:cubicBezTo>
                    <a:cubicBezTo>
                      <a:pt x="1" y="493"/>
                      <a:pt x="267" y="945"/>
                      <a:pt x="596" y="1500"/>
                    </a:cubicBezTo>
                    <a:cubicBezTo>
                      <a:pt x="849" y="1941"/>
                      <a:pt x="1065" y="2310"/>
                      <a:pt x="1412" y="2310"/>
                    </a:cubicBezTo>
                    <a:cubicBezTo>
                      <a:pt x="1518" y="2310"/>
                      <a:pt x="1635" y="2276"/>
                      <a:pt x="1770" y="2199"/>
                    </a:cubicBezTo>
                    <a:cubicBezTo>
                      <a:pt x="2324" y="1850"/>
                      <a:pt x="2510" y="1130"/>
                      <a:pt x="2181" y="575"/>
                    </a:cubicBezTo>
                    <a:cubicBezTo>
                      <a:pt x="1963" y="206"/>
                      <a:pt x="1572" y="0"/>
                      <a:pt x="116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2" name="Google Shape;2842;p31"/>
              <p:cNvSpPr/>
              <p:nvPr/>
            </p:nvSpPr>
            <p:spPr>
              <a:xfrm>
                <a:off x="7016906" y="1915351"/>
                <a:ext cx="51482" cy="47707"/>
              </a:xfrm>
              <a:custGeom>
                <a:avLst/>
                <a:gdLst/>
                <a:ahLst/>
                <a:cxnLst/>
                <a:rect l="l" t="t" r="r" b="b"/>
                <a:pathLst>
                  <a:path w="2387" h="2212" extrusionOk="0">
                    <a:moveTo>
                      <a:pt x="1103" y="0"/>
                    </a:moveTo>
                    <a:cubicBezTo>
                      <a:pt x="910" y="0"/>
                      <a:pt x="715" y="50"/>
                      <a:pt x="535" y="154"/>
                    </a:cubicBezTo>
                    <a:cubicBezTo>
                      <a:pt x="0" y="463"/>
                      <a:pt x="226" y="916"/>
                      <a:pt x="555" y="1451"/>
                    </a:cubicBezTo>
                    <a:cubicBezTo>
                      <a:pt x="793" y="1862"/>
                      <a:pt x="1005" y="2212"/>
                      <a:pt x="1334" y="2212"/>
                    </a:cubicBezTo>
                    <a:cubicBezTo>
                      <a:pt x="1433" y="2212"/>
                      <a:pt x="1542" y="2180"/>
                      <a:pt x="1666" y="2109"/>
                    </a:cubicBezTo>
                    <a:cubicBezTo>
                      <a:pt x="2201" y="1780"/>
                      <a:pt x="2387" y="1100"/>
                      <a:pt x="2077" y="565"/>
                    </a:cubicBezTo>
                    <a:cubicBezTo>
                      <a:pt x="1858" y="197"/>
                      <a:pt x="1486" y="0"/>
                      <a:pt x="110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3" name="Google Shape;2843;p31"/>
              <p:cNvSpPr/>
              <p:nvPr/>
            </p:nvSpPr>
            <p:spPr>
              <a:xfrm>
                <a:off x="7016906" y="1915308"/>
                <a:ext cx="43933" cy="47319"/>
              </a:xfrm>
              <a:custGeom>
                <a:avLst/>
                <a:gdLst/>
                <a:ahLst/>
                <a:cxnLst/>
                <a:rect l="l" t="t" r="r" b="b"/>
                <a:pathLst>
                  <a:path w="2037" h="2194" extrusionOk="0">
                    <a:moveTo>
                      <a:pt x="1092" y="1"/>
                    </a:moveTo>
                    <a:cubicBezTo>
                      <a:pt x="902" y="1"/>
                      <a:pt x="710" y="51"/>
                      <a:pt x="535" y="156"/>
                    </a:cubicBezTo>
                    <a:cubicBezTo>
                      <a:pt x="0" y="465"/>
                      <a:pt x="226" y="918"/>
                      <a:pt x="555" y="1453"/>
                    </a:cubicBezTo>
                    <a:cubicBezTo>
                      <a:pt x="795" y="1853"/>
                      <a:pt x="996" y="2194"/>
                      <a:pt x="1330" y="2194"/>
                    </a:cubicBezTo>
                    <a:cubicBezTo>
                      <a:pt x="1339" y="2194"/>
                      <a:pt x="1348" y="2194"/>
                      <a:pt x="1358" y="2193"/>
                    </a:cubicBezTo>
                    <a:cubicBezTo>
                      <a:pt x="659" y="1658"/>
                      <a:pt x="494" y="1349"/>
                      <a:pt x="2036" y="526"/>
                    </a:cubicBezTo>
                    <a:cubicBezTo>
                      <a:pt x="1819" y="188"/>
                      <a:pt x="1459" y="1"/>
                      <a:pt x="109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4" name="Google Shape;2844;p31"/>
              <p:cNvSpPr/>
              <p:nvPr/>
            </p:nvSpPr>
            <p:spPr>
              <a:xfrm>
                <a:off x="7376716" y="1754522"/>
                <a:ext cx="54156" cy="49886"/>
              </a:xfrm>
              <a:custGeom>
                <a:avLst/>
                <a:gdLst/>
                <a:ahLst/>
                <a:cxnLst/>
                <a:rect l="l" t="t" r="r" b="b"/>
                <a:pathLst>
                  <a:path w="2511" h="2313" extrusionOk="0">
                    <a:moveTo>
                      <a:pt x="1165" y="1"/>
                    </a:moveTo>
                    <a:cubicBezTo>
                      <a:pt x="959" y="1"/>
                      <a:pt x="750" y="53"/>
                      <a:pt x="557" y="164"/>
                    </a:cubicBezTo>
                    <a:cubicBezTo>
                      <a:pt x="0" y="493"/>
                      <a:pt x="247" y="945"/>
                      <a:pt x="576" y="1521"/>
                    </a:cubicBezTo>
                    <a:cubicBezTo>
                      <a:pt x="829" y="1947"/>
                      <a:pt x="1056" y="2312"/>
                      <a:pt x="1399" y="2312"/>
                    </a:cubicBezTo>
                    <a:cubicBezTo>
                      <a:pt x="1504" y="2312"/>
                      <a:pt x="1620" y="2278"/>
                      <a:pt x="1750" y="2201"/>
                    </a:cubicBezTo>
                    <a:cubicBezTo>
                      <a:pt x="2326" y="1872"/>
                      <a:pt x="2510" y="1131"/>
                      <a:pt x="2181" y="575"/>
                    </a:cubicBezTo>
                    <a:cubicBezTo>
                      <a:pt x="1962" y="206"/>
                      <a:pt x="1571" y="1"/>
                      <a:pt x="116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5" name="Google Shape;2845;p31"/>
              <p:cNvSpPr/>
              <p:nvPr/>
            </p:nvSpPr>
            <p:spPr>
              <a:xfrm>
                <a:off x="7373632" y="1751718"/>
                <a:ext cx="51913" cy="47621"/>
              </a:xfrm>
              <a:custGeom>
                <a:avLst/>
                <a:gdLst/>
                <a:ahLst/>
                <a:cxnLst/>
                <a:rect l="l" t="t" r="r" b="b"/>
                <a:pathLst>
                  <a:path w="2407" h="2208" extrusionOk="0">
                    <a:moveTo>
                      <a:pt x="1111" y="1"/>
                    </a:moveTo>
                    <a:cubicBezTo>
                      <a:pt x="922" y="1"/>
                      <a:pt x="730" y="49"/>
                      <a:pt x="555" y="150"/>
                    </a:cubicBezTo>
                    <a:cubicBezTo>
                      <a:pt x="0" y="480"/>
                      <a:pt x="247" y="911"/>
                      <a:pt x="576" y="1446"/>
                    </a:cubicBezTo>
                    <a:cubicBezTo>
                      <a:pt x="813" y="1857"/>
                      <a:pt x="1026" y="2207"/>
                      <a:pt x="1355" y="2207"/>
                    </a:cubicBezTo>
                    <a:cubicBezTo>
                      <a:pt x="1454" y="2207"/>
                      <a:pt x="1563" y="2176"/>
                      <a:pt x="1687" y="2104"/>
                    </a:cubicBezTo>
                    <a:cubicBezTo>
                      <a:pt x="2222" y="1796"/>
                      <a:pt x="2406" y="1097"/>
                      <a:pt x="2099" y="562"/>
                    </a:cubicBezTo>
                    <a:cubicBezTo>
                      <a:pt x="1878" y="202"/>
                      <a:pt x="1498" y="1"/>
                      <a:pt x="111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6" name="Google Shape;2846;p31"/>
              <p:cNvSpPr/>
              <p:nvPr/>
            </p:nvSpPr>
            <p:spPr>
              <a:xfrm>
                <a:off x="7373632" y="1751589"/>
                <a:ext cx="44386" cy="47750"/>
              </a:xfrm>
              <a:custGeom>
                <a:avLst/>
                <a:gdLst/>
                <a:ahLst/>
                <a:cxnLst/>
                <a:rect l="l" t="t" r="r" b="b"/>
                <a:pathLst>
                  <a:path w="2058" h="2214" extrusionOk="0">
                    <a:moveTo>
                      <a:pt x="1114" y="0"/>
                    </a:moveTo>
                    <a:cubicBezTo>
                      <a:pt x="924" y="0"/>
                      <a:pt x="731" y="51"/>
                      <a:pt x="555" y="156"/>
                    </a:cubicBezTo>
                    <a:cubicBezTo>
                      <a:pt x="0" y="486"/>
                      <a:pt x="247" y="917"/>
                      <a:pt x="576" y="1452"/>
                    </a:cubicBezTo>
                    <a:cubicBezTo>
                      <a:pt x="823" y="1884"/>
                      <a:pt x="1029" y="2214"/>
                      <a:pt x="1358" y="2214"/>
                    </a:cubicBezTo>
                    <a:cubicBezTo>
                      <a:pt x="678" y="1657"/>
                      <a:pt x="514" y="1350"/>
                      <a:pt x="2058" y="527"/>
                    </a:cubicBezTo>
                    <a:cubicBezTo>
                      <a:pt x="1841" y="187"/>
                      <a:pt x="1481" y="0"/>
                      <a:pt x="111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7" name="Google Shape;2847;p31"/>
              <p:cNvSpPr/>
              <p:nvPr/>
            </p:nvSpPr>
            <p:spPr>
              <a:xfrm>
                <a:off x="6771511" y="2039947"/>
                <a:ext cx="54630" cy="49799"/>
              </a:xfrm>
              <a:custGeom>
                <a:avLst/>
                <a:gdLst/>
                <a:ahLst/>
                <a:cxnLst/>
                <a:rect l="l" t="t" r="r" b="b"/>
                <a:pathLst>
                  <a:path w="2533" h="2309" extrusionOk="0">
                    <a:moveTo>
                      <a:pt x="1173" y="1"/>
                    </a:moveTo>
                    <a:cubicBezTo>
                      <a:pt x="962" y="1"/>
                      <a:pt x="749" y="58"/>
                      <a:pt x="557" y="178"/>
                    </a:cubicBezTo>
                    <a:cubicBezTo>
                      <a:pt x="1" y="529"/>
                      <a:pt x="269" y="981"/>
                      <a:pt x="618" y="1536"/>
                    </a:cubicBezTo>
                    <a:cubicBezTo>
                      <a:pt x="884" y="1958"/>
                      <a:pt x="1114" y="2309"/>
                      <a:pt x="1453" y="2309"/>
                    </a:cubicBezTo>
                    <a:cubicBezTo>
                      <a:pt x="1560" y="2309"/>
                      <a:pt x="1678" y="2273"/>
                      <a:pt x="1811" y="2194"/>
                    </a:cubicBezTo>
                    <a:cubicBezTo>
                      <a:pt x="2368" y="1845"/>
                      <a:pt x="2532" y="1124"/>
                      <a:pt x="2182" y="570"/>
                    </a:cubicBezTo>
                    <a:cubicBezTo>
                      <a:pt x="1966" y="205"/>
                      <a:pt x="1574" y="1"/>
                      <a:pt x="117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8" name="Google Shape;2848;p31"/>
              <p:cNvSpPr/>
              <p:nvPr/>
            </p:nvSpPr>
            <p:spPr>
              <a:xfrm>
                <a:off x="6768858" y="2037466"/>
                <a:ext cx="51956" cy="47492"/>
              </a:xfrm>
              <a:custGeom>
                <a:avLst/>
                <a:gdLst/>
                <a:ahLst/>
                <a:cxnLst/>
                <a:rect l="l" t="t" r="r" b="b"/>
                <a:pathLst>
                  <a:path w="2409" h="2202" extrusionOk="0">
                    <a:moveTo>
                      <a:pt x="1112" y="0"/>
                    </a:moveTo>
                    <a:cubicBezTo>
                      <a:pt x="908" y="0"/>
                      <a:pt x="702" y="55"/>
                      <a:pt x="516" y="170"/>
                    </a:cubicBezTo>
                    <a:cubicBezTo>
                      <a:pt x="0" y="499"/>
                      <a:pt x="247" y="932"/>
                      <a:pt x="577" y="1466"/>
                    </a:cubicBezTo>
                    <a:cubicBezTo>
                      <a:pt x="824" y="1869"/>
                      <a:pt x="1048" y="2201"/>
                      <a:pt x="1364" y="2201"/>
                    </a:cubicBezTo>
                    <a:cubicBezTo>
                      <a:pt x="1467" y="2201"/>
                      <a:pt x="1581" y="2165"/>
                      <a:pt x="1709" y="2084"/>
                    </a:cubicBezTo>
                    <a:cubicBezTo>
                      <a:pt x="2244" y="1754"/>
                      <a:pt x="2408" y="1055"/>
                      <a:pt x="2079" y="540"/>
                    </a:cubicBezTo>
                    <a:cubicBezTo>
                      <a:pt x="1865" y="191"/>
                      <a:pt x="1493" y="0"/>
                      <a:pt x="111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9" name="Google Shape;2849;p31"/>
              <p:cNvSpPr/>
              <p:nvPr/>
            </p:nvSpPr>
            <p:spPr>
              <a:xfrm>
                <a:off x="6768858" y="2037423"/>
                <a:ext cx="43955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2038" h="2189" extrusionOk="0">
                    <a:moveTo>
                      <a:pt x="1101" y="0"/>
                    </a:moveTo>
                    <a:cubicBezTo>
                      <a:pt x="900" y="0"/>
                      <a:pt x="698" y="55"/>
                      <a:pt x="516" y="172"/>
                    </a:cubicBezTo>
                    <a:cubicBezTo>
                      <a:pt x="0" y="501"/>
                      <a:pt x="247" y="934"/>
                      <a:pt x="577" y="1468"/>
                    </a:cubicBezTo>
                    <a:cubicBezTo>
                      <a:pt x="816" y="1867"/>
                      <a:pt x="1055" y="2189"/>
                      <a:pt x="1369" y="2189"/>
                    </a:cubicBezTo>
                    <a:cubicBezTo>
                      <a:pt x="1379" y="2189"/>
                      <a:pt x="1389" y="2188"/>
                      <a:pt x="1399" y="2188"/>
                    </a:cubicBezTo>
                    <a:cubicBezTo>
                      <a:pt x="700" y="1653"/>
                      <a:pt x="535" y="1365"/>
                      <a:pt x="2038" y="501"/>
                    </a:cubicBezTo>
                    <a:cubicBezTo>
                      <a:pt x="1825" y="182"/>
                      <a:pt x="1467" y="0"/>
                      <a:pt x="110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0" name="Google Shape;2850;p31"/>
              <p:cNvSpPr/>
              <p:nvPr/>
            </p:nvSpPr>
            <p:spPr>
              <a:xfrm>
                <a:off x="6657936" y="2095418"/>
                <a:ext cx="54609" cy="49799"/>
              </a:xfrm>
              <a:custGeom>
                <a:avLst/>
                <a:gdLst/>
                <a:ahLst/>
                <a:cxnLst/>
                <a:rect l="l" t="t" r="r" b="b"/>
                <a:pathLst>
                  <a:path w="2532" h="2309" extrusionOk="0">
                    <a:moveTo>
                      <a:pt x="1169" y="0"/>
                    </a:moveTo>
                    <a:cubicBezTo>
                      <a:pt x="960" y="0"/>
                      <a:pt x="748" y="57"/>
                      <a:pt x="557" y="178"/>
                    </a:cubicBezTo>
                    <a:cubicBezTo>
                      <a:pt x="0" y="527"/>
                      <a:pt x="269" y="980"/>
                      <a:pt x="618" y="1536"/>
                    </a:cubicBezTo>
                    <a:cubicBezTo>
                      <a:pt x="868" y="1958"/>
                      <a:pt x="1106" y="2309"/>
                      <a:pt x="1450" y="2309"/>
                    </a:cubicBezTo>
                    <a:cubicBezTo>
                      <a:pt x="1558" y="2309"/>
                      <a:pt x="1678" y="2274"/>
                      <a:pt x="1811" y="2194"/>
                    </a:cubicBezTo>
                    <a:cubicBezTo>
                      <a:pt x="2346" y="1844"/>
                      <a:pt x="2532" y="1103"/>
                      <a:pt x="2181" y="568"/>
                    </a:cubicBezTo>
                    <a:cubicBezTo>
                      <a:pt x="1953" y="205"/>
                      <a:pt x="1565" y="0"/>
                      <a:pt x="116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1" name="Google Shape;2851;p31"/>
              <p:cNvSpPr/>
              <p:nvPr/>
            </p:nvSpPr>
            <p:spPr>
              <a:xfrm>
                <a:off x="6654852" y="2092916"/>
                <a:ext cx="52366" cy="47470"/>
              </a:xfrm>
              <a:custGeom>
                <a:avLst/>
                <a:gdLst/>
                <a:ahLst/>
                <a:cxnLst/>
                <a:rect l="l" t="t" r="r" b="b"/>
                <a:pathLst>
                  <a:path w="2428" h="2201" extrusionOk="0">
                    <a:moveTo>
                      <a:pt x="1137" y="1"/>
                    </a:moveTo>
                    <a:cubicBezTo>
                      <a:pt x="931" y="1"/>
                      <a:pt x="723" y="55"/>
                      <a:pt x="535" y="171"/>
                    </a:cubicBezTo>
                    <a:cubicBezTo>
                      <a:pt x="0" y="500"/>
                      <a:pt x="267" y="931"/>
                      <a:pt x="596" y="1466"/>
                    </a:cubicBezTo>
                    <a:cubicBezTo>
                      <a:pt x="844" y="1869"/>
                      <a:pt x="1057" y="2201"/>
                      <a:pt x="1375" y="2201"/>
                    </a:cubicBezTo>
                    <a:cubicBezTo>
                      <a:pt x="1480" y="2201"/>
                      <a:pt x="1596" y="2165"/>
                      <a:pt x="1728" y="2083"/>
                    </a:cubicBezTo>
                    <a:cubicBezTo>
                      <a:pt x="2263" y="1754"/>
                      <a:pt x="2428" y="1055"/>
                      <a:pt x="2099" y="520"/>
                    </a:cubicBezTo>
                    <a:cubicBezTo>
                      <a:pt x="1885" y="187"/>
                      <a:pt x="1516" y="1"/>
                      <a:pt x="113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2" name="Google Shape;2852;p31"/>
              <p:cNvSpPr/>
              <p:nvPr/>
            </p:nvSpPr>
            <p:spPr>
              <a:xfrm>
                <a:off x="6654852" y="2092873"/>
                <a:ext cx="44386" cy="47233"/>
              </a:xfrm>
              <a:custGeom>
                <a:avLst/>
                <a:gdLst/>
                <a:ahLst/>
                <a:cxnLst/>
                <a:rect l="l" t="t" r="r" b="b"/>
                <a:pathLst>
                  <a:path w="2058" h="2190" extrusionOk="0">
                    <a:moveTo>
                      <a:pt x="1121" y="1"/>
                    </a:moveTo>
                    <a:cubicBezTo>
                      <a:pt x="921" y="1"/>
                      <a:pt x="719" y="55"/>
                      <a:pt x="535" y="173"/>
                    </a:cubicBezTo>
                    <a:cubicBezTo>
                      <a:pt x="0" y="502"/>
                      <a:pt x="267" y="933"/>
                      <a:pt x="596" y="1468"/>
                    </a:cubicBezTo>
                    <a:cubicBezTo>
                      <a:pt x="836" y="1868"/>
                      <a:pt x="1057" y="2190"/>
                      <a:pt x="1371" y="2190"/>
                    </a:cubicBezTo>
                    <a:cubicBezTo>
                      <a:pt x="1380" y="2190"/>
                      <a:pt x="1390" y="2190"/>
                      <a:pt x="1399" y="2189"/>
                    </a:cubicBezTo>
                    <a:cubicBezTo>
                      <a:pt x="700" y="1654"/>
                      <a:pt x="535" y="1366"/>
                      <a:pt x="2057" y="481"/>
                    </a:cubicBezTo>
                    <a:cubicBezTo>
                      <a:pt x="1832" y="177"/>
                      <a:pt x="1480" y="1"/>
                      <a:pt x="112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3" name="Google Shape;2853;p31"/>
              <p:cNvSpPr/>
              <p:nvPr/>
            </p:nvSpPr>
            <p:spPr>
              <a:xfrm>
                <a:off x="6527949" y="2160509"/>
                <a:ext cx="54587" cy="49735"/>
              </a:xfrm>
              <a:custGeom>
                <a:avLst/>
                <a:gdLst/>
                <a:ahLst/>
                <a:cxnLst/>
                <a:rect l="l" t="t" r="r" b="b"/>
                <a:pathLst>
                  <a:path w="2531" h="2306" extrusionOk="0">
                    <a:moveTo>
                      <a:pt x="1190" y="1"/>
                    </a:moveTo>
                    <a:cubicBezTo>
                      <a:pt x="973" y="1"/>
                      <a:pt x="753" y="60"/>
                      <a:pt x="555" y="184"/>
                    </a:cubicBezTo>
                    <a:cubicBezTo>
                      <a:pt x="1" y="534"/>
                      <a:pt x="267" y="987"/>
                      <a:pt x="618" y="1541"/>
                    </a:cubicBezTo>
                    <a:cubicBezTo>
                      <a:pt x="879" y="1959"/>
                      <a:pt x="1107" y="2306"/>
                      <a:pt x="1439" y="2306"/>
                    </a:cubicBezTo>
                    <a:cubicBezTo>
                      <a:pt x="1550" y="2306"/>
                      <a:pt x="1672" y="2267"/>
                      <a:pt x="1811" y="2180"/>
                    </a:cubicBezTo>
                    <a:cubicBezTo>
                      <a:pt x="2366" y="1851"/>
                      <a:pt x="2530" y="1110"/>
                      <a:pt x="2181" y="554"/>
                    </a:cubicBezTo>
                    <a:cubicBezTo>
                      <a:pt x="1969" y="196"/>
                      <a:pt x="1585" y="1"/>
                      <a:pt x="119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4" name="Google Shape;2854;p31"/>
              <p:cNvSpPr/>
              <p:nvPr/>
            </p:nvSpPr>
            <p:spPr>
              <a:xfrm>
                <a:off x="6525296" y="2158115"/>
                <a:ext cx="51913" cy="47470"/>
              </a:xfrm>
              <a:custGeom>
                <a:avLst/>
                <a:gdLst/>
                <a:ahLst/>
                <a:cxnLst/>
                <a:rect l="l" t="t" r="r" b="b"/>
                <a:pathLst>
                  <a:path w="2407" h="2201" extrusionOk="0">
                    <a:moveTo>
                      <a:pt x="1115" y="1"/>
                    </a:moveTo>
                    <a:cubicBezTo>
                      <a:pt x="910" y="1"/>
                      <a:pt x="702" y="56"/>
                      <a:pt x="514" y="171"/>
                    </a:cubicBezTo>
                    <a:cubicBezTo>
                      <a:pt x="0" y="500"/>
                      <a:pt x="247" y="933"/>
                      <a:pt x="576" y="1468"/>
                    </a:cubicBezTo>
                    <a:cubicBezTo>
                      <a:pt x="826" y="1857"/>
                      <a:pt x="1051" y="2200"/>
                      <a:pt x="1370" y="2200"/>
                    </a:cubicBezTo>
                    <a:cubicBezTo>
                      <a:pt x="1471" y="2200"/>
                      <a:pt x="1582" y="2165"/>
                      <a:pt x="1707" y="2085"/>
                    </a:cubicBezTo>
                    <a:cubicBezTo>
                      <a:pt x="2242" y="1756"/>
                      <a:pt x="2406" y="1057"/>
                      <a:pt x="2077" y="522"/>
                    </a:cubicBezTo>
                    <a:cubicBezTo>
                      <a:pt x="1864" y="188"/>
                      <a:pt x="1494" y="1"/>
                      <a:pt x="11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5" name="Google Shape;2855;p31"/>
              <p:cNvSpPr/>
              <p:nvPr/>
            </p:nvSpPr>
            <p:spPr>
              <a:xfrm>
                <a:off x="6525296" y="2157985"/>
                <a:ext cx="43911" cy="47341"/>
              </a:xfrm>
              <a:custGeom>
                <a:avLst/>
                <a:gdLst/>
                <a:ahLst/>
                <a:cxnLst/>
                <a:rect l="l" t="t" r="r" b="b"/>
                <a:pathLst>
                  <a:path w="2036" h="2195" extrusionOk="0">
                    <a:moveTo>
                      <a:pt x="1118" y="0"/>
                    </a:moveTo>
                    <a:cubicBezTo>
                      <a:pt x="911" y="0"/>
                      <a:pt x="702" y="57"/>
                      <a:pt x="514" y="177"/>
                    </a:cubicBezTo>
                    <a:cubicBezTo>
                      <a:pt x="0" y="506"/>
                      <a:pt x="247" y="939"/>
                      <a:pt x="576" y="1474"/>
                    </a:cubicBezTo>
                    <a:cubicBezTo>
                      <a:pt x="815" y="1873"/>
                      <a:pt x="1055" y="2194"/>
                      <a:pt x="1369" y="2194"/>
                    </a:cubicBezTo>
                    <a:cubicBezTo>
                      <a:pt x="1379" y="2194"/>
                      <a:pt x="1389" y="2194"/>
                      <a:pt x="1399" y="2193"/>
                    </a:cubicBezTo>
                    <a:cubicBezTo>
                      <a:pt x="700" y="1658"/>
                      <a:pt x="535" y="1351"/>
                      <a:pt x="2036" y="487"/>
                    </a:cubicBezTo>
                    <a:cubicBezTo>
                      <a:pt x="1827" y="173"/>
                      <a:pt x="1477" y="0"/>
                      <a:pt x="111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6" name="Google Shape;2856;p31"/>
              <p:cNvSpPr/>
              <p:nvPr/>
            </p:nvSpPr>
            <p:spPr>
              <a:xfrm>
                <a:off x="6881138" y="1988249"/>
                <a:ext cx="54566" cy="49605"/>
              </a:xfrm>
              <a:custGeom>
                <a:avLst/>
                <a:gdLst/>
                <a:ahLst/>
                <a:cxnLst/>
                <a:rect l="l" t="t" r="r" b="b"/>
                <a:pathLst>
                  <a:path w="2530" h="2300" extrusionOk="0">
                    <a:moveTo>
                      <a:pt x="1168" y="0"/>
                    </a:moveTo>
                    <a:cubicBezTo>
                      <a:pt x="959" y="0"/>
                      <a:pt x="747" y="55"/>
                      <a:pt x="555" y="169"/>
                    </a:cubicBezTo>
                    <a:cubicBezTo>
                      <a:pt x="0" y="518"/>
                      <a:pt x="267" y="970"/>
                      <a:pt x="617" y="1527"/>
                    </a:cubicBezTo>
                    <a:cubicBezTo>
                      <a:pt x="867" y="1948"/>
                      <a:pt x="1094" y="2299"/>
                      <a:pt x="1431" y="2299"/>
                    </a:cubicBezTo>
                    <a:cubicBezTo>
                      <a:pt x="1538" y="2299"/>
                      <a:pt x="1656" y="2264"/>
                      <a:pt x="1789" y="2185"/>
                    </a:cubicBezTo>
                    <a:cubicBezTo>
                      <a:pt x="2345" y="1834"/>
                      <a:pt x="2530" y="1115"/>
                      <a:pt x="2181" y="559"/>
                    </a:cubicBezTo>
                    <a:cubicBezTo>
                      <a:pt x="1951" y="196"/>
                      <a:pt x="1564" y="0"/>
                      <a:pt x="11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7" name="Google Shape;2857;p31"/>
              <p:cNvSpPr/>
              <p:nvPr/>
            </p:nvSpPr>
            <p:spPr>
              <a:xfrm>
                <a:off x="6878011" y="1985575"/>
                <a:ext cx="52366" cy="47449"/>
              </a:xfrm>
              <a:custGeom>
                <a:avLst/>
                <a:gdLst/>
                <a:ahLst/>
                <a:cxnLst/>
                <a:rect l="l" t="t" r="r" b="b"/>
                <a:pathLst>
                  <a:path w="2428" h="2200" extrusionOk="0">
                    <a:moveTo>
                      <a:pt x="1132" y="0"/>
                    </a:moveTo>
                    <a:cubicBezTo>
                      <a:pt x="928" y="0"/>
                      <a:pt x="722" y="55"/>
                      <a:pt x="535" y="169"/>
                    </a:cubicBezTo>
                    <a:cubicBezTo>
                      <a:pt x="0" y="499"/>
                      <a:pt x="269" y="930"/>
                      <a:pt x="598" y="1465"/>
                    </a:cubicBezTo>
                    <a:cubicBezTo>
                      <a:pt x="845" y="1867"/>
                      <a:pt x="1057" y="2200"/>
                      <a:pt x="1375" y="2200"/>
                    </a:cubicBezTo>
                    <a:cubicBezTo>
                      <a:pt x="1480" y="2200"/>
                      <a:pt x="1596" y="2163"/>
                      <a:pt x="1728" y="2082"/>
                    </a:cubicBezTo>
                    <a:cubicBezTo>
                      <a:pt x="2263" y="1753"/>
                      <a:pt x="2428" y="1053"/>
                      <a:pt x="2099" y="540"/>
                    </a:cubicBezTo>
                    <a:cubicBezTo>
                      <a:pt x="1884" y="191"/>
                      <a:pt x="1513" y="0"/>
                      <a:pt x="113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8" name="Google Shape;2858;p31"/>
              <p:cNvSpPr/>
              <p:nvPr/>
            </p:nvSpPr>
            <p:spPr>
              <a:xfrm>
                <a:off x="6878011" y="1985532"/>
                <a:ext cx="44386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2058" h="2189" extrusionOk="0">
                    <a:moveTo>
                      <a:pt x="1116" y="0"/>
                    </a:moveTo>
                    <a:cubicBezTo>
                      <a:pt x="918" y="0"/>
                      <a:pt x="718" y="55"/>
                      <a:pt x="535" y="171"/>
                    </a:cubicBezTo>
                    <a:cubicBezTo>
                      <a:pt x="0" y="501"/>
                      <a:pt x="269" y="932"/>
                      <a:pt x="598" y="1467"/>
                    </a:cubicBezTo>
                    <a:cubicBezTo>
                      <a:pt x="837" y="1866"/>
                      <a:pt x="1057" y="2188"/>
                      <a:pt x="1371" y="2188"/>
                    </a:cubicBezTo>
                    <a:cubicBezTo>
                      <a:pt x="1380" y="2188"/>
                      <a:pt x="1390" y="2188"/>
                      <a:pt x="1399" y="2188"/>
                    </a:cubicBezTo>
                    <a:cubicBezTo>
                      <a:pt x="700" y="1672"/>
                      <a:pt x="535" y="1365"/>
                      <a:pt x="2057" y="501"/>
                    </a:cubicBezTo>
                    <a:cubicBezTo>
                      <a:pt x="1832" y="182"/>
                      <a:pt x="1478" y="0"/>
                      <a:pt x="111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9" name="Google Shape;2859;p31"/>
              <p:cNvSpPr/>
              <p:nvPr/>
            </p:nvSpPr>
            <p:spPr>
              <a:xfrm>
                <a:off x="6258614" y="2310489"/>
                <a:ext cx="54609" cy="49735"/>
              </a:xfrm>
              <a:custGeom>
                <a:avLst/>
                <a:gdLst/>
                <a:ahLst/>
                <a:cxnLst/>
                <a:rect l="l" t="t" r="r" b="b"/>
                <a:pathLst>
                  <a:path w="2532" h="2306" extrusionOk="0">
                    <a:moveTo>
                      <a:pt x="1171" y="0"/>
                    </a:moveTo>
                    <a:cubicBezTo>
                      <a:pt x="953" y="0"/>
                      <a:pt x="733" y="59"/>
                      <a:pt x="535" y="183"/>
                    </a:cubicBezTo>
                    <a:cubicBezTo>
                      <a:pt x="0" y="534"/>
                      <a:pt x="269" y="986"/>
                      <a:pt x="618" y="1541"/>
                    </a:cubicBezTo>
                    <a:cubicBezTo>
                      <a:pt x="881" y="1958"/>
                      <a:pt x="1108" y="2305"/>
                      <a:pt x="1440" y="2305"/>
                    </a:cubicBezTo>
                    <a:cubicBezTo>
                      <a:pt x="1550" y="2305"/>
                      <a:pt x="1672" y="2267"/>
                      <a:pt x="1811" y="2179"/>
                    </a:cubicBezTo>
                    <a:cubicBezTo>
                      <a:pt x="2367" y="1829"/>
                      <a:pt x="2532" y="1088"/>
                      <a:pt x="2181" y="553"/>
                    </a:cubicBezTo>
                    <a:cubicBezTo>
                      <a:pt x="1956" y="196"/>
                      <a:pt x="1568" y="0"/>
                      <a:pt x="117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0" name="Google Shape;2860;p31"/>
              <p:cNvSpPr/>
              <p:nvPr/>
            </p:nvSpPr>
            <p:spPr>
              <a:xfrm>
                <a:off x="6255530" y="2307987"/>
                <a:ext cx="51913" cy="47556"/>
              </a:xfrm>
              <a:custGeom>
                <a:avLst/>
                <a:gdLst/>
                <a:ahLst/>
                <a:cxnLst/>
                <a:rect l="l" t="t" r="r" b="b"/>
                <a:pathLst>
                  <a:path w="2407" h="2205" extrusionOk="0">
                    <a:moveTo>
                      <a:pt x="1128" y="1"/>
                    </a:moveTo>
                    <a:cubicBezTo>
                      <a:pt x="919" y="1"/>
                      <a:pt x="706" y="58"/>
                      <a:pt x="514" y="176"/>
                    </a:cubicBezTo>
                    <a:cubicBezTo>
                      <a:pt x="0" y="505"/>
                      <a:pt x="247" y="938"/>
                      <a:pt x="596" y="1473"/>
                    </a:cubicBezTo>
                    <a:cubicBezTo>
                      <a:pt x="845" y="1862"/>
                      <a:pt x="1071" y="2204"/>
                      <a:pt x="1390" y="2204"/>
                    </a:cubicBezTo>
                    <a:cubicBezTo>
                      <a:pt x="1492" y="2204"/>
                      <a:pt x="1604" y="2169"/>
                      <a:pt x="1728" y="2090"/>
                    </a:cubicBezTo>
                    <a:cubicBezTo>
                      <a:pt x="2263" y="1739"/>
                      <a:pt x="2406" y="1040"/>
                      <a:pt x="2077" y="526"/>
                    </a:cubicBezTo>
                    <a:cubicBezTo>
                      <a:pt x="1866" y="183"/>
                      <a:pt x="1503" y="1"/>
                      <a:pt x="11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1" name="Google Shape;2861;p31"/>
              <p:cNvSpPr/>
              <p:nvPr/>
            </p:nvSpPr>
            <p:spPr>
              <a:xfrm>
                <a:off x="6255530" y="2307944"/>
                <a:ext cx="43933" cy="47341"/>
              </a:xfrm>
              <a:custGeom>
                <a:avLst/>
                <a:gdLst/>
                <a:ahLst/>
                <a:cxnLst/>
                <a:rect l="l" t="t" r="r" b="b"/>
                <a:pathLst>
                  <a:path w="2037" h="2195" extrusionOk="0">
                    <a:moveTo>
                      <a:pt x="1118" y="1"/>
                    </a:moveTo>
                    <a:cubicBezTo>
                      <a:pt x="911" y="1"/>
                      <a:pt x="702" y="58"/>
                      <a:pt x="514" y="178"/>
                    </a:cubicBezTo>
                    <a:cubicBezTo>
                      <a:pt x="0" y="507"/>
                      <a:pt x="247" y="940"/>
                      <a:pt x="596" y="1475"/>
                    </a:cubicBezTo>
                    <a:cubicBezTo>
                      <a:pt x="835" y="1873"/>
                      <a:pt x="1074" y="2195"/>
                      <a:pt x="1389" y="2195"/>
                    </a:cubicBezTo>
                    <a:cubicBezTo>
                      <a:pt x="1399" y="2195"/>
                      <a:pt x="1409" y="2194"/>
                      <a:pt x="1419" y="2194"/>
                    </a:cubicBezTo>
                    <a:cubicBezTo>
                      <a:pt x="700" y="1659"/>
                      <a:pt x="535" y="1371"/>
                      <a:pt x="2036" y="487"/>
                    </a:cubicBezTo>
                    <a:cubicBezTo>
                      <a:pt x="1827" y="173"/>
                      <a:pt x="1477" y="1"/>
                      <a:pt x="111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2" name="Google Shape;2862;p31"/>
              <p:cNvSpPr/>
              <p:nvPr/>
            </p:nvSpPr>
            <p:spPr>
              <a:xfrm>
                <a:off x="6145492" y="2366824"/>
                <a:ext cx="54156" cy="49735"/>
              </a:xfrm>
              <a:custGeom>
                <a:avLst/>
                <a:gdLst/>
                <a:ahLst/>
                <a:cxnLst/>
                <a:rect l="l" t="t" r="r" b="b"/>
                <a:pathLst>
                  <a:path w="2511" h="2306" extrusionOk="0">
                    <a:moveTo>
                      <a:pt x="1165" y="0"/>
                    </a:moveTo>
                    <a:cubicBezTo>
                      <a:pt x="950" y="0"/>
                      <a:pt x="732" y="60"/>
                      <a:pt x="535" y="185"/>
                    </a:cubicBezTo>
                    <a:cubicBezTo>
                      <a:pt x="0" y="533"/>
                      <a:pt x="267" y="986"/>
                      <a:pt x="617" y="1542"/>
                    </a:cubicBezTo>
                    <a:cubicBezTo>
                      <a:pt x="879" y="1958"/>
                      <a:pt x="1106" y="2306"/>
                      <a:pt x="1438" y="2306"/>
                    </a:cubicBezTo>
                    <a:cubicBezTo>
                      <a:pt x="1549" y="2306"/>
                      <a:pt x="1672" y="2267"/>
                      <a:pt x="1811" y="2179"/>
                    </a:cubicBezTo>
                    <a:cubicBezTo>
                      <a:pt x="2365" y="1830"/>
                      <a:pt x="2510" y="1110"/>
                      <a:pt x="2160" y="555"/>
                    </a:cubicBezTo>
                    <a:cubicBezTo>
                      <a:pt x="1935" y="196"/>
                      <a:pt x="1555" y="0"/>
                      <a:pt x="116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3" name="Google Shape;2863;p31"/>
              <p:cNvSpPr/>
              <p:nvPr/>
            </p:nvSpPr>
            <p:spPr>
              <a:xfrm>
                <a:off x="6142365" y="2364343"/>
                <a:ext cx="51956" cy="47599"/>
              </a:xfrm>
              <a:custGeom>
                <a:avLst/>
                <a:gdLst/>
                <a:ahLst/>
                <a:cxnLst/>
                <a:rect l="l" t="t" r="r" b="b"/>
                <a:pathLst>
                  <a:path w="2409" h="2207" extrusionOk="0">
                    <a:moveTo>
                      <a:pt x="1131" y="1"/>
                    </a:moveTo>
                    <a:cubicBezTo>
                      <a:pt x="921" y="1"/>
                      <a:pt x="708" y="58"/>
                      <a:pt x="516" y="176"/>
                    </a:cubicBezTo>
                    <a:cubicBezTo>
                      <a:pt x="0" y="505"/>
                      <a:pt x="247" y="958"/>
                      <a:pt x="598" y="1471"/>
                    </a:cubicBezTo>
                    <a:cubicBezTo>
                      <a:pt x="846" y="1874"/>
                      <a:pt x="1070" y="2206"/>
                      <a:pt x="1384" y="2206"/>
                    </a:cubicBezTo>
                    <a:cubicBezTo>
                      <a:pt x="1488" y="2206"/>
                      <a:pt x="1601" y="2170"/>
                      <a:pt x="1729" y="2089"/>
                    </a:cubicBezTo>
                    <a:cubicBezTo>
                      <a:pt x="2263" y="1759"/>
                      <a:pt x="2408" y="1060"/>
                      <a:pt x="2079" y="525"/>
                    </a:cubicBezTo>
                    <a:cubicBezTo>
                      <a:pt x="1868" y="182"/>
                      <a:pt x="1506" y="1"/>
                      <a:pt x="113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4" name="Google Shape;2864;p31"/>
              <p:cNvSpPr/>
              <p:nvPr/>
            </p:nvSpPr>
            <p:spPr>
              <a:xfrm>
                <a:off x="6142365" y="2364300"/>
                <a:ext cx="43955" cy="47362"/>
              </a:xfrm>
              <a:custGeom>
                <a:avLst/>
                <a:gdLst/>
                <a:ahLst/>
                <a:cxnLst/>
                <a:rect l="l" t="t" r="r" b="b"/>
                <a:pathLst>
                  <a:path w="2038" h="2196" extrusionOk="0">
                    <a:moveTo>
                      <a:pt x="1115" y="1"/>
                    </a:moveTo>
                    <a:cubicBezTo>
                      <a:pt x="911" y="1"/>
                      <a:pt x="703" y="58"/>
                      <a:pt x="516" y="178"/>
                    </a:cubicBezTo>
                    <a:cubicBezTo>
                      <a:pt x="0" y="507"/>
                      <a:pt x="247" y="960"/>
                      <a:pt x="598" y="1473"/>
                    </a:cubicBezTo>
                    <a:cubicBezTo>
                      <a:pt x="838" y="1873"/>
                      <a:pt x="1057" y="2195"/>
                      <a:pt x="1391" y="2195"/>
                    </a:cubicBezTo>
                    <a:cubicBezTo>
                      <a:pt x="1401" y="2195"/>
                      <a:pt x="1411" y="2195"/>
                      <a:pt x="1421" y="2194"/>
                    </a:cubicBezTo>
                    <a:cubicBezTo>
                      <a:pt x="700" y="1679"/>
                      <a:pt x="535" y="1371"/>
                      <a:pt x="2038" y="486"/>
                    </a:cubicBezTo>
                    <a:cubicBezTo>
                      <a:pt x="1816" y="173"/>
                      <a:pt x="1469" y="1"/>
                      <a:pt x="111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5" name="Google Shape;2865;p31"/>
              <p:cNvSpPr/>
              <p:nvPr/>
            </p:nvSpPr>
            <p:spPr>
              <a:xfrm>
                <a:off x="6015936" y="2433381"/>
                <a:ext cx="54566" cy="49735"/>
              </a:xfrm>
              <a:custGeom>
                <a:avLst/>
                <a:gdLst/>
                <a:ahLst/>
                <a:cxnLst/>
                <a:rect l="l" t="t" r="r" b="b"/>
                <a:pathLst>
                  <a:path w="2530" h="2306" extrusionOk="0">
                    <a:moveTo>
                      <a:pt x="1186" y="0"/>
                    </a:moveTo>
                    <a:cubicBezTo>
                      <a:pt x="971" y="0"/>
                      <a:pt x="753" y="60"/>
                      <a:pt x="555" y="184"/>
                    </a:cubicBezTo>
                    <a:cubicBezTo>
                      <a:pt x="0" y="533"/>
                      <a:pt x="267" y="986"/>
                      <a:pt x="617" y="1542"/>
                    </a:cubicBezTo>
                    <a:cubicBezTo>
                      <a:pt x="879" y="1958"/>
                      <a:pt x="1118" y="2305"/>
                      <a:pt x="1456" y="2305"/>
                    </a:cubicBezTo>
                    <a:cubicBezTo>
                      <a:pt x="1568" y="2305"/>
                      <a:pt x="1692" y="2267"/>
                      <a:pt x="1830" y="2179"/>
                    </a:cubicBezTo>
                    <a:cubicBezTo>
                      <a:pt x="2365" y="1830"/>
                      <a:pt x="2530" y="1109"/>
                      <a:pt x="2181" y="555"/>
                    </a:cubicBezTo>
                    <a:cubicBezTo>
                      <a:pt x="1955" y="196"/>
                      <a:pt x="1576" y="0"/>
                      <a:pt x="118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6" name="Google Shape;2866;p31"/>
              <p:cNvSpPr/>
              <p:nvPr/>
            </p:nvSpPr>
            <p:spPr>
              <a:xfrm>
                <a:off x="6013262" y="2430901"/>
                <a:ext cx="51913" cy="47535"/>
              </a:xfrm>
              <a:custGeom>
                <a:avLst/>
                <a:gdLst/>
                <a:ahLst/>
                <a:cxnLst/>
                <a:rect l="l" t="t" r="r" b="b"/>
                <a:pathLst>
                  <a:path w="2407" h="2204" extrusionOk="0">
                    <a:moveTo>
                      <a:pt x="1130" y="0"/>
                    </a:moveTo>
                    <a:cubicBezTo>
                      <a:pt x="920" y="0"/>
                      <a:pt x="707" y="58"/>
                      <a:pt x="514" y="176"/>
                    </a:cubicBezTo>
                    <a:cubicBezTo>
                      <a:pt x="1" y="505"/>
                      <a:pt x="248" y="936"/>
                      <a:pt x="577" y="1471"/>
                    </a:cubicBezTo>
                    <a:cubicBezTo>
                      <a:pt x="841" y="1861"/>
                      <a:pt x="1059" y="2203"/>
                      <a:pt x="1382" y="2203"/>
                    </a:cubicBezTo>
                    <a:cubicBezTo>
                      <a:pt x="1485" y="2203"/>
                      <a:pt x="1599" y="2168"/>
                      <a:pt x="1729" y="2088"/>
                    </a:cubicBezTo>
                    <a:cubicBezTo>
                      <a:pt x="2264" y="1739"/>
                      <a:pt x="2407" y="1040"/>
                      <a:pt x="2078" y="525"/>
                    </a:cubicBezTo>
                    <a:cubicBezTo>
                      <a:pt x="1867" y="182"/>
                      <a:pt x="1504" y="0"/>
                      <a:pt x="113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7" name="Google Shape;2867;p31"/>
              <p:cNvSpPr/>
              <p:nvPr/>
            </p:nvSpPr>
            <p:spPr>
              <a:xfrm>
                <a:off x="6013262" y="2430857"/>
                <a:ext cx="43933" cy="47341"/>
              </a:xfrm>
              <a:custGeom>
                <a:avLst/>
                <a:gdLst/>
                <a:ahLst/>
                <a:cxnLst/>
                <a:rect l="l" t="t" r="r" b="b"/>
                <a:pathLst>
                  <a:path w="2037" h="2195" extrusionOk="0">
                    <a:moveTo>
                      <a:pt x="1115" y="0"/>
                    </a:moveTo>
                    <a:cubicBezTo>
                      <a:pt x="910" y="0"/>
                      <a:pt x="703" y="58"/>
                      <a:pt x="514" y="178"/>
                    </a:cubicBezTo>
                    <a:cubicBezTo>
                      <a:pt x="1" y="507"/>
                      <a:pt x="248" y="938"/>
                      <a:pt x="577" y="1473"/>
                    </a:cubicBezTo>
                    <a:cubicBezTo>
                      <a:pt x="836" y="1873"/>
                      <a:pt x="1058" y="2195"/>
                      <a:pt x="1372" y="2195"/>
                    </a:cubicBezTo>
                    <a:cubicBezTo>
                      <a:pt x="1381" y="2195"/>
                      <a:pt x="1390" y="2195"/>
                      <a:pt x="1400" y="2194"/>
                    </a:cubicBezTo>
                    <a:cubicBezTo>
                      <a:pt x="700" y="1659"/>
                      <a:pt x="536" y="1371"/>
                      <a:pt x="2037" y="486"/>
                    </a:cubicBezTo>
                    <a:cubicBezTo>
                      <a:pt x="1815" y="173"/>
                      <a:pt x="1469" y="0"/>
                      <a:pt x="111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8" name="Google Shape;2868;p31"/>
              <p:cNvSpPr/>
              <p:nvPr/>
            </p:nvSpPr>
            <p:spPr>
              <a:xfrm>
                <a:off x="6367336" y="2257670"/>
                <a:ext cx="54566" cy="49692"/>
              </a:xfrm>
              <a:custGeom>
                <a:avLst/>
                <a:gdLst/>
                <a:ahLst/>
                <a:cxnLst/>
                <a:rect l="l" t="t" r="r" b="b"/>
                <a:pathLst>
                  <a:path w="2530" h="2304" extrusionOk="0">
                    <a:moveTo>
                      <a:pt x="1186" y="1"/>
                    </a:moveTo>
                    <a:cubicBezTo>
                      <a:pt x="971" y="1"/>
                      <a:pt x="753" y="60"/>
                      <a:pt x="555" y="185"/>
                    </a:cubicBezTo>
                    <a:cubicBezTo>
                      <a:pt x="0" y="534"/>
                      <a:pt x="267" y="986"/>
                      <a:pt x="618" y="1543"/>
                    </a:cubicBezTo>
                    <a:cubicBezTo>
                      <a:pt x="881" y="1946"/>
                      <a:pt x="1122" y="2303"/>
                      <a:pt x="1454" y="2303"/>
                    </a:cubicBezTo>
                    <a:cubicBezTo>
                      <a:pt x="1562" y="2303"/>
                      <a:pt x="1680" y="2265"/>
                      <a:pt x="1811" y="2180"/>
                    </a:cubicBezTo>
                    <a:cubicBezTo>
                      <a:pt x="2365" y="1831"/>
                      <a:pt x="2530" y="1090"/>
                      <a:pt x="2181" y="555"/>
                    </a:cubicBezTo>
                    <a:cubicBezTo>
                      <a:pt x="1955" y="197"/>
                      <a:pt x="1576" y="1"/>
                      <a:pt x="118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9" name="Google Shape;2869;p31"/>
              <p:cNvSpPr/>
              <p:nvPr/>
            </p:nvSpPr>
            <p:spPr>
              <a:xfrm>
                <a:off x="6364208" y="2254974"/>
                <a:ext cx="52387" cy="47578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2206" extrusionOk="0">
                    <a:moveTo>
                      <a:pt x="1140" y="0"/>
                    </a:moveTo>
                    <a:cubicBezTo>
                      <a:pt x="932" y="0"/>
                      <a:pt x="721" y="60"/>
                      <a:pt x="535" y="186"/>
                    </a:cubicBezTo>
                    <a:cubicBezTo>
                      <a:pt x="1" y="516"/>
                      <a:pt x="269" y="947"/>
                      <a:pt x="598" y="1482"/>
                    </a:cubicBezTo>
                    <a:cubicBezTo>
                      <a:pt x="844" y="1867"/>
                      <a:pt x="1067" y="2205"/>
                      <a:pt x="1388" y="2205"/>
                    </a:cubicBezTo>
                    <a:cubicBezTo>
                      <a:pt x="1496" y="2205"/>
                      <a:pt x="1615" y="2167"/>
                      <a:pt x="1750" y="2079"/>
                    </a:cubicBezTo>
                    <a:cubicBezTo>
                      <a:pt x="2264" y="1750"/>
                      <a:pt x="2428" y="1050"/>
                      <a:pt x="2099" y="516"/>
                    </a:cubicBezTo>
                    <a:cubicBezTo>
                      <a:pt x="1876" y="186"/>
                      <a:pt x="1510" y="0"/>
                      <a:pt x="114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0" name="Google Shape;2870;p31"/>
              <p:cNvSpPr/>
              <p:nvPr/>
            </p:nvSpPr>
            <p:spPr>
              <a:xfrm>
                <a:off x="6364208" y="2255147"/>
                <a:ext cx="44386" cy="47362"/>
              </a:xfrm>
              <a:custGeom>
                <a:avLst/>
                <a:gdLst/>
                <a:ahLst/>
                <a:cxnLst/>
                <a:rect l="l" t="t" r="r" b="b"/>
                <a:pathLst>
                  <a:path w="2058" h="2196" extrusionOk="0">
                    <a:moveTo>
                      <a:pt x="1136" y="1"/>
                    </a:moveTo>
                    <a:cubicBezTo>
                      <a:pt x="931" y="1"/>
                      <a:pt x="724" y="58"/>
                      <a:pt x="535" y="178"/>
                    </a:cubicBezTo>
                    <a:cubicBezTo>
                      <a:pt x="1" y="508"/>
                      <a:pt x="269" y="939"/>
                      <a:pt x="598" y="1474"/>
                    </a:cubicBezTo>
                    <a:cubicBezTo>
                      <a:pt x="857" y="1855"/>
                      <a:pt x="1079" y="2195"/>
                      <a:pt x="1394" y="2195"/>
                    </a:cubicBezTo>
                    <a:cubicBezTo>
                      <a:pt x="1403" y="2195"/>
                      <a:pt x="1412" y="2195"/>
                      <a:pt x="1421" y="2194"/>
                    </a:cubicBezTo>
                    <a:cubicBezTo>
                      <a:pt x="721" y="1660"/>
                      <a:pt x="557" y="1350"/>
                      <a:pt x="2058" y="486"/>
                    </a:cubicBezTo>
                    <a:cubicBezTo>
                      <a:pt x="1837" y="173"/>
                      <a:pt x="1491" y="1"/>
                      <a:pt x="113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1" name="Google Shape;2871;p31"/>
              <p:cNvSpPr/>
              <p:nvPr/>
            </p:nvSpPr>
            <p:spPr>
              <a:xfrm>
                <a:off x="5772332" y="2563778"/>
                <a:ext cx="55040" cy="49605"/>
              </a:xfrm>
              <a:custGeom>
                <a:avLst/>
                <a:gdLst/>
                <a:ahLst/>
                <a:cxnLst/>
                <a:rect l="l" t="t" r="r" b="b"/>
                <a:pathLst>
                  <a:path w="2552" h="2300" extrusionOk="0">
                    <a:moveTo>
                      <a:pt x="1217" y="1"/>
                    </a:moveTo>
                    <a:cubicBezTo>
                      <a:pt x="989" y="1"/>
                      <a:pt x="758" y="67"/>
                      <a:pt x="557" y="206"/>
                    </a:cubicBezTo>
                    <a:cubicBezTo>
                      <a:pt x="0" y="557"/>
                      <a:pt x="288" y="1010"/>
                      <a:pt x="659" y="1544"/>
                    </a:cubicBezTo>
                    <a:cubicBezTo>
                      <a:pt x="918" y="1955"/>
                      <a:pt x="1155" y="2300"/>
                      <a:pt x="1486" y="2300"/>
                    </a:cubicBezTo>
                    <a:cubicBezTo>
                      <a:pt x="1602" y="2300"/>
                      <a:pt x="1729" y="2257"/>
                      <a:pt x="1873" y="2162"/>
                    </a:cubicBezTo>
                    <a:cubicBezTo>
                      <a:pt x="2408" y="1791"/>
                      <a:pt x="2551" y="1070"/>
                      <a:pt x="2181" y="516"/>
                    </a:cubicBezTo>
                    <a:cubicBezTo>
                      <a:pt x="1963" y="182"/>
                      <a:pt x="1594" y="1"/>
                      <a:pt x="121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2" name="Google Shape;2872;p31"/>
              <p:cNvSpPr/>
              <p:nvPr/>
            </p:nvSpPr>
            <p:spPr>
              <a:xfrm>
                <a:off x="5769247" y="2561427"/>
                <a:ext cx="52797" cy="47341"/>
              </a:xfrm>
              <a:custGeom>
                <a:avLst/>
                <a:gdLst/>
                <a:ahLst/>
                <a:cxnLst/>
                <a:rect l="l" t="t" r="r" b="b"/>
                <a:pathLst>
                  <a:path w="2448" h="2195" extrusionOk="0">
                    <a:moveTo>
                      <a:pt x="1157" y="1"/>
                    </a:moveTo>
                    <a:cubicBezTo>
                      <a:pt x="942" y="1"/>
                      <a:pt x="726" y="62"/>
                      <a:pt x="535" y="192"/>
                    </a:cubicBezTo>
                    <a:cubicBezTo>
                      <a:pt x="0" y="543"/>
                      <a:pt x="288" y="954"/>
                      <a:pt x="617" y="1489"/>
                    </a:cubicBezTo>
                    <a:cubicBezTo>
                      <a:pt x="876" y="1870"/>
                      <a:pt x="1113" y="2194"/>
                      <a:pt x="1428" y="2194"/>
                    </a:cubicBezTo>
                    <a:cubicBezTo>
                      <a:pt x="1537" y="2194"/>
                      <a:pt x="1656" y="2155"/>
                      <a:pt x="1789" y="2065"/>
                    </a:cubicBezTo>
                    <a:cubicBezTo>
                      <a:pt x="2304" y="1714"/>
                      <a:pt x="2447" y="1015"/>
                      <a:pt x="2098" y="501"/>
                    </a:cubicBezTo>
                    <a:cubicBezTo>
                      <a:pt x="1878" y="178"/>
                      <a:pt x="1520" y="1"/>
                      <a:pt x="115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3" name="Google Shape;2873;p31"/>
              <p:cNvSpPr/>
              <p:nvPr/>
            </p:nvSpPr>
            <p:spPr>
              <a:xfrm>
                <a:off x="5769247" y="2561384"/>
                <a:ext cx="44386" cy="47276"/>
              </a:xfrm>
              <a:custGeom>
                <a:avLst/>
                <a:gdLst/>
                <a:ahLst/>
                <a:cxnLst/>
                <a:rect l="l" t="t" r="r" b="b"/>
                <a:pathLst>
                  <a:path w="2058" h="2192" extrusionOk="0">
                    <a:moveTo>
                      <a:pt x="1146" y="1"/>
                    </a:moveTo>
                    <a:cubicBezTo>
                      <a:pt x="934" y="1"/>
                      <a:pt x="722" y="62"/>
                      <a:pt x="535" y="194"/>
                    </a:cubicBezTo>
                    <a:cubicBezTo>
                      <a:pt x="0" y="545"/>
                      <a:pt x="288" y="956"/>
                      <a:pt x="617" y="1491"/>
                    </a:cubicBezTo>
                    <a:cubicBezTo>
                      <a:pt x="876" y="1870"/>
                      <a:pt x="1117" y="2191"/>
                      <a:pt x="1432" y="2191"/>
                    </a:cubicBezTo>
                    <a:cubicBezTo>
                      <a:pt x="1441" y="2191"/>
                      <a:pt x="1450" y="2191"/>
                      <a:pt x="1460" y="2190"/>
                    </a:cubicBezTo>
                    <a:cubicBezTo>
                      <a:pt x="741" y="1675"/>
                      <a:pt x="576" y="1367"/>
                      <a:pt x="2057" y="462"/>
                    </a:cubicBezTo>
                    <a:cubicBezTo>
                      <a:pt x="1839" y="167"/>
                      <a:pt x="1494" y="1"/>
                      <a:pt x="114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4" name="Google Shape;2874;p31"/>
              <p:cNvSpPr/>
              <p:nvPr/>
            </p:nvSpPr>
            <p:spPr>
              <a:xfrm>
                <a:off x="5660979" y="2623132"/>
                <a:ext cx="54566" cy="49454"/>
              </a:xfrm>
              <a:custGeom>
                <a:avLst/>
                <a:gdLst/>
                <a:ahLst/>
                <a:cxnLst/>
                <a:rect l="l" t="t" r="r" b="b"/>
                <a:pathLst>
                  <a:path w="2530" h="2293" extrusionOk="0">
                    <a:moveTo>
                      <a:pt x="1180" y="0"/>
                    </a:moveTo>
                    <a:cubicBezTo>
                      <a:pt x="957" y="0"/>
                      <a:pt x="732" y="62"/>
                      <a:pt x="535" y="191"/>
                    </a:cubicBezTo>
                    <a:cubicBezTo>
                      <a:pt x="0" y="562"/>
                      <a:pt x="267" y="1014"/>
                      <a:pt x="637" y="1549"/>
                    </a:cubicBezTo>
                    <a:cubicBezTo>
                      <a:pt x="900" y="1950"/>
                      <a:pt x="1139" y="2292"/>
                      <a:pt x="1476" y="2292"/>
                    </a:cubicBezTo>
                    <a:cubicBezTo>
                      <a:pt x="1588" y="2292"/>
                      <a:pt x="1712" y="2254"/>
                      <a:pt x="1852" y="2166"/>
                    </a:cubicBezTo>
                    <a:cubicBezTo>
                      <a:pt x="2387" y="1796"/>
                      <a:pt x="2530" y="1055"/>
                      <a:pt x="2160" y="520"/>
                    </a:cubicBezTo>
                    <a:cubicBezTo>
                      <a:pt x="1939" y="183"/>
                      <a:pt x="1563" y="0"/>
                      <a:pt x="118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5" name="Google Shape;2875;p31"/>
              <p:cNvSpPr/>
              <p:nvPr/>
            </p:nvSpPr>
            <p:spPr>
              <a:xfrm>
                <a:off x="5657851" y="2620436"/>
                <a:ext cx="52387" cy="47535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2204" extrusionOk="0">
                    <a:moveTo>
                      <a:pt x="1138" y="1"/>
                    </a:moveTo>
                    <a:cubicBezTo>
                      <a:pt x="923" y="1"/>
                      <a:pt x="706" y="63"/>
                      <a:pt x="516" y="193"/>
                    </a:cubicBezTo>
                    <a:cubicBezTo>
                      <a:pt x="1" y="542"/>
                      <a:pt x="269" y="975"/>
                      <a:pt x="598" y="1488"/>
                    </a:cubicBezTo>
                    <a:cubicBezTo>
                      <a:pt x="860" y="1875"/>
                      <a:pt x="1100" y="2203"/>
                      <a:pt x="1421" y="2203"/>
                    </a:cubicBezTo>
                    <a:cubicBezTo>
                      <a:pt x="1527" y="2203"/>
                      <a:pt x="1642" y="2167"/>
                      <a:pt x="1770" y="2086"/>
                    </a:cubicBezTo>
                    <a:cubicBezTo>
                      <a:pt x="2285" y="1735"/>
                      <a:pt x="2428" y="1036"/>
                      <a:pt x="2079" y="501"/>
                    </a:cubicBezTo>
                    <a:cubicBezTo>
                      <a:pt x="1859" y="178"/>
                      <a:pt x="1501" y="1"/>
                      <a:pt x="113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6" name="Google Shape;2876;p31"/>
              <p:cNvSpPr/>
              <p:nvPr/>
            </p:nvSpPr>
            <p:spPr>
              <a:xfrm>
                <a:off x="5657851" y="2620608"/>
                <a:ext cx="43976" cy="47103"/>
              </a:xfrm>
              <a:custGeom>
                <a:avLst/>
                <a:gdLst/>
                <a:ahLst/>
                <a:cxnLst/>
                <a:rect l="l" t="t" r="r" b="b"/>
                <a:pathLst>
                  <a:path w="2039" h="2184" extrusionOk="0">
                    <a:moveTo>
                      <a:pt x="1131" y="0"/>
                    </a:moveTo>
                    <a:cubicBezTo>
                      <a:pt x="918" y="0"/>
                      <a:pt x="703" y="60"/>
                      <a:pt x="516" y="185"/>
                    </a:cubicBezTo>
                    <a:cubicBezTo>
                      <a:pt x="1" y="534"/>
                      <a:pt x="269" y="967"/>
                      <a:pt x="598" y="1480"/>
                    </a:cubicBezTo>
                    <a:cubicBezTo>
                      <a:pt x="870" y="1868"/>
                      <a:pt x="1086" y="2183"/>
                      <a:pt x="1386" y="2183"/>
                    </a:cubicBezTo>
                    <a:cubicBezTo>
                      <a:pt x="1404" y="2183"/>
                      <a:pt x="1422" y="2182"/>
                      <a:pt x="1441" y="2180"/>
                    </a:cubicBezTo>
                    <a:cubicBezTo>
                      <a:pt x="721" y="1686"/>
                      <a:pt x="557" y="1378"/>
                      <a:pt x="2038" y="452"/>
                    </a:cubicBezTo>
                    <a:cubicBezTo>
                      <a:pt x="1821" y="159"/>
                      <a:pt x="1478" y="0"/>
                      <a:pt x="11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7" name="Google Shape;2877;p31"/>
              <p:cNvSpPr/>
              <p:nvPr/>
            </p:nvSpPr>
            <p:spPr>
              <a:xfrm>
                <a:off x="5533191" y="2692795"/>
                <a:ext cx="55040" cy="49433"/>
              </a:xfrm>
              <a:custGeom>
                <a:avLst/>
                <a:gdLst/>
                <a:ahLst/>
                <a:cxnLst/>
                <a:rect l="l" t="t" r="r" b="b"/>
                <a:pathLst>
                  <a:path w="2552" h="2292" extrusionOk="0">
                    <a:moveTo>
                      <a:pt x="1190" y="0"/>
                    </a:moveTo>
                    <a:cubicBezTo>
                      <a:pt x="967" y="0"/>
                      <a:pt x="740" y="62"/>
                      <a:pt x="536" y="190"/>
                    </a:cubicBezTo>
                    <a:cubicBezTo>
                      <a:pt x="1" y="561"/>
                      <a:pt x="289" y="1013"/>
                      <a:pt x="638" y="1548"/>
                    </a:cubicBezTo>
                    <a:cubicBezTo>
                      <a:pt x="915" y="1949"/>
                      <a:pt x="1158" y="2292"/>
                      <a:pt x="1487" y="2292"/>
                    </a:cubicBezTo>
                    <a:cubicBezTo>
                      <a:pt x="1598" y="2292"/>
                      <a:pt x="1718" y="2253"/>
                      <a:pt x="1852" y="2165"/>
                    </a:cubicBezTo>
                    <a:cubicBezTo>
                      <a:pt x="2407" y="1795"/>
                      <a:pt x="2552" y="1054"/>
                      <a:pt x="2181" y="520"/>
                    </a:cubicBezTo>
                    <a:cubicBezTo>
                      <a:pt x="1947" y="182"/>
                      <a:pt x="1574" y="0"/>
                      <a:pt x="119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8" name="Google Shape;2878;p31"/>
              <p:cNvSpPr/>
              <p:nvPr/>
            </p:nvSpPr>
            <p:spPr>
              <a:xfrm>
                <a:off x="5530064" y="2690099"/>
                <a:ext cx="52387" cy="47341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2195" extrusionOk="0">
                    <a:moveTo>
                      <a:pt x="1154" y="1"/>
                    </a:moveTo>
                    <a:cubicBezTo>
                      <a:pt x="936" y="1"/>
                      <a:pt x="715" y="62"/>
                      <a:pt x="516" y="192"/>
                    </a:cubicBezTo>
                    <a:cubicBezTo>
                      <a:pt x="1" y="542"/>
                      <a:pt x="269" y="974"/>
                      <a:pt x="618" y="1489"/>
                    </a:cubicBezTo>
                    <a:cubicBezTo>
                      <a:pt x="878" y="1870"/>
                      <a:pt x="1104" y="2194"/>
                      <a:pt x="1412" y="2194"/>
                    </a:cubicBezTo>
                    <a:cubicBezTo>
                      <a:pt x="1520" y="2194"/>
                      <a:pt x="1637" y="2155"/>
                      <a:pt x="1770" y="2065"/>
                    </a:cubicBezTo>
                    <a:cubicBezTo>
                      <a:pt x="2305" y="1714"/>
                      <a:pt x="2428" y="1015"/>
                      <a:pt x="2099" y="501"/>
                    </a:cubicBezTo>
                    <a:cubicBezTo>
                      <a:pt x="1880" y="177"/>
                      <a:pt x="1522" y="1"/>
                      <a:pt x="11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9" name="Google Shape;2879;p31"/>
              <p:cNvSpPr/>
              <p:nvPr/>
            </p:nvSpPr>
            <p:spPr>
              <a:xfrm>
                <a:off x="5530064" y="2690250"/>
                <a:ext cx="44407" cy="47082"/>
              </a:xfrm>
              <a:custGeom>
                <a:avLst/>
                <a:gdLst/>
                <a:ahLst/>
                <a:cxnLst/>
                <a:rect l="l" t="t" r="r" b="b"/>
                <a:pathLst>
                  <a:path w="2059" h="2183" extrusionOk="0">
                    <a:moveTo>
                      <a:pt x="1140" y="0"/>
                    </a:moveTo>
                    <a:cubicBezTo>
                      <a:pt x="927" y="0"/>
                      <a:pt x="711" y="60"/>
                      <a:pt x="516" y="185"/>
                    </a:cubicBezTo>
                    <a:cubicBezTo>
                      <a:pt x="1" y="535"/>
                      <a:pt x="269" y="967"/>
                      <a:pt x="618" y="1482"/>
                    </a:cubicBezTo>
                    <a:cubicBezTo>
                      <a:pt x="878" y="1881"/>
                      <a:pt x="1118" y="2182"/>
                      <a:pt x="1432" y="2182"/>
                    </a:cubicBezTo>
                    <a:cubicBezTo>
                      <a:pt x="1442" y="2182"/>
                      <a:pt x="1452" y="2182"/>
                      <a:pt x="1462" y="2181"/>
                    </a:cubicBezTo>
                    <a:cubicBezTo>
                      <a:pt x="741" y="1666"/>
                      <a:pt x="577" y="1378"/>
                      <a:pt x="2058" y="453"/>
                    </a:cubicBezTo>
                    <a:cubicBezTo>
                      <a:pt x="1828" y="159"/>
                      <a:pt x="1488" y="0"/>
                      <a:pt x="114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0" name="Google Shape;2880;p31"/>
              <p:cNvSpPr/>
              <p:nvPr/>
            </p:nvSpPr>
            <p:spPr>
              <a:xfrm>
                <a:off x="5880169" y="2508220"/>
                <a:ext cx="54566" cy="49433"/>
              </a:xfrm>
              <a:custGeom>
                <a:avLst/>
                <a:gdLst/>
                <a:ahLst/>
                <a:cxnLst/>
                <a:rect l="l" t="t" r="r" b="b"/>
                <a:pathLst>
                  <a:path w="2530" h="2292" extrusionOk="0">
                    <a:moveTo>
                      <a:pt x="1181" y="0"/>
                    </a:moveTo>
                    <a:cubicBezTo>
                      <a:pt x="957" y="0"/>
                      <a:pt x="732" y="62"/>
                      <a:pt x="535" y="190"/>
                    </a:cubicBezTo>
                    <a:cubicBezTo>
                      <a:pt x="0" y="561"/>
                      <a:pt x="267" y="1013"/>
                      <a:pt x="637" y="1548"/>
                    </a:cubicBezTo>
                    <a:cubicBezTo>
                      <a:pt x="914" y="1949"/>
                      <a:pt x="1157" y="2292"/>
                      <a:pt x="1487" y="2292"/>
                    </a:cubicBezTo>
                    <a:cubicBezTo>
                      <a:pt x="1597" y="2292"/>
                      <a:pt x="1717" y="2253"/>
                      <a:pt x="1852" y="2165"/>
                    </a:cubicBezTo>
                    <a:cubicBezTo>
                      <a:pt x="2387" y="1795"/>
                      <a:pt x="2530" y="1054"/>
                      <a:pt x="2181" y="519"/>
                    </a:cubicBezTo>
                    <a:cubicBezTo>
                      <a:pt x="1947" y="182"/>
                      <a:pt x="1565" y="0"/>
                      <a:pt x="118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1" name="Google Shape;2881;p31"/>
              <p:cNvSpPr/>
              <p:nvPr/>
            </p:nvSpPr>
            <p:spPr>
              <a:xfrm>
                <a:off x="5877042" y="2505718"/>
                <a:ext cx="52366" cy="47319"/>
              </a:xfrm>
              <a:custGeom>
                <a:avLst/>
                <a:gdLst/>
                <a:ahLst/>
                <a:cxnLst/>
                <a:rect l="l" t="t" r="r" b="b"/>
                <a:pathLst>
                  <a:path w="2428" h="2194" extrusionOk="0">
                    <a:moveTo>
                      <a:pt x="1140" y="0"/>
                    </a:moveTo>
                    <a:cubicBezTo>
                      <a:pt x="924" y="0"/>
                      <a:pt x="707" y="60"/>
                      <a:pt x="515" y="183"/>
                    </a:cubicBezTo>
                    <a:cubicBezTo>
                      <a:pt x="0" y="533"/>
                      <a:pt x="269" y="965"/>
                      <a:pt x="617" y="1480"/>
                    </a:cubicBezTo>
                    <a:cubicBezTo>
                      <a:pt x="881" y="1865"/>
                      <a:pt x="1109" y="2193"/>
                      <a:pt x="1424" y="2193"/>
                    </a:cubicBezTo>
                    <a:cubicBezTo>
                      <a:pt x="1528" y="2193"/>
                      <a:pt x="1642" y="2157"/>
                      <a:pt x="1770" y="2076"/>
                    </a:cubicBezTo>
                    <a:cubicBezTo>
                      <a:pt x="2285" y="1727"/>
                      <a:pt x="2428" y="1027"/>
                      <a:pt x="2079" y="492"/>
                    </a:cubicBezTo>
                    <a:cubicBezTo>
                      <a:pt x="1859" y="169"/>
                      <a:pt x="1502" y="0"/>
                      <a:pt x="114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2" name="Google Shape;2882;p31"/>
              <p:cNvSpPr/>
              <p:nvPr/>
            </p:nvSpPr>
            <p:spPr>
              <a:xfrm>
                <a:off x="5877042" y="2505697"/>
                <a:ext cx="43955" cy="47103"/>
              </a:xfrm>
              <a:custGeom>
                <a:avLst/>
                <a:gdLst/>
                <a:ahLst/>
                <a:cxnLst/>
                <a:rect l="l" t="t" r="r" b="b"/>
                <a:pathLst>
                  <a:path w="2038" h="2184" extrusionOk="0">
                    <a:moveTo>
                      <a:pt x="1124" y="0"/>
                    </a:moveTo>
                    <a:cubicBezTo>
                      <a:pt x="913" y="0"/>
                      <a:pt x="701" y="60"/>
                      <a:pt x="515" y="184"/>
                    </a:cubicBezTo>
                    <a:cubicBezTo>
                      <a:pt x="0" y="534"/>
                      <a:pt x="269" y="966"/>
                      <a:pt x="617" y="1481"/>
                    </a:cubicBezTo>
                    <a:cubicBezTo>
                      <a:pt x="870" y="1869"/>
                      <a:pt x="1085" y="2184"/>
                      <a:pt x="1403" y="2184"/>
                    </a:cubicBezTo>
                    <a:cubicBezTo>
                      <a:pt x="1422" y="2184"/>
                      <a:pt x="1442" y="2183"/>
                      <a:pt x="1462" y="2180"/>
                    </a:cubicBezTo>
                    <a:cubicBezTo>
                      <a:pt x="741" y="1686"/>
                      <a:pt x="557" y="1377"/>
                      <a:pt x="2038" y="472"/>
                    </a:cubicBezTo>
                    <a:cubicBezTo>
                      <a:pt x="1819" y="164"/>
                      <a:pt x="1473" y="0"/>
                      <a:pt x="112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3" name="Google Shape;2883;p31"/>
              <p:cNvSpPr/>
              <p:nvPr/>
            </p:nvSpPr>
            <p:spPr>
              <a:xfrm>
                <a:off x="7394035" y="1958486"/>
                <a:ext cx="52797" cy="50188"/>
              </a:xfrm>
              <a:custGeom>
                <a:avLst/>
                <a:gdLst/>
                <a:ahLst/>
                <a:cxnLst/>
                <a:rect l="l" t="t" r="r" b="b"/>
                <a:pathLst>
                  <a:path w="2448" h="2327" extrusionOk="0">
                    <a:moveTo>
                      <a:pt x="1100" y="1"/>
                    </a:moveTo>
                    <a:cubicBezTo>
                      <a:pt x="931" y="1"/>
                      <a:pt x="760" y="35"/>
                      <a:pt x="596" y="109"/>
                    </a:cubicBezTo>
                    <a:cubicBezTo>
                      <a:pt x="1" y="397"/>
                      <a:pt x="226" y="869"/>
                      <a:pt x="514" y="1467"/>
                    </a:cubicBezTo>
                    <a:cubicBezTo>
                      <a:pt x="728" y="1942"/>
                      <a:pt x="929" y="2327"/>
                      <a:pt x="1304" y="2327"/>
                    </a:cubicBezTo>
                    <a:cubicBezTo>
                      <a:pt x="1399" y="2327"/>
                      <a:pt x="1505" y="2302"/>
                      <a:pt x="1625" y="2248"/>
                    </a:cubicBezTo>
                    <a:cubicBezTo>
                      <a:pt x="2201" y="1960"/>
                      <a:pt x="2448" y="1261"/>
                      <a:pt x="2181" y="663"/>
                    </a:cubicBezTo>
                    <a:cubicBezTo>
                      <a:pt x="1972" y="245"/>
                      <a:pt x="1546" y="1"/>
                      <a:pt x="110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4" name="Google Shape;2884;p31"/>
              <p:cNvSpPr/>
              <p:nvPr/>
            </p:nvSpPr>
            <p:spPr>
              <a:xfrm>
                <a:off x="7396235" y="1965064"/>
                <a:ext cx="50597" cy="48052"/>
              </a:xfrm>
              <a:custGeom>
                <a:avLst/>
                <a:gdLst/>
                <a:ahLst/>
                <a:cxnLst/>
                <a:rect l="l" t="t" r="r" b="b"/>
                <a:pathLst>
                  <a:path w="2346" h="2228" extrusionOk="0">
                    <a:moveTo>
                      <a:pt x="1054" y="0"/>
                    </a:moveTo>
                    <a:cubicBezTo>
                      <a:pt x="889" y="0"/>
                      <a:pt x="720" y="36"/>
                      <a:pt x="557" y="112"/>
                    </a:cubicBezTo>
                    <a:cubicBezTo>
                      <a:pt x="1" y="380"/>
                      <a:pt x="206" y="832"/>
                      <a:pt x="475" y="1408"/>
                    </a:cubicBezTo>
                    <a:cubicBezTo>
                      <a:pt x="687" y="1851"/>
                      <a:pt x="875" y="2228"/>
                      <a:pt x="1233" y="2228"/>
                    </a:cubicBezTo>
                    <a:cubicBezTo>
                      <a:pt x="1325" y="2228"/>
                      <a:pt x="1427" y="2203"/>
                      <a:pt x="1544" y="2149"/>
                    </a:cubicBezTo>
                    <a:cubicBezTo>
                      <a:pt x="2099" y="1881"/>
                      <a:pt x="2346" y="1203"/>
                      <a:pt x="2058" y="646"/>
                    </a:cubicBezTo>
                    <a:cubicBezTo>
                      <a:pt x="1867" y="233"/>
                      <a:pt x="1473" y="0"/>
                      <a:pt x="105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5" name="Google Shape;2885;p31"/>
              <p:cNvSpPr/>
              <p:nvPr/>
            </p:nvSpPr>
            <p:spPr>
              <a:xfrm>
                <a:off x="7398478" y="1971901"/>
                <a:ext cx="47470" cy="41215"/>
              </a:xfrm>
              <a:custGeom>
                <a:avLst/>
                <a:gdLst/>
                <a:ahLst/>
                <a:cxnLst/>
                <a:rect l="l" t="t" r="r" b="b"/>
                <a:pathLst>
                  <a:path w="2201" h="1911" extrusionOk="0">
                    <a:moveTo>
                      <a:pt x="185" y="0"/>
                    </a:moveTo>
                    <a:lnTo>
                      <a:pt x="185" y="0"/>
                    </a:lnTo>
                    <a:cubicBezTo>
                      <a:pt x="0" y="269"/>
                      <a:pt x="165" y="659"/>
                      <a:pt x="371" y="1091"/>
                    </a:cubicBezTo>
                    <a:cubicBezTo>
                      <a:pt x="583" y="1534"/>
                      <a:pt x="771" y="1911"/>
                      <a:pt x="1129" y="1911"/>
                    </a:cubicBezTo>
                    <a:cubicBezTo>
                      <a:pt x="1221" y="1911"/>
                      <a:pt x="1323" y="1886"/>
                      <a:pt x="1440" y="1832"/>
                    </a:cubicBezTo>
                    <a:cubicBezTo>
                      <a:pt x="1975" y="1564"/>
                      <a:pt x="2201" y="927"/>
                      <a:pt x="1975" y="371"/>
                    </a:cubicBezTo>
                    <a:lnTo>
                      <a:pt x="1975" y="371"/>
                    </a:lnTo>
                    <a:cubicBezTo>
                      <a:pt x="1352" y="703"/>
                      <a:pt x="953" y="851"/>
                      <a:pt x="694" y="851"/>
                    </a:cubicBezTo>
                    <a:cubicBezTo>
                      <a:pt x="312" y="851"/>
                      <a:pt x="234" y="528"/>
                      <a:pt x="18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6" name="Google Shape;2886;p31"/>
              <p:cNvSpPr/>
              <p:nvPr/>
            </p:nvSpPr>
            <p:spPr>
              <a:xfrm>
                <a:off x="7286198" y="2024590"/>
                <a:ext cx="52840" cy="50188"/>
              </a:xfrm>
              <a:custGeom>
                <a:avLst/>
                <a:gdLst/>
                <a:ahLst/>
                <a:cxnLst/>
                <a:rect l="l" t="t" r="r" b="b"/>
                <a:pathLst>
                  <a:path w="2450" h="2327" extrusionOk="0">
                    <a:moveTo>
                      <a:pt x="1090" y="1"/>
                    </a:moveTo>
                    <a:cubicBezTo>
                      <a:pt x="923" y="1"/>
                      <a:pt x="755" y="36"/>
                      <a:pt x="598" y="108"/>
                    </a:cubicBezTo>
                    <a:cubicBezTo>
                      <a:pt x="1" y="396"/>
                      <a:pt x="228" y="870"/>
                      <a:pt x="494" y="1466"/>
                    </a:cubicBezTo>
                    <a:cubicBezTo>
                      <a:pt x="724" y="1943"/>
                      <a:pt x="928" y="2327"/>
                      <a:pt x="1293" y="2327"/>
                    </a:cubicBezTo>
                    <a:cubicBezTo>
                      <a:pt x="1386" y="2327"/>
                      <a:pt x="1489" y="2302"/>
                      <a:pt x="1605" y="2248"/>
                    </a:cubicBezTo>
                    <a:cubicBezTo>
                      <a:pt x="2203" y="1960"/>
                      <a:pt x="2450" y="1260"/>
                      <a:pt x="2162" y="665"/>
                    </a:cubicBezTo>
                    <a:cubicBezTo>
                      <a:pt x="1967" y="246"/>
                      <a:pt x="1533" y="1"/>
                      <a:pt x="109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7" name="Google Shape;2887;p31"/>
              <p:cNvSpPr/>
              <p:nvPr/>
            </p:nvSpPr>
            <p:spPr>
              <a:xfrm>
                <a:off x="7288441" y="2031169"/>
                <a:ext cx="50144" cy="48052"/>
              </a:xfrm>
              <a:custGeom>
                <a:avLst/>
                <a:gdLst/>
                <a:ahLst/>
                <a:cxnLst/>
                <a:rect l="l" t="t" r="r" b="b"/>
                <a:pathLst>
                  <a:path w="2325" h="2228" extrusionOk="0">
                    <a:moveTo>
                      <a:pt x="1044" y="1"/>
                    </a:moveTo>
                    <a:cubicBezTo>
                      <a:pt x="879" y="1"/>
                      <a:pt x="712" y="37"/>
                      <a:pt x="555" y="113"/>
                    </a:cubicBezTo>
                    <a:cubicBezTo>
                      <a:pt x="0" y="379"/>
                      <a:pt x="206" y="832"/>
                      <a:pt x="473" y="1408"/>
                    </a:cubicBezTo>
                    <a:cubicBezTo>
                      <a:pt x="686" y="1851"/>
                      <a:pt x="873" y="2228"/>
                      <a:pt x="1231" y="2228"/>
                    </a:cubicBezTo>
                    <a:cubicBezTo>
                      <a:pt x="1322" y="2228"/>
                      <a:pt x="1425" y="2203"/>
                      <a:pt x="1543" y="2149"/>
                    </a:cubicBezTo>
                    <a:cubicBezTo>
                      <a:pt x="2099" y="1882"/>
                      <a:pt x="2324" y="1202"/>
                      <a:pt x="2058" y="648"/>
                    </a:cubicBezTo>
                    <a:cubicBezTo>
                      <a:pt x="1865" y="234"/>
                      <a:pt x="1462" y="1"/>
                      <a:pt x="104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8" name="Google Shape;2888;p31"/>
              <p:cNvSpPr/>
              <p:nvPr/>
            </p:nvSpPr>
            <p:spPr>
              <a:xfrm>
                <a:off x="7290640" y="2038027"/>
                <a:ext cx="47513" cy="41194"/>
              </a:xfrm>
              <a:custGeom>
                <a:avLst/>
                <a:gdLst/>
                <a:ahLst/>
                <a:cxnLst/>
                <a:rect l="l" t="t" r="r" b="b"/>
                <a:pathLst>
                  <a:path w="2203" h="1910" extrusionOk="0">
                    <a:moveTo>
                      <a:pt x="186" y="0"/>
                    </a:moveTo>
                    <a:cubicBezTo>
                      <a:pt x="0" y="267"/>
                      <a:pt x="165" y="659"/>
                      <a:pt x="371" y="1090"/>
                    </a:cubicBezTo>
                    <a:cubicBezTo>
                      <a:pt x="584" y="1533"/>
                      <a:pt x="771" y="1910"/>
                      <a:pt x="1129" y="1910"/>
                    </a:cubicBezTo>
                    <a:cubicBezTo>
                      <a:pt x="1220" y="1910"/>
                      <a:pt x="1323" y="1885"/>
                      <a:pt x="1441" y="1831"/>
                    </a:cubicBezTo>
                    <a:cubicBezTo>
                      <a:pt x="1975" y="1564"/>
                      <a:pt x="2203" y="925"/>
                      <a:pt x="1975" y="371"/>
                    </a:cubicBezTo>
                    <a:lnTo>
                      <a:pt x="1975" y="371"/>
                    </a:lnTo>
                    <a:cubicBezTo>
                      <a:pt x="1353" y="703"/>
                      <a:pt x="955" y="850"/>
                      <a:pt x="696" y="850"/>
                    </a:cubicBezTo>
                    <a:cubicBezTo>
                      <a:pt x="314" y="850"/>
                      <a:pt x="236" y="528"/>
                      <a:pt x="18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9" name="Google Shape;2889;p31"/>
              <p:cNvSpPr/>
              <p:nvPr/>
            </p:nvSpPr>
            <p:spPr>
              <a:xfrm>
                <a:off x="7161537" y="2098869"/>
                <a:ext cx="52819" cy="50403"/>
              </a:xfrm>
              <a:custGeom>
                <a:avLst/>
                <a:gdLst/>
                <a:ahLst/>
                <a:cxnLst/>
                <a:rect l="l" t="t" r="r" b="b"/>
                <a:pathLst>
                  <a:path w="2449" h="2337" extrusionOk="0">
                    <a:moveTo>
                      <a:pt x="1107" y="0"/>
                    </a:moveTo>
                    <a:cubicBezTo>
                      <a:pt x="934" y="0"/>
                      <a:pt x="760" y="39"/>
                      <a:pt x="597" y="120"/>
                    </a:cubicBezTo>
                    <a:cubicBezTo>
                      <a:pt x="1" y="408"/>
                      <a:pt x="226" y="882"/>
                      <a:pt x="494" y="1478"/>
                    </a:cubicBezTo>
                    <a:cubicBezTo>
                      <a:pt x="726" y="1940"/>
                      <a:pt x="930" y="2337"/>
                      <a:pt x="1300" y="2337"/>
                    </a:cubicBezTo>
                    <a:cubicBezTo>
                      <a:pt x="1391" y="2337"/>
                      <a:pt x="1492" y="2313"/>
                      <a:pt x="1605" y="2260"/>
                    </a:cubicBezTo>
                    <a:cubicBezTo>
                      <a:pt x="2201" y="1972"/>
                      <a:pt x="2448" y="1272"/>
                      <a:pt x="2160" y="677"/>
                    </a:cubicBezTo>
                    <a:cubicBezTo>
                      <a:pt x="1969" y="248"/>
                      <a:pt x="1544" y="0"/>
                      <a:pt x="110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0" name="Google Shape;2890;p31"/>
              <p:cNvSpPr/>
              <p:nvPr/>
            </p:nvSpPr>
            <p:spPr>
              <a:xfrm>
                <a:off x="7163737" y="2105512"/>
                <a:ext cx="50188" cy="48246"/>
              </a:xfrm>
              <a:custGeom>
                <a:avLst/>
                <a:gdLst/>
                <a:ahLst/>
                <a:cxnLst/>
                <a:rect l="l" t="t" r="r" b="b"/>
                <a:pathLst>
                  <a:path w="2327" h="2237" extrusionOk="0">
                    <a:moveTo>
                      <a:pt x="1052" y="1"/>
                    </a:moveTo>
                    <a:cubicBezTo>
                      <a:pt x="885" y="1"/>
                      <a:pt x="716" y="39"/>
                      <a:pt x="557" y="122"/>
                    </a:cubicBezTo>
                    <a:cubicBezTo>
                      <a:pt x="1" y="388"/>
                      <a:pt x="207" y="841"/>
                      <a:pt x="475" y="1397"/>
                    </a:cubicBezTo>
                    <a:cubicBezTo>
                      <a:pt x="687" y="1856"/>
                      <a:pt x="875" y="2237"/>
                      <a:pt x="1223" y="2237"/>
                    </a:cubicBezTo>
                    <a:cubicBezTo>
                      <a:pt x="1311" y="2237"/>
                      <a:pt x="1410" y="2212"/>
                      <a:pt x="1523" y="2158"/>
                    </a:cubicBezTo>
                    <a:cubicBezTo>
                      <a:pt x="2099" y="1870"/>
                      <a:pt x="2326" y="1211"/>
                      <a:pt x="2058" y="635"/>
                    </a:cubicBezTo>
                    <a:cubicBezTo>
                      <a:pt x="1868" y="240"/>
                      <a:pt x="1467" y="1"/>
                      <a:pt x="105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1" name="Google Shape;2891;p31"/>
              <p:cNvSpPr/>
              <p:nvPr/>
            </p:nvSpPr>
            <p:spPr>
              <a:xfrm>
                <a:off x="7165980" y="2112564"/>
                <a:ext cx="47470" cy="41194"/>
              </a:xfrm>
              <a:custGeom>
                <a:avLst/>
                <a:gdLst/>
                <a:ahLst/>
                <a:cxnLst/>
                <a:rect l="l" t="t" r="r" b="b"/>
                <a:pathLst>
                  <a:path w="2201" h="1910" extrusionOk="0">
                    <a:moveTo>
                      <a:pt x="185" y="1"/>
                    </a:moveTo>
                    <a:cubicBezTo>
                      <a:pt x="0" y="267"/>
                      <a:pt x="165" y="637"/>
                      <a:pt x="371" y="1070"/>
                    </a:cubicBezTo>
                    <a:cubicBezTo>
                      <a:pt x="583" y="1529"/>
                      <a:pt x="771" y="1910"/>
                      <a:pt x="1119" y="1910"/>
                    </a:cubicBezTo>
                    <a:cubicBezTo>
                      <a:pt x="1207" y="1910"/>
                      <a:pt x="1306" y="1885"/>
                      <a:pt x="1419" y="1831"/>
                    </a:cubicBezTo>
                    <a:cubicBezTo>
                      <a:pt x="1975" y="1564"/>
                      <a:pt x="2201" y="925"/>
                      <a:pt x="1975" y="371"/>
                    </a:cubicBezTo>
                    <a:lnTo>
                      <a:pt x="1975" y="371"/>
                    </a:lnTo>
                    <a:cubicBezTo>
                      <a:pt x="1350" y="695"/>
                      <a:pt x="951" y="841"/>
                      <a:pt x="692" y="841"/>
                    </a:cubicBezTo>
                    <a:cubicBezTo>
                      <a:pt x="312" y="841"/>
                      <a:pt x="234" y="526"/>
                      <a:pt x="18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2" name="Google Shape;2892;p31"/>
              <p:cNvSpPr/>
              <p:nvPr/>
            </p:nvSpPr>
            <p:spPr>
              <a:xfrm>
                <a:off x="7496977" y="1894150"/>
                <a:ext cx="52366" cy="50188"/>
              </a:xfrm>
              <a:custGeom>
                <a:avLst/>
                <a:gdLst/>
                <a:ahLst/>
                <a:cxnLst/>
                <a:rect l="l" t="t" r="r" b="b"/>
                <a:pathLst>
                  <a:path w="2428" h="2327" extrusionOk="0">
                    <a:moveTo>
                      <a:pt x="1077" y="1"/>
                    </a:moveTo>
                    <a:cubicBezTo>
                      <a:pt x="909" y="1"/>
                      <a:pt x="739" y="35"/>
                      <a:pt x="576" y="108"/>
                    </a:cubicBezTo>
                    <a:cubicBezTo>
                      <a:pt x="0" y="396"/>
                      <a:pt x="206" y="870"/>
                      <a:pt x="494" y="1466"/>
                    </a:cubicBezTo>
                    <a:cubicBezTo>
                      <a:pt x="707" y="1942"/>
                      <a:pt x="907" y="2327"/>
                      <a:pt x="1282" y="2327"/>
                    </a:cubicBezTo>
                    <a:cubicBezTo>
                      <a:pt x="1377" y="2327"/>
                      <a:pt x="1484" y="2302"/>
                      <a:pt x="1605" y="2248"/>
                    </a:cubicBezTo>
                    <a:cubicBezTo>
                      <a:pt x="2181" y="1960"/>
                      <a:pt x="2428" y="1260"/>
                      <a:pt x="2160" y="664"/>
                    </a:cubicBezTo>
                    <a:cubicBezTo>
                      <a:pt x="1950" y="246"/>
                      <a:pt x="1523" y="1"/>
                      <a:pt x="10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3" name="Google Shape;2893;p31"/>
              <p:cNvSpPr/>
              <p:nvPr/>
            </p:nvSpPr>
            <p:spPr>
              <a:xfrm>
                <a:off x="7498745" y="1900728"/>
                <a:ext cx="50597" cy="48052"/>
              </a:xfrm>
              <a:custGeom>
                <a:avLst/>
                <a:gdLst/>
                <a:ahLst/>
                <a:cxnLst/>
                <a:rect l="l" t="t" r="r" b="b"/>
                <a:pathLst>
                  <a:path w="2346" h="2228" extrusionOk="0">
                    <a:moveTo>
                      <a:pt x="1053" y="0"/>
                    </a:moveTo>
                    <a:cubicBezTo>
                      <a:pt x="887" y="0"/>
                      <a:pt x="718" y="37"/>
                      <a:pt x="555" y="112"/>
                    </a:cubicBezTo>
                    <a:cubicBezTo>
                      <a:pt x="1" y="379"/>
                      <a:pt x="206" y="832"/>
                      <a:pt x="473" y="1408"/>
                    </a:cubicBezTo>
                    <a:cubicBezTo>
                      <a:pt x="687" y="1851"/>
                      <a:pt x="873" y="2228"/>
                      <a:pt x="1231" y="2228"/>
                    </a:cubicBezTo>
                    <a:cubicBezTo>
                      <a:pt x="1322" y="2228"/>
                      <a:pt x="1425" y="2203"/>
                      <a:pt x="1543" y="2148"/>
                    </a:cubicBezTo>
                    <a:cubicBezTo>
                      <a:pt x="2099" y="1882"/>
                      <a:pt x="2346" y="1202"/>
                      <a:pt x="2078" y="647"/>
                    </a:cubicBezTo>
                    <a:cubicBezTo>
                      <a:pt x="1871" y="234"/>
                      <a:pt x="1474" y="0"/>
                      <a:pt x="105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4" name="Google Shape;2894;p31"/>
              <p:cNvSpPr/>
              <p:nvPr/>
            </p:nvSpPr>
            <p:spPr>
              <a:xfrm>
                <a:off x="7500945" y="1907587"/>
                <a:ext cx="47513" cy="41194"/>
              </a:xfrm>
              <a:custGeom>
                <a:avLst/>
                <a:gdLst/>
                <a:ahLst/>
                <a:cxnLst/>
                <a:rect l="l" t="t" r="r" b="b"/>
                <a:pathLst>
                  <a:path w="2203" h="1910" extrusionOk="0">
                    <a:moveTo>
                      <a:pt x="206" y="0"/>
                    </a:moveTo>
                    <a:lnTo>
                      <a:pt x="206" y="0"/>
                    </a:lnTo>
                    <a:cubicBezTo>
                      <a:pt x="1" y="267"/>
                      <a:pt x="165" y="659"/>
                      <a:pt x="371" y="1090"/>
                    </a:cubicBezTo>
                    <a:cubicBezTo>
                      <a:pt x="585" y="1533"/>
                      <a:pt x="771" y="1910"/>
                      <a:pt x="1129" y="1910"/>
                    </a:cubicBezTo>
                    <a:cubicBezTo>
                      <a:pt x="1220" y="1910"/>
                      <a:pt x="1323" y="1885"/>
                      <a:pt x="1441" y="1830"/>
                    </a:cubicBezTo>
                    <a:cubicBezTo>
                      <a:pt x="1976" y="1564"/>
                      <a:pt x="2203" y="925"/>
                      <a:pt x="1976" y="370"/>
                    </a:cubicBezTo>
                    <a:lnTo>
                      <a:pt x="1976" y="370"/>
                    </a:lnTo>
                    <a:cubicBezTo>
                      <a:pt x="1353" y="703"/>
                      <a:pt x="955" y="850"/>
                      <a:pt x="698" y="850"/>
                    </a:cubicBezTo>
                    <a:cubicBezTo>
                      <a:pt x="317" y="850"/>
                      <a:pt x="244" y="527"/>
                      <a:pt x="2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5" name="Google Shape;2895;p31"/>
              <p:cNvSpPr/>
              <p:nvPr/>
            </p:nvSpPr>
            <p:spPr>
              <a:xfrm>
                <a:off x="6922828" y="2236319"/>
                <a:ext cx="51935" cy="50058"/>
              </a:xfrm>
              <a:custGeom>
                <a:avLst/>
                <a:gdLst/>
                <a:ahLst/>
                <a:cxnLst/>
                <a:rect l="l" t="t" r="r" b="b"/>
                <a:pathLst>
                  <a:path w="2408" h="2321" extrusionOk="0">
                    <a:moveTo>
                      <a:pt x="1060" y="1"/>
                    </a:moveTo>
                    <a:cubicBezTo>
                      <a:pt x="898" y="1"/>
                      <a:pt x="734" y="34"/>
                      <a:pt x="577" y="105"/>
                    </a:cubicBezTo>
                    <a:cubicBezTo>
                      <a:pt x="1" y="372"/>
                      <a:pt x="185" y="865"/>
                      <a:pt x="453" y="1441"/>
                    </a:cubicBezTo>
                    <a:cubicBezTo>
                      <a:pt x="668" y="1922"/>
                      <a:pt x="869" y="2321"/>
                      <a:pt x="1239" y="2321"/>
                    </a:cubicBezTo>
                    <a:cubicBezTo>
                      <a:pt x="1329" y="2321"/>
                      <a:pt x="1430" y="2297"/>
                      <a:pt x="1543" y="2245"/>
                    </a:cubicBezTo>
                    <a:cubicBezTo>
                      <a:pt x="2140" y="1976"/>
                      <a:pt x="2407" y="1298"/>
                      <a:pt x="2140" y="701"/>
                    </a:cubicBezTo>
                    <a:cubicBezTo>
                      <a:pt x="1943" y="262"/>
                      <a:pt x="1511" y="1"/>
                      <a:pt x="106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6" name="Google Shape;2896;p31"/>
              <p:cNvSpPr/>
              <p:nvPr/>
            </p:nvSpPr>
            <p:spPr>
              <a:xfrm>
                <a:off x="6924618" y="2242724"/>
                <a:ext cx="49713" cy="48354"/>
              </a:xfrm>
              <a:custGeom>
                <a:avLst/>
                <a:gdLst/>
                <a:ahLst/>
                <a:cxnLst/>
                <a:rect l="l" t="t" r="r" b="b"/>
                <a:pathLst>
                  <a:path w="2305" h="2242" extrusionOk="0">
                    <a:moveTo>
                      <a:pt x="1015" y="1"/>
                    </a:moveTo>
                    <a:cubicBezTo>
                      <a:pt x="862" y="1"/>
                      <a:pt x="705" y="32"/>
                      <a:pt x="555" y="96"/>
                    </a:cubicBezTo>
                    <a:cubicBezTo>
                      <a:pt x="0" y="363"/>
                      <a:pt x="185" y="837"/>
                      <a:pt x="431" y="1391"/>
                    </a:cubicBezTo>
                    <a:cubicBezTo>
                      <a:pt x="648" y="1857"/>
                      <a:pt x="837" y="2242"/>
                      <a:pt x="1195" y="2242"/>
                    </a:cubicBezTo>
                    <a:cubicBezTo>
                      <a:pt x="1280" y="2242"/>
                      <a:pt x="1375" y="2220"/>
                      <a:pt x="1481" y="2173"/>
                    </a:cubicBezTo>
                    <a:cubicBezTo>
                      <a:pt x="2057" y="1906"/>
                      <a:pt x="2304" y="1248"/>
                      <a:pt x="2057" y="672"/>
                    </a:cubicBezTo>
                    <a:cubicBezTo>
                      <a:pt x="1859" y="247"/>
                      <a:pt x="1448" y="1"/>
                      <a:pt x="10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7" name="Google Shape;2897;p31"/>
              <p:cNvSpPr/>
              <p:nvPr/>
            </p:nvSpPr>
            <p:spPr>
              <a:xfrm>
                <a:off x="6926818" y="2249216"/>
                <a:ext cx="47039" cy="41863"/>
              </a:xfrm>
              <a:custGeom>
                <a:avLst/>
                <a:gdLst/>
                <a:ahLst/>
                <a:cxnLst/>
                <a:rect l="l" t="t" r="r" b="b"/>
                <a:pathLst>
                  <a:path w="2181" h="1941" extrusionOk="0">
                    <a:moveTo>
                      <a:pt x="186" y="1"/>
                    </a:moveTo>
                    <a:cubicBezTo>
                      <a:pt x="0" y="267"/>
                      <a:pt x="145" y="659"/>
                      <a:pt x="329" y="1090"/>
                    </a:cubicBezTo>
                    <a:cubicBezTo>
                      <a:pt x="546" y="1556"/>
                      <a:pt x="735" y="1941"/>
                      <a:pt x="1093" y="1941"/>
                    </a:cubicBezTo>
                    <a:cubicBezTo>
                      <a:pt x="1178" y="1941"/>
                      <a:pt x="1273" y="1919"/>
                      <a:pt x="1379" y="1872"/>
                    </a:cubicBezTo>
                    <a:cubicBezTo>
                      <a:pt x="1934" y="1625"/>
                      <a:pt x="2181" y="988"/>
                      <a:pt x="1955" y="432"/>
                    </a:cubicBezTo>
                    <a:lnTo>
                      <a:pt x="1955" y="432"/>
                    </a:lnTo>
                    <a:cubicBezTo>
                      <a:pt x="1344" y="730"/>
                      <a:pt x="949" y="864"/>
                      <a:pt x="692" y="864"/>
                    </a:cubicBezTo>
                    <a:cubicBezTo>
                      <a:pt x="291" y="864"/>
                      <a:pt x="223" y="539"/>
                      <a:pt x="18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8" name="Google Shape;2898;p31"/>
              <p:cNvSpPr/>
              <p:nvPr/>
            </p:nvSpPr>
            <p:spPr>
              <a:xfrm>
                <a:off x="6813222" y="2299770"/>
                <a:ext cx="52387" cy="50058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2321" extrusionOk="0">
                    <a:moveTo>
                      <a:pt x="1080" y="1"/>
                    </a:moveTo>
                    <a:cubicBezTo>
                      <a:pt x="919" y="1"/>
                      <a:pt x="755" y="34"/>
                      <a:pt x="598" y="104"/>
                    </a:cubicBezTo>
                    <a:cubicBezTo>
                      <a:pt x="1" y="372"/>
                      <a:pt x="206" y="845"/>
                      <a:pt x="475" y="1442"/>
                    </a:cubicBezTo>
                    <a:cubicBezTo>
                      <a:pt x="689" y="1921"/>
                      <a:pt x="877" y="2320"/>
                      <a:pt x="1252" y="2320"/>
                    </a:cubicBezTo>
                    <a:cubicBezTo>
                      <a:pt x="1344" y="2320"/>
                      <a:pt x="1447" y="2296"/>
                      <a:pt x="1564" y="2244"/>
                    </a:cubicBezTo>
                    <a:cubicBezTo>
                      <a:pt x="2162" y="1977"/>
                      <a:pt x="2428" y="1278"/>
                      <a:pt x="2162" y="701"/>
                    </a:cubicBezTo>
                    <a:cubicBezTo>
                      <a:pt x="1964" y="261"/>
                      <a:pt x="1532" y="1"/>
                      <a:pt x="108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9" name="Google Shape;2899;p31"/>
              <p:cNvSpPr/>
              <p:nvPr/>
            </p:nvSpPr>
            <p:spPr>
              <a:xfrm>
                <a:off x="6815012" y="2306154"/>
                <a:ext cx="50166" cy="48160"/>
              </a:xfrm>
              <a:custGeom>
                <a:avLst/>
                <a:gdLst/>
                <a:ahLst/>
                <a:cxnLst/>
                <a:rect l="l" t="t" r="r" b="b"/>
                <a:pathLst>
                  <a:path w="2326" h="2233" extrusionOk="0">
                    <a:moveTo>
                      <a:pt x="1027" y="1"/>
                    </a:moveTo>
                    <a:cubicBezTo>
                      <a:pt x="875" y="1"/>
                      <a:pt x="721" y="32"/>
                      <a:pt x="576" y="96"/>
                    </a:cubicBezTo>
                    <a:cubicBezTo>
                      <a:pt x="0" y="364"/>
                      <a:pt x="186" y="817"/>
                      <a:pt x="453" y="1393"/>
                    </a:cubicBezTo>
                    <a:cubicBezTo>
                      <a:pt x="649" y="1852"/>
                      <a:pt x="833" y="2233"/>
                      <a:pt x="1192" y="2233"/>
                    </a:cubicBezTo>
                    <a:cubicBezTo>
                      <a:pt x="1283" y="2233"/>
                      <a:pt x="1386" y="2208"/>
                      <a:pt x="1503" y="2153"/>
                    </a:cubicBezTo>
                    <a:cubicBezTo>
                      <a:pt x="2057" y="1906"/>
                      <a:pt x="2325" y="1248"/>
                      <a:pt x="2057" y="672"/>
                    </a:cubicBezTo>
                    <a:cubicBezTo>
                      <a:pt x="1875" y="247"/>
                      <a:pt x="1457" y="1"/>
                      <a:pt x="102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0" name="Google Shape;2900;p31"/>
              <p:cNvSpPr/>
              <p:nvPr/>
            </p:nvSpPr>
            <p:spPr>
              <a:xfrm>
                <a:off x="6817234" y="2312646"/>
                <a:ext cx="47060" cy="41668"/>
              </a:xfrm>
              <a:custGeom>
                <a:avLst/>
                <a:gdLst/>
                <a:ahLst/>
                <a:cxnLst/>
                <a:rect l="l" t="t" r="r" b="b"/>
                <a:pathLst>
                  <a:path w="2182" h="1932" extrusionOk="0">
                    <a:moveTo>
                      <a:pt x="206" y="1"/>
                    </a:moveTo>
                    <a:cubicBezTo>
                      <a:pt x="1" y="269"/>
                      <a:pt x="144" y="659"/>
                      <a:pt x="350" y="1092"/>
                    </a:cubicBezTo>
                    <a:cubicBezTo>
                      <a:pt x="546" y="1551"/>
                      <a:pt x="730" y="1932"/>
                      <a:pt x="1089" y="1932"/>
                    </a:cubicBezTo>
                    <a:cubicBezTo>
                      <a:pt x="1180" y="1932"/>
                      <a:pt x="1283" y="1907"/>
                      <a:pt x="1400" y="1852"/>
                    </a:cubicBezTo>
                    <a:cubicBezTo>
                      <a:pt x="1934" y="1605"/>
                      <a:pt x="2181" y="988"/>
                      <a:pt x="1976" y="434"/>
                    </a:cubicBezTo>
                    <a:lnTo>
                      <a:pt x="1976" y="434"/>
                    </a:lnTo>
                    <a:cubicBezTo>
                      <a:pt x="1364" y="731"/>
                      <a:pt x="967" y="865"/>
                      <a:pt x="707" y="865"/>
                    </a:cubicBezTo>
                    <a:cubicBezTo>
                      <a:pt x="302" y="865"/>
                      <a:pt x="231" y="540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1" name="Google Shape;2901;p31"/>
              <p:cNvSpPr/>
              <p:nvPr/>
            </p:nvSpPr>
            <p:spPr>
              <a:xfrm>
                <a:off x="6686794" y="2370770"/>
                <a:ext cx="51913" cy="50490"/>
              </a:xfrm>
              <a:custGeom>
                <a:avLst/>
                <a:gdLst/>
                <a:ahLst/>
                <a:cxnLst/>
                <a:rect l="l" t="t" r="r" b="b"/>
                <a:pathLst>
                  <a:path w="2407" h="2341" extrusionOk="0">
                    <a:moveTo>
                      <a:pt x="1059" y="0"/>
                    </a:moveTo>
                    <a:cubicBezTo>
                      <a:pt x="897" y="0"/>
                      <a:pt x="733" y="33"/>
                      <a:pt x="576" y="104"/>
                    </a:cubicBezTo>
                    <a:cubicBezTo>
                      <a:pt x="0" y="372"/>
                      <a:pt x="185" y="866"/>
                      <a:pt x="453" y="1461"/>
                    </a:cubicBezTo>
                    <a:cubicBezTo>
                      <a:pt x="667" y="1941"/>
                      <a:pt x="869" y="2341"/>
                      <a:pt x="1239" y="2341"/>
                    </a:cubicBezTo>
                    <a:cubicBezTo>
                      <a:pt x="1329" y="2341"/>
                      <a:pt x="1429" y="2317"/>
                      <a:pt x="1543" y="2265"/>
                    </a:cubicBezTo>
                    <a:cubicBezTo>
                      <a:pt x="2140" y="1996"/>
                      <a:pt x="2407" y="1297"/>
                      <a:pt x="2140" y="701"/>
                    </a:cubicBezTo>
                    <a:cubicBezTo>
                      <a:pt x="1942" y="261"/>
                      <a:pt x="1511" y="0"/>
                      <a:pt x="105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2" name="Google Shape;2902;p31"/>
              <p:cNvSpPr/>
              <p:nvPr/>
            </p:nvSpPr>
            <p:spPr>
              <a:xfrm>
                <a:off x="6688562" y="2377607"/>
                <a:ext cx="49713" cy="48139"/>
              </a:xfrm>
              <a:custGeom>
                <a:avLst/>
                <a:gdLst/>
                <a:ahLst/>
                <a:cxnLst/>
                <a:rect l="l" t="t" r="r" b="b"/>
                <a:pathLst>
                  <a:path w="2305" h="2232" extrusionOk="0">
                    <a:moveTo>
                      <a:pt x="1015" y="1"/>
                    </a:moveTo>
                    <a:cubicBezTo>
                      <a:pt x="862" y="1"/>
                      <a:pt x="706" y="32"/>
                      <a:pt x="555" y="96"/>
                    </a:cubicBezTo>
                    <a:cubicBezTo>
                      <a:pt x="1" y="343"/>
                      <a:pt x="185" y="815"/>
                      <a:pt x="432" y="1391"/>
                    </a:cubicBezTo>
                    <a:cubicBezTo>
                      <a:pt x="646" y="1851"/>
                      <a:pt x="833" y="2232"/>
                      <a:pt x="1182" y="2232"/>
                    </a:cubicBezTo>
                    <a:cubicBezTo>
                      <a:pt x="1270" y="2232"/>
                      <a:pt x="1369" y="2207"/>
                      <a:pt x="1482" y="2153"/>
                    </a:cubicBezTo>
                    <a:cubicBezTo>
                      <a:pt x="2058" y="1906"/>
                      <a:pt x="2305" y="1227"/>
                      <a:pt x="2058" y="672"/>
                    </a:cubicBezTo>
                    <a:cubicBezTo>
                      <a:pt x="1860" y="247"/>
                      <a:pt x="1449" y="1"/>
                      <a:pt x="10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3" name="Google Shape;2903;p31"/>
              <p:cNvSpPr/>
              <p:nvPr/>
            </p:nvSpPr>
            <p:spPr>
              <a:xfrm>
                <a:off x="6690762" y="2384099"/>
                <a:ext cx="47060" cy="41647"/>
              </a:xfrm>
              <a:custGeom>
                <a:avLst/>
                <a:gdLst/>
                <a:ahLst/>
                <a:cxnLst/>
                <a:rect l="l" t="t" r="r" b="b"/>
                <a:pathLst>
                  <a:path w="2182" h="1931" extrusionOk="0">
                    <a:moveTo>
                      <a:pt x="187" y="1"/>
                    </a:moveTo>
                    <a:cubicBezTo>
                      <a:pt x="1" y="267"/>
                      <a:pt x="146" y="638"/>
                      <a:pt x="330" y="1090"/>
                    </a:cubicBezTo>
                    <a:cubicBezTo>
                      <a:pt x="544" y="1550"/>
                      <a:pt x="731" y="1931"/>
                      <a:pt x="1080" y="1931"/>
                    </a:cubicBezTo>
                    <a:cubicBezTo>
                      <a:pt x="1168" y="1931"/>
                      <a:pt x="1267" y="1906"/>
                      <a:pt x="1380" y="1852"/>
                    </a:cubicBezTo>
                    <a:cubicBezTo>
                      <a:pt x="1935" y="1605"/>
                      <a:pt x="2181" y="967"/>
                      <a:pt x="1956" y="412"/>
                    </a:cubicBezTo>
                    <a:lnTo>
                      <a:pt x="1956" y="412"/>
                    </a:lnTo>
                    <a:cubicBezTo>
                      <a:pt x="1338" y="721"/>
                      <a:pt x="942" y="860"/>
                      <a:pt x="685" y="860"/>
                    </a:cubicBezTo>
                    <a:cubicBezTo>
                      <a:pt x="291" y="860"/>
                      <a:pt x="224" y="535"/>
                      <a:pt x="18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4" name="Google Shape;2904;p31"/>
              <p:cNvSpPr/>
              <p:nvPr/>
            </p:nvSpPr>
            <p:spPr>
              <a:xfrm>
                <a:off x="7026654" y="2174571"/>
                <a:ext cx="52387" cy="50144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2325" extrusionOk="0">
                    <a:moveTo>
                      <a:pt x="1095" y="1"/>
                    </a:moveTo>
                    <a:cubicBezTo>
                      <a:pt x="928" y="1"/>
                      <a:pt x="759" y="35"/>
                      <a:pt x="597" y="108"/>
                    </a:cubicBezTo>
                    <a:cubicBezTo>
                      <a:pt x="1" y="376"/>
                      <a:pt x="207" y="848"/>
                      <a:pt x="473" y="1446"/>
                    </a:cubicBezTo>
                    <a:cubicBezTo>
                      <a:pt x="689" y="1924"/>
                      <a:pt x="876" y="2324"/>
                      <a:pt x="1251" y="2324"/>
                    </a:cubicBezTo>
                    <a:cubicBezTo>
                      <a:pt x="1343" y="2324"/>
                      <a:pt x="1447" y="2300"/>
                      <a:pt x="1564" y="2247"/>
                    </a:cubicBezTo>
                    <a:cubicBezTo>
                      <a:pt x="2160" y="1981"/>
                      <a:pt x="2428" y="1281"/>
                      <a:pt x="2160" y="684"/>
                    </a:cubicBezTo>
                    <a:cubicBezTo>
                      <a:pt x="1966" y="250"/>
                      <a:pt x="1542" y="1"/>
                      <a:pt x="109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5" name="Google Shape;2905;p31"/>
              <p:cNvSpPr/>
              <p:nvPr/>
            </p:nvSpPr>
            <p:spPr>
              <a:xfrm>
                <a:off x="7028444" y="2181041"/>
                <a:ext cx="50123" cy="48160"/>
              </a:xfrm>
              <a:custGeom>
                <a:avLst/>
                <a:gdLst/>
                <a:ahLst/>
                <a:cxnLst/>
                <a:rect l="l" t="t" r="r" b="b"/>
                <a:pathLst>
                  <a:path w="2324" h="2233" extrusionOk="0">
                    <a:moveTo>
                      <a:pt x="1036" y="0"/>
                    </a:moveTo>
                    <a:cubicBezTo>
                      <a:pt x="883" y="0"/>
                      <a:pt x="727" y="31"/>
                      <a:pt x="576" y="96"/>
                    </a:cubicBezTo>
                    <a:cubicBezTo>
                      <a:pt x="0" y="364"/>
                      <a:pt x="206" y="817"/>
                      <a:pt x="453" y="1393"/>
                    </a:cubicBezTo>
                    <a:cubicBezTo>
                      <a:pt x="665" y="1852"/>
                      <a:pt x="839" y="2232"/>
                      <a:pt x="1192" y="2232"/>
                    </a:cubicBezTo>
                    <a:cubicBezTo>
                      <a:pt x="1282" y="2232"/>
                      <a:pt x="1384" y="2207"/>
                      <a:pt x="1501" y="2153"/>
                    </a:cubicBezTo>
                    <a:cubicBezTo>
                      <a:pt x="2077" y="1906"/>
                      <a:pt x="2324" y="1228"/>
                      <a:pt x="2057" y="672"/>
                    </a:cubicBezTo>
                    <a:cubicBezTo>
                      <a:pt x="1875" y="246"/>
                      <a:pt x="1468" y="0"/>
                      <a:pt x="103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6" name="Google Shape;2906;p31"/>
              <p:cNvSpPr/>
              <p:nvPr/>
            </p:nvSpPr>
            <p:spPr>
              <a:xfrm>
                <a:off x="7030644" y="2187533"/>
                <a:ext cx="47513" cy="41668"/>
              </a:xfrm>
              <a:custGeom>
                <a:avLst/>
                <a:gdLst/>
                <a:ahLst/>
                <a:cxnLst/>
                <a:rect l="l" t="t" r="r" b="b"/>
                <a:pathLst>
                  <a:path w="2203" h="1932" extrusionOk="0">
                    <a:moveTo>
                      <a:pt x="206" y="0"/>
                    </a:moveTo>
                    <a:lnTo>
                      <a:pt x="206" y="0"/>
                    </a:lnTo>
                    <a:cubicBezTo>
                      <a:pt x="0" y="269"/>
                      <a:pt x="145" y="659"/>
                      <a:pt x="351" y="1092"/>
                    </a:cubicBezTo>
                    <a:cubicBezTo>
                      <a:pt x="563" y="1551"/>
                      <a:pt x="737" y="1931"/>
                      <a:pt x="1090" y="1931"/>
                    </a:cubicBezTo>
                    <a:cubicBezTo>
                      <a:pt x="1180" y="1931"/>
                      <a:pt x="1282" y="1906"/>
                      <a:pt x="1399" y="1852"/>
                    </a:cubicBezTo>
                    <a:cubicBezTo>
                      <a:pt x="1955" y="1605"/>
                      <a:pt x="2202" y="968"/>
                      <a:pt x="1975" y="412"/>
                    </a:cubicBezTo>
                    <a:lnTo>
                      <a:pt x="1975" y="412"/>
                    </a:lnTo>
                    <a:cubicBezTo>
                      <a:pt x="1357" y="721"/>
                      <a:pt x="957" y="860"/>
                      <a:pt x="698" y="860"/>
                    </a:cubicBezTo>
                    <a:cubicBezTo>
                      <a:pt x="301" y="860"/>
                      <a:pt x="231" y="536"/>
                      <a:pt x="2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7" name="Google Shape;2907;p31"/>
              <p:cNvSpPr/>
              <p:nvPr/>
            </p:nvSpPr>
            <p:spPr>
              <a:xfrm>
                <a:off x="6411700" y="2510981"/>
                <a:ext cx="52387" cy="50295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2332" extrusionOk="0">
                    <a:moveTo>
                      <a:pt x="1088" y="0"/>
                    </a:moveTo>
                    <a:cubicBezTo>
                      <a:pt x="926" y="0"/>
                      <a:pt x="759" y="33"/>
                      <a:pt x="596" y="103"/>
                    </a:cubicBezTo>
                    <a:cubicBezTo>
                      <a:pt x="1" y="350"/>
                      <a:pt x="206" y="844"/>
                      <a:pt x="473" y="1441"/>
                    </a:cubicBezTo>
                    <a:cubicBezTo>
                      <a:pt x="691" y="1927"/>
                      <a:pt x="868" y="2331"/>
                      <a:pt x="1260" y="2331"/>
                    </a:cubicBezTo>
                    <a:cubicBezTo>
                      <a:pt x="1349" y="2331"/>
                      <a:pt x="1450" y="2310"/>
                      <a:pt x="1564" y="2264"/>
                    </a:cubicBezTo>
                    <a:cubicBezTo>
                      <a:pt x="2160" y="1996"/>
                      <a:pt x="2428" y="1297"/>
                      <a:pt x="2160" y="701"/>
                    </a:cubicBezTo>
                    <a:cubicBezTo>
                      <a:pt x="1963" y="261"/>
                      <a:pt x="1543" y="0"/>
                      <a:pt x="108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8" name="Google Shape;2908;p31"/>
              <p:cNvSpPr/>
              <p:nvPr/>
            </p:nvSpPr>
            <p:spPr>
              <a:xfrm>
                <a:off x="6413469" y="2517429"/>
                <a:ext cx="50144" cy="48311"/>
              </a:xfrm>
              <a:custGeom>
                <a:avLst/>
                <a:gdLst/>
                <a:ahLst/>
                <a:cxnLst/>
                <a:rect l="l" t="t" r="r" b="b"/>
                <a:pathLst>
                  <a:path w="2325" h="2240" extrusionOk="0">
                    <a:moveTo>
                      <a:pt x="1024" y="0"/>
                    </a:moveTo>
                    <a:cubicBezTo>
                      <a:pt x="875" y="0"/>
                      <a:pt x="723" y="30"/>
                      <a:pt x="577" y="92"/>
                    </a:cubicBezTo>
                    <a:cubicBezTo>
                      <a:pt x="1" y="339"/>
                      <a:pt x="207" y="813"/>
                      <a:pt x="454" y="1389"/>
                    </a:cubicBezTo>
                    <a:cubicBezTo>
                      <a:pt x="653" y="1855"/>
                      <a:pt x="826" y="2240"/>
                      <a:pt x="1189" y="2240"/>
                    </a:cubicBezTo>
                    <a:cubicBezTo>
                      <a:pt x="1275" y="2240"/>
                      <a:pt x="1372" y="2218"/>
                      <a:pt x="1482" y="2171"/>
                    </a:cubicBezTo>
                    <a:cubicBezTo>
                      <a:pt x="2058" y="1924"/>
                      <a:pt x="2325" y="1245"/>
                      <a:pt x="2078" y="668"/>
                    </a:cubicBezTo>
                    <a:cubicBezTo>
                      <a:pt x="1879" y="255"/>
                      <a:pt x="1462" y="0"/>
                      <a:pt x="10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9" name="Google Shape;2909;p31"/>
              <p:cNvSpPr/>
              <p:nvPr/>
            </p:nvSpPr>
            <p:spPr>
              <a:xfrm>
                <a:off x="6415669" y="2523856"/>
                <a:ext cx="47060" cy="41884"/>
              </a:xfrm>
              <a:custGeom>
                <a:avLst/>
                <a:gdLst/>
                <a:ahLst/>
                <a:cxnLst/>
                <a:rect l="l" t="t" r="r" b="b"/>
                <a:pathLst>
                  <a:path w="2182" h="1942" extrusionOk="0">
                    <a:moveTo>
                      <a:pt x="207" y="0"/>
                    </a:moveTo>
                    <a:lnTo>
                      <a:pt x="207" y="0"/>
                    </a:lnTo>
                    <a:cubicBezTo>
                      <a:pt x="1" y="268"/>
                      <a:pt x="146" y="639"/>
                      <a:pt x="352" y="1091"/>
                    </a:cubicBezTo>
                    <a:cubicBezTo>
                      <a:pt x="551" y="1557"/>
                      <a:pt x="724" y="1942"/>
                      <a:pt x="1087" y="1942"/>
                    </a:cubicBezTo>
                    <a:cubicBezTo>
                      <a:pt x="1173" y="1942"/>
                      <a:pt x="1270" y="1920"/>
                      <a:pt x="1380" y="1873"/>
                    </a:cubicBezTo>
                    <a:cubicBezTo>
                      <a:pt x="1935" y="1626"/>
                      <a:pt x="2182" y="988"/>
                      <a:pt x="1976" y="433"/>
                    </a:cubicBezTo>
                    <a:lnTo>
                      <a:pt x="1976" y="433"/>
                    </a:lnTo>
                    <a:cubicBezTo>
                      <a:pt x="1365" y="730"/>
                      <a:pt x="967" y="864"/>
                      <a:pt x="707" y="864"/>
                    </a:cubicBezTo>
                    <a:cubicBezTo>
                      <a:pt x="303" y="864"/>
                      <a:pt x="232" y="539"/>
                      <a:pt x="20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0" name="Google Shape;2910;p31"/>
              <p:cNvSpPr/>
              <p:nvPr/>
            </p:nvSpPr>
            <p:spPr>
              <a:xfrm>
                <a:off x="6301663" y="2573160"/>
                <a:ext cx="52387" cy="50425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2338" extrusionOk="0">
                    <a:moveTo>
                      <a:pt x="1064" y="1"/>
                    </a:moveTo>
                    <a:cubicBezTo>
                      <a:pt x="908" y="1"/>
                      <a:pt x="749" y="33"/>
                      <a:pt x="597" y="101"/>
                    </a:cubicBezTo>
                    <a:cubicBezTo>
                      <a:pt x="1" y="369"/>
                      <a:pt x="206" y="863"/>
                      <a:pt x="473" y="1458"/>
                    </a:cubicBezTo>
                    <a:cubicBezTo>
                      <a:pt x="671" y="1938"/>
                      <a:pt x="857" y="2338"/>
                      <a:pt x="1231" y="2338"/>
                    </a:cubicBezTo>
                    <a:cubicBezTo>
                      <a:pt x="1323" y="2338"/>
                      <a:pt x="1426" y="2314"/>
                      <a:pt x="1543" y="2261"/>
                    </a:cubicBezTo>
                    <a:cubicBezTo>
                      <a:pt x="2140" y="2015"/>
                      <a:pt x="2428" y="1315"/>
                      <a:pt x="2160" y="718"/>
                    </a:cubicBezTo>
                    <a:cubicBezTo>
                      <a:pt x="1961" y="274"/>
                      <a:pt x="1522" y="1"/>
                      <a:pt x="106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1" name="Google Shape;2911;p31"/>
              <p:cNvSpPr/>
              <p:nvPr/>
            </p:nvSpPr>
            <p:spPr>
              <a:xfrm>
                <a:off x="6303453" y="2579932"/>
                <a:ext cx="50123" cy="47945"/>
              </a:xfrm>
              <a:custGeom>
                <a:avLst/>
                <a:gdLst/>
                <a:ahLst/>
                <a:cxnLst/>
                <a:rect l="l" t="t" r="r" b="b"/>
                <a:pathLst>
                  <a:path w="2324" h="2223" extrusionOk="0">
                    <a:moveTo>
                      <a:pt x="1036" y="1"/>
                    </a:moveTo>
                    <a:cubicBezTo>
                      <a:pt x="883" y="1"/>
                      <a:pt x="727" y="31"/>
                      <a:pt x="576" y="96"/>
                    </a:cubicBezTo>
                    <a:cubicBezTo>
                      <a:pt x="0" y="343"/>
                      <a:pt x="206" y="815"/>
                      <a:pt x="453" y="1371"/>
                    </a:cubicBezTo>
                    <a:cubicBezTo>
                      <a:pt x="652" y="1837"/>
                      <a:pt x="825" y="2222"/>
                      <a:pt x="1188" y="2222"/>
                    </a:cubicBezTo>
                    <a:cubicBezTo>
                      <a:pt x="1274" y="2222"/>
                      <a:pt x="1371" y="2200"/>
                      <a:pt x="1481" y="2153"/>
                    </a:cubicBezTo>
                    <a:cubicBezTo>
                      <a:pt x="2057" y="1906"/>
                      <a:pt x="2324" y="1248"/>
                      <a:pt x="2057" y="672"/>
                    </a:cubicBezTo>
                    <a:cubicBezTo>
                      <a:pt x="1875" y="247"/>
                      <a:pt x="1468" y="1"/>
                      <a:pt x="103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2" name="Google Shape;2912;p31"/>
              <p:cNvSpPr/>
              <p:nvPr/>
            </p:nvSpPr>
            <p:spPr>
              <a:xfrm>
                <a:off x="6305653" y="2586424"/>
                <a:ext cx="47039" cy="41453"/>
              </a:xfrm>
              <a:custGeom>
                <a:avLst/>
                <a:gdLst/>
                <a:ahLst/>
                <a:cxnLst/>
                <a:rect l="l" t="t" r="r" b="b"/>
                <a:pathLst>
                  <a:path w="2181" h="1922" extrusionOk="0">
                    <a:moveTo>
                      <a:pt x="206" y="1"/>
                    </a:moveTo>
                    <a:cubicBezTo>
                      <a:pt x="0" y="267"/>
                      <a:pt x="145" y="638"/>
                      <a:pt x="351" y="1070"/>
                    </a:cubicBezTo>
                    <a:cubicBezTo>
                      <a:pt x="550" y="1536"/>
                      <a:pt x="723" y="1921"/>
                      <a:pt x="1086" y="1921"/>
                    </a:cubicBezTo>
                    <a:cubicBezTo>
                      <a:pt x="1172" y="1921"/>
                      <a:pt x="1269" y="1899"/>
                      <a:pt x="1379" y="1852"/>
                    </a:cubicBezTo>
                    <a:cubicBezTo>
                      <a:pt x="1934" y="1625"/>
                      <a:pt x="2181" y="988"/>
                      <a:pt x="1975" y="432"/>
                    </a:cubicBezTo>
                    <a:lnTo>
                      <a:pt x="1975" y="432"/>
                    </a:lnTo>
                    <a:cubicBezTo>
                      <a:pt x="1362" y="722"/>
                      <a:pt x="963" y="855"/>
                      <a:pt x="704" y="855"/>
                    </a:cubicBezTo>
                    <a:cubicBezTo>
                      <a:pt x="301" y="855"/>
                      <a:pt x="231" y="538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3" name="Google Shape;2913;p31"/>
              <p:cNvSpPr/>
              <p:nvPr/>
            </p:nvSpPr>
            <p:spPr>
              <a:xfrm>
                <a:off x="6174781" y="2643276"/>
                <a:ext cx="51913" cy="50425"/>
              </a:xfrm>
              <a:custGeom>
                <a:avLst/>
                <a:gdLst/>
                <a:ahLst/>
                <a:cxnLst/>
                <a:rect l="l" t="t" r="r" b="b"/>
                <a:pathLst>
                  <a:path w="2407" h="2338" extrusionOk="0">
                    <a:moveTo>
                      <a:pt x="1060" y="0"/>
                    </a:moveTo>
                    <a:cubicBezTo>
                      <a:pt x="906" y="0"/>
                      <a:pt x="748" y="32"/>
                      <a:pt x="596" y="100"/>
                    </a:cubicBezTo>
                    <a:cubicBezTo>
                      <a:pt x="0" y="368"/>
                      <a:pt x="184" y="862"/>
                      <a:pt x="453" y="1458"/>
                    </a:cubicBezTo>
                    <a:cubicBezTo>
                      <a:pt x="667" y="1938"/>
                      <a:pt x="856" y="2337"/>
                      <a:pt x="1231" y="2337"/>
                    </a:cubicBezTo>
                    <a:cubicBezTo>
                      <a:pt x="1322" y="2337"/>
                      <a:pt x="1425" y="2313"/>
                      <a:pt x="1542" y="2261"/>
                    </a:cubicBezTo>
                    <a:cubicBezTo>
                      <a:pt x="2140" y="1993"/>
                      <a:pt x="2406" y="1315"/>
                      <a:pt x="2140" y="717"/>
                    </a:cubicBezTo>
                    <a:cubicBezTo>
                      <a:pt x="1940" y="273"/>
                      <a:pt x="1512" y="0"/>
                      <a:pt x="106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4" name="Google Shape;2914;p31"/>
              <p:cNvSpPr/>
              <p:nvPr/>
            </p:nvSpPr>
            <p:spPr>
              <a:xfrm>
                <a:off x="6176550" y="2650048"/>
                <a:ext cx="49713" cy="47923"/>
              </a:xfrm>
              <a:custGeom>
                <a:avLst/>
                <a:gdLst/>
                <a:ahLst/>
                <a:cxnLst/>
                <a:rect l="l" t="t" r="r" b="b"/>
                <a:pathLst>
                  <a:path w="2305" h="2222" extrusionOk="0">
                    <a:moveTo>
                      <a:pt x="1015" y="0"/>
                    </a:moveTo>
                    <a:cubicBezTo>
                      <a:pt x="862" y="0"/>
                      <a:pt x="706" y="31"/>
                      <a:pt x="555" y="95"/>
                    </a:cubicBezTo>
                    <a:cubicBezTo>
                      <a:pt x="0" y="342"/>
                      <a:pt x="185" y="815"/>
                      <a:pt x="432" y="1371"/>
                    </a:cubicBezTo>
                    <a:cubicBezTo>
                      <a:pt x="631" y="1837"/>
                      <a:pt x="818" y="2222"/>
                      <a:pt x="1175" y="2222"/>
                    </a:cubicBezTo>
                    <a:cubicBezTo>
                      <a:pt x="1260" y="2222"/>
                      <a:pt x="1354" y="2200"/>
                      <a:pt x="1460" y="2153"/>
                    </a:cubicBezTo>
                    <a:cubicBezTo>
                      <a:pt x="2036" y="1906"/>
                      <a:pt x="2304" y="1247"/>
                      <a:pt x="2058" y="671"/>
                    </a:cubicBezTo>
                    <a:cubicBezTo>
                      <a:pt x="1859" y="246"/>
                      <a:pt x="1449" y="0"/>
                      <a:pt x="101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5" name="Google Shape;2915;p31"/>
              <p:cNvSpPr/>
              <p:nvPr/>
            </p:nvSpPr>
            <p:spPr>
              <a:xfrm>
                <a:off x="6178318" y="2656540"/>
                <a:ext cx="47492" cy="41431"/>
              </a:xfrm>
              <a:custGeom>
                <a:avLst/>
                <a:gdLst/>
                <a:ahLst/>
                <a:cxnLst/>
                <a:rect l="l" t="t" r="r" b="b"/>
                <a:pathLst>
                  <a:path w="2202" h="1921" extrusionOk="0">
                    <a:moveTo>
                      <a:pt x="206" y="0"/>
                    </a:moveTo>
                    <a:lnTo>
                      <a:pt x="206" y="0"/>
                    </a:lnTo>
                    <a:cubicBezTo>
                      <a:pt x="1" y="267"/>
                      <a:pt x="165" y="637"/>
                      <a:pt x="350" y="1070"/>
                    </a:cubicBezTo>
                    <a:cubicBezTo>
                      <a:pt x="549" y="1536"/>
                      <a:pt x="736" y="1921"/>
                      <a:pt x="1093" y="1921"/>
                    </a:cubicBezTo>
                    <a:cubicBezTo>
                      <a:pt x="1178" y="1921"/>
                      <a:pt x="1272" y="1899"/>
                      <a:pt x="1378" y="1852"/>
                    </a:cubicBezTo>
                    <a:cubicBezTo>
                      <a:pt x="1934" y="1624"/>
                      <a:pt x="2201" y="988"/>
                      <a:pt x="1976" y="431"/>
                    </a:cubicBezTo>
                    <a:lnTo>
                      <a:pt x="1976" y="431"/>
                    </a:lnTo>
                    <a:cubicBezTo>
                      <a:pt x="1362" y="722"/>
                      <a:pt x="964" y="854"/>
                      <a:pt x="704" y="854"/>
                    </a:cubicBezTo>
                    <a:cubicBezTo>
                      <a:pt x="302" y="854"/>
                      <a:pt x="231" y="537"/>
                      <a:pt x="2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6" name="Google Shape;2916;p31"/>
              <p:cNvSpPr/>
              <p:nvPr/>
            </p:nvSpPr>
            <p:spPr>
              <a:xfrm>
                <a:off x="6516410" y="2450182"/>
                <a:ext cx="52387" cy="50295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2332" extrusionOk="0">
                    <a:moveTo>
                      <a:pt x="1080" y="1"/>
                    </a:moveTo>
                    <a:cubicBezTo>
                      <a:pt x="918" y="1"/>
                      <a:pt x="754" y="34"/>
                      <a:pt x="596" y="105"/>
                    </a:cubicBezTo>
                    <a:cubicBezTo>
                      <a:pt x="1" y="352"/>
                      <a:pt x="206" y="845"/>
                      <a:pt x="473" y="1441"/>
                    </a:cubicBezTo>
                    <a:cubicBezTo>
                      <a:pt x="674" y="1928"/>
                      <a:pt x="862" y="2331"/>
                      <a:pt x="1246" y="2331"/>
                    </a:cubicBezTo>
                    <a:cubicBezTo>
                      <a:pt x="1334" y="2331"/>
                      <a:pt x="1432" y="2310"/>
                      <a:pt x="1543" y="2264"/>
                    </a:cubicBezTo>
                    <a:cubicBezTo>
                      <a:pt x="2140" y="1998"/>
                      <a:pt x="2428" y="1298"/>
                      <a:pt x="2160" y="701"/>
                    </a:cubicBezTo>
                    <a:cubicBezTo>
                      <a:pt x="1964" y="262"/>
                      <a:pt x="1532" y="1"/>
                      <a:pt x="108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7" name="Google Shape;2917;p31"/>
              <p:cNvSpPr/>
              <p:nvPr/>
            </p:nvSpPr>
            <p:spPr>
              <a:xfrm>
                <a:off x="6518200" y="2456652"/>
                <a:ext cx="50123" cy="48290"/>
              </a:xfrm>
              <a:custGeom>
                <a:avLst/>
                <a:gdLst/>
                <a:ahLst/>
                <a:cxnLst/>
                <a:rect l="l" t="t" r="r" b="b"/>
                <a:pathLst>
                  <a:path w="2324" h="2239" extrusionOk="0">
                    <a:moveTo>
                      <a:pt x="1024" y="0"/>
                    </a:moveTo>
                    <a:cubicBezTo>
                      <a:pt x="875" y="0"/>
                      <a:pt x="723" y="30"/>
                      <a:pt x="576" y="93"/>
                    </a:cubicBezTo>
                    <a:cubicBezTo>
                      <a:pt x="0" y="340"/>
                      <a:pt x="206" y="812"/>
                      <a:pt x="453" y="1388"/>
                    </a:cubicBezTo>
                    <a:cubicBezTo>
                      <a:pt x="652" y="1854"/>
                      <a:pt x="825" y="2239"/>
                      <a:pt x="1188" y="2239"/>
                    </a:cubicBezTo>
                    <a:cubicBezTo>
                      <a:pt x="1274" y="2239"/>
                      <a:pt x="1371" y="2217"/>
                      <a:pt x="1481" y="2170"/>
                    </a:cubicBezTo>
                    <a:cubicBezTo>
                      <a:pt x="2057" y="1923"/>
                      <a:pt x="2324" y="1245"/>
                      <a:pt x="2057" y="669"/>
                    </a:cubicBezTo>
                    <a:cubicBezTo>
                      <a:pt x="1873" y="254"/>
                      <a:pt x="1460" y="0"/>
                      <a:pt x="10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8" name="Google Shape;2918;p31"/>
              <p:cNvSpPr/>
              <p:nvPr/>
            </p:nvSpPr>
            <p:spPr>
              <a:xfrm>
                <a:off x="6520400" y="2463079"/>
                <a:ext cx="47039" cy="41863"/>
              </a:xfrm>
              <a:custGeom>
                <a:avLst/>
                <a:gdLst/>
                <a:ahLst/>
                <a:cxnLst/>
                <a:rect l="l" t="t" r="r" b="b"/>
                <a:pathLst>
                  <a:path w="2181" h="1941" extrusionOk="0">
                    <a:moveTo>
                      <a:pt x="206" y="1"/>
                    </a:moveTo>
                    <a:lnTo>
                      <a:pt x="206" y="1"/>
                    </a:lnTo>
                    <a:cubicBezTo>
                      <a:pt x="0" y="267"/>
                      <a:pt x="145" y="638"/>
                      <a:pt x="351" y="1090"/>
                    </a:cubicBezTo>
                    <a:cubicBezTo>
                      <a:pt x="550" y="1556"/>
                      <a:pt x="723" y="1941"/>
                      <a:pt x="1086" y="1941"/>
                    </a:cubicBezTo>
                    <a:cubicBezTo>
                      <a:pt x="1172" y="1941"/>
                      <a:pt x="1269" y="1919"/>
                      <a:pt x="1379" y="1872"/>
                    </a:cubicBezTo>
                    <a:cubicBezTo>
                      <a:pt x="1934" y="1625"/>
                      <a:pt x="2181" y="988"/>
                      <a:pt x="1975" y="432"/>
                    </a:cubicBezTo>
                    <a:lnTo>
                      <a:pt x="1975" y="432"/>
                    </a:lnTo>
                    <a:cubicBezTo>
                      <a:pt x="1364" y="730"/>
                      <a:pt x="966" y="864"/>
                      <a:pt x="706" y="864"/>
                    </a:cubicBezTo>
                    <a:cubicBezTo>
                      <a:pt x="302" y="864"/>
                      <a:pt x="231" y="539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9" name="Google Shape;2919;p31"/>
              <p:cNvSpPr/>
              <p:nvPr/>
            </p:nvSpPr>
            <p:spPr>
              <a:xfrm>
                <a:off x="5931176" y="2772185"/>
                <a:ext cx="51482" cy="50403"/>
              </a:xfrm>
              <a:custGeom>
                <a:avLst/>
                <a:gdLst/>
                <a:ahLst/>
                <a:cxnLst/>
                <a:rect l="l" t="t" r="r" b="b"/>
                <a:pathLst>
                  <a:path w="2387" h="2337" extrusionOk="0">
                    <a:moveTo>
                      <a:pt x="1040" y="1"/>
                    </a:moveTo>
                    <a:cubicBezTo>
                      <a:pt x="892" y="1"/>
                      <a:pt x="742" y="29"/>
                      <a:pt x="598" y="89"/>
                    </a:cubicBezTo>
                    <a:cubicBezTo>
                      <a:pt x="0" y="336"/>
                      <a:pt x="186" y="830"/>
                      <a:pt x="433" y="1447"/>
                    </a:cubicBezTo>
                    <a:cubicBezTo>
                      <a:pt x="634" y="1933"/>
                      <a:pt x="808" y="2336"/>
                      <a:pt x="1187" y="2336"/>
                    </a:cubicBezTo>
                    <a:cubicBezTo>
                      <a:pt x="1273" y="2336"/>
                      <a:pt x="1371" y="2315"/>
                      <a:pt x="1481" y="2270"/>
                    </a:cubicBezTo>
                    <a:cubicBezTo>
                      <a:pt x="2098" y="2023"/>
                      <a:pt x="2386" y="1345"/>
                      <a:pt x="2140" y="747"/>
                    </a:cubicBezTo>
                    <a:cubicBezTo>
                      <a:pt x="1953" y="279"/>
                      <a:pt x="1505" y="1"/>
                      <a:pt x="104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0" name="Google Shape;2920;p31"/>
              <p:cNvSpPr/>
              <p:nvPr/>
            </p:nvSpPr>
            <p:spPr>
              <a:xfrm>
                <a:off x="5932513" y="2778849"/>
                <a:ext cx="49260" cy="48182"/>
              </a:xfrm>
              <a:custGeom>
                <a:avLst/>
                <a:gdLst/>
                <a:ahLst/>
                <a:cxnLst/>
                <a:rect l="l" t="t" r="r" b="b"/>
                <a:pathLst>
                  <a:path w="2284" h="2234" extrusionOk="0">
                    <a:moveTo>
                      <a:pt x="1010" y="1"/>
                    </a:moveTo>
                    <a:cubicBezTo>
                      <a:pt x="865" y="1"/>
                      <a:pt x="718" y="29"/>
                      <a:pt x="577" y="89"/>
                    </a:cubicBezTo>
                    <a:cubicBezTo>
                      <a:pt x="1" y="315"/>
                      <a:pt x="185" y="789"/>
                      <a:pt x="412" y="1365"/>
                    </a:cubicBezTo>
                    <a:cubicBezTo>
                      <a:pt x="613" y="1833"/>
                      <a:pt x="787" y="2233"/>
                      <a:pt x="1154" y="2233"/>
                    </a:cubicBezTo>
                    <a:cubicBezTo>
                      <a:pt x="1239" y="2233"/>
                      <a:pt x="1333" y="2212"/>
                      <a:pt x="1441" y="2166"/>
                    </a:cubicBezTo>
                    <a:cubicBezTo>
                      <a:pt x="2017" y="1941"/>
                      <a:pt x="2283" y="1283"/>
                      <a:pt x="2058" y="706"/>
                    </a:cubicBezTo>
                    <a:cubicBezTo>
                      <a:pt x="1886" y="271"/>
                      <a:pt x="1457" y="1"/>
                      <a:pt x="101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1" name="Google Shape;2921;p31"/>
              <p:cNvSpPr/>
              <p:nvPr/>
            </p:nvSpPr>
            <p:spPr>
              <a:xfrm>
                <a:off x="5934713" y="2784737"/>
                <a:ext cx="46629" cy="42294"/>
              </a:xfrm>
              <a:custGeom>
                <a:avLst/>
                <a:gdLst/>
                <a:ahLst/>
                <a:cxnLst/>
                <a:rect l="l" t="t" r="r" b="b"/>
                <a:pathLst>
                  <a:path w="2162" h="1961" extrusionOk="0">
                    <a:moveTo>
                      <a:pt x="206" y="1"/>
                    </a:moveTo>
                    <a:cubicBezTo>
                      <a:pt x="1" y="269"/>
                      <a:pt x="146" y="659"/>
                      <a:pt x="310" y="1092"/>
                    </a:cubicBezTo>
                    <a:cubicBezTo>
                      <a:pt x="511" y="1560"/>
                      <a:pt x="685" y="1960"/>
                      <a:pt x="1052" y="1960"/>
                    </a:cubicBezTo>
                    <a:cubicBezTo>
                      <a:pt x="1137" y="1960"/>
                      <a:pt x="1231" y="1939"/>
                      <a:pt x="1339" y="1893"/>
                    </a:cubicBezTo>
                    <a:cubicBezTo>
                      <a:pt x="1893" y="1668"/>
                      <a:pt x="2162" y="1051"/>
                      <a:pt x="1976" y="494"/>
                    </a:cubicBezTo>
                    <a:lnTo>
                      <a:pt x="1976" y="494"/>
                    </a:lnTo>
                    <a:cubicBezTo>
                      <a:pt x="1370" y="759"/>
                      <a:pt x="972" y="879"/>
                      <a:pt x="711" y="879"/>
                    </a:cubicBezTo>
                    <a:cubicBezTo>
                      <a:pt x="280" y="879"/>
                      <a:pt x="220" y="552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2" name="Google Shape;2922;p31"/>
              <p:cNvSpPr/>
              <p:nvPr/>
            </p:nvSpPr>
            <p:spPr>
              <a:xfrm>
                <a:off x="5819349" y="2832099"/>
                <a:ext cx="51503" cy="50360"/>
              </a:xfrm>
              <a:custGeom>
                <a:avLst/>
                <a:gdLst/>
                <a:ahLst/>
                <a:cxnLst/>
                <a:rect l="l" t="t" r="r" b="b"/>
                <a:pathLst>
                  <a:path w="2388" h="2335" extrusionOk="0">
                    <a:moveTo>
                      <a:pt x="1061" y="1"/>
                    </a:moveTo>
                    <a:cubicBezTo>
                      <a:pt x="914" y="1"/>
                      <a:pt x="763" y="29"/>
                      <a:pt x="618" y="89"/>
                    </a:cubicBezTo>
                    <a:cubicBezTo>
                      <a:pt x="1" y="336"/>
                      <a:pt x="187" y="830"/>
                      <a:pt x="434" y="1425"/>
                    </a:cubicBezTo>
                    <a:cubicBezTo>
                      <a:pt x="636" y="1915"/>
                      <a:pt x="824" y="2335"/>
                      <a:pt x="1214" y="2335"/>
                    </a:cubicBezTo>
                    <a:cubicBezTo>
                      <a:pt x="1300" y="2335"/>
                      <a:pt x="1396" y="2314"/>
                      <a:pt x="1504" y="2270"/>
                    </a:cubicBezTo>
                    <a:cubicBezTo>
                      <a:pt x="2099" y="2023"/>
                      <a:pt x="2387" y="1323"/>
                      <a:pt x="2140" y="726"/>
                    </a:cubicBezTo>
                    <a:cubicBezTo>
                      <a:pt x="1954" y="275"/>
                      <a:pt x="1520" y="1"/>
                      <a:pt x="106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3" name="Google Shape;2923;p31"/>
              <p:cNvSpPr/>
              <p:nvPr/>
            </p:nvSpPr>
            <p:spPr>
              <a:xfrm>
                <a:off x="5821139" y="2838483"/>
                <a:ext cx="49282" cy="48290"/>
              </a:xfrm>
              <a:custGeom>
                <a:avLst/>
                <a:gdLst/>
                <a:ahLst/>
                <a:cxnLst/>
                <a:rect l="l" t="t" r="r" b="b"/>
                <a:pathLst>
                  <a:path w="2285" h="2239" extrusionOk="0">
                    <a:moveTo>
                      <a:pt x="998" y="0"/>
                    </a:moveTo>
                    <a:cubicBezTo>
                      <a:pt x="858" y="0"/>
                      <a:pt x="715" y="26"/>
                      <a:pt x="576" y="81"/>
                    </a:cubicBezTo>
                    <a:cubicBezTo>
                      <a:pt x="0" y="328"/>
                      <a:pt x="165" y="800"/>
                      <a:pt x="412" y="1376"/>
                    </a:cubicBezTo>
                    <a:cubicBezTo>
                      <a:pt x="598" y="1849"/>
                      <a:pt x="770" y="2238"/>
                      <a:pt x="1144" y="2238"/>
                    </a:cubicBezTo>
                    <a:cubicBezTo>
                      <a:pt x="1226" y="2238"/>
                      <a:pt x="1317" y="2220"/>
                      <a:pt x="1421" y="2179"/>
                    </a:cubicBezTo>
                    <a:cubicBezTo>
                      <a:pt x="1997" y="1932"/>
                      <a:pt x="2285" y="1274"/>
                      <a:pt x="2038" y="698"/>
                    </a:cubicBezTo>
                    <a:cubicBezTo>
                      <a:pt x="1865" y="260"/>
                      <a:pt x="1444" y="0"/>
                      <a:pt x="99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4" name="Google Shape;2924;p31"/>
              <p:cNvSpPr/>
              <p:nvPr/>
            </p:nvSpPr>
            <p:spPr>
              <a:xfrm>
                <a:off x="5822907" y="2844651"/>
                <a:ext cx="47060" cy="42121"/>
              </a:xfrm>
              <a:custGeom>
                <a:avLst/>
                <a:gdLst/>
                <a:ahLst/>
                <a:cxnLst/>
                <a:rect l="l" t="t" r="r" b="b"/>
                <a:pathLst>
                  <a:path w="2182" h="1953" extrusionOk="0">
                    <a:moveTo>
                      <a:pt x="228" y="1"/>
                    </a:moveTo>
                    <a:lnTo>
                      <a:pt x="228" y="1"/>
                    </a:lnTo>
                    <a:cubicBezTo>
                      <a:pt x="0" y="267"/>
                      <a:pt x="145" y="638"/>
                      <a:pt x="330" y="1090"/>
                    </a:cubicBezTo>
                    <a:cubicBezTo>
                      <a:pt x="516" y="1563"/>
                      <a:pt x="688" y="1952"/>
                      <a:pt x="1062" y="1952"/>
                    </a:cubicBezTo>
                    <a:cubicBezTo>
                      <a:pt x="1144" y="1952"/>
                      <a:pt x="1235" y="1934"/>
                      <a:pt x="1339" y="1893"/>
                    </a:cubicBezTo>
                    <a:cubicBezTo>
                      <a:pt x="1915" y="1666"/>
                      <a:pt x="2181" y="1029"/>
                      <a:pt x="1975" y="473"/>
                    </a:cubicBezTo>
                    <a:lnTo>
                      <a:pt x="1975" y="473"/>
                    </a:lnTo>
                    <a:cubicBezTo>
                      <a:pt x="1370" y="749"/>
                      <a:pt x="973" y="874"/>
                      <a:pt x="712" y="874"/>
                    </a:cubicBezTo>
                    <a:cubicBezTo>
                      <a:pt x="290" y="874"/>
                      <a:pt x="228" y="547"/>
                      <a:pt x="22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5" name="Google Shape;2925;p31"/>
              <p:cNvSpPr/>
              <p:nvPr/>
            </p:nvSpPr>
            <p:spPr>
              <a:xfrm>
                <a:off x="5690677" y="2898657"/>
                <a:ext cx="51503" cy="50791"/>
              </a:xfrm>
              <a:custGeom>
                <a:avLst/>
                <a:gdLst/>
                <a:ahLst/>
                <a:cxnLst/>
                <a:rect l="l" t="t" r="r" b="b"/>
                <a:pathLst>
                  <a:path w="2388" h="2355" extrusionOk="0">
                    <a:moveTo>
                      <a:pt x="1041" y="1"/>
                    </a:moveTo>
                    <a:cubicBezTo>
                      <a:pt x="893" y="1"/>
                      <a:pt x="743" y="29"/>
                      <a:pt x="598" y="89"/>
                    </a:cubicBezTo>
                    <a:cubicBezTo>
                      <a:pt x="1" y="336"/>
                      <a:pt x="187" y="829"/>
                      <a:pt x="434" y="1447"/>
                    </a:cubicBezTo>
                    <a:cubicBezTo>
                      <a:pt x="636" y="1935"/>
                      <a:pt x="811" y="2354"/>
                      <a:pt x="1195" y="2354"/>
                    </a:cubicBezTo>
                    <a:cubicBezTo>
                      <a:pt x="1280" y="2354"/>
                      <a:pt x="1374" y="2334"/>
                      <a:pt x="1482" y="2289"/>
                    </a:cubicBezTo>
                    <a:cubicBezTo>
                      <a:pt x="2099" y="2042"/>
                      <a:pt x="2387" y="1343"/>
                      <a:pt x="2140" y="747"/>
                    </a:cubicBezTo>
                    <a:cubicBezTo>
                      <a:pt x="1953" y="279"/>
                      <a:pt x="1506" y="1"/>
                      <a:pt x="104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6" name="Google Shape;2926;p31"/>
              <p:cNvSpPr/>
              <p:nvPr/>
            </p:nvSpPr>
            <p:spPr>
              <a:xfrm>
                <a:off x="5692036" y="2905472"/>
                <a:ext cx="49260" cy="48290"/>
              </a:xfrm>
              <a:custGeom>
                <a:avLst/>
                <a:gdLst/>
                <a:ahLst/>
                <a:cxnLst/>
                <a:rect l="l" t="t" r="r" b="b"/>
                <a:pathLst>
                  <a:path w="2284" h="2239" extrusionOk="0">
                    <a:moveTo>
                      <a:pt x="998" y="1"/>
                    </a:moveTo>
                    <a:cubicBezTo>
                      <a:pt x="857" y="1"/>
                      <a:pt x="715" y="27"/>
                      <a:pt x="577" y="81"/>
                    </a:cubicBezTo>
                    <a:cubicBezTo>
                      <a:pt x="1" y="327"/>
                      <a:pt x="185" y="801"/>
                      <a:pt x="412" y="1377"/>
                    </a:cubicBezTo>
                    <a:cubicBezTo>
                      <a:pt x="614" y="1850"/>
                      <a:pt x="789" y="2239"/>
                      <a:pt x="1163" y="2239"/>
                    </a:cubicBezTo>
                    <a:cubicBezTo>
                      <a:pt x="1245" y="2239"/>
                      <a:pt x="1337" y="2220"/>
                      <a:pt x="1441" y="2179"/>
                    </a:cubicBezTo>
                    <a:cubicBezTo>
                      <a:pt x="2017" y="1932"/>
                      <a:pt x="2283" y="1274"/>
                      <a:pt x="2058" y="698"/>
                    </a:cubicBezTo>
                    <a:cubicBezTo>
                      <a:pt x="1870" y="260"/>
                      <a:pt x="1445" y="1"/>
                      <a:pt x="9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7" name="Google Shape;2927;p31"/>
              <p:cNvSpPr/>
              <p:nvPr/>
            </p:nvSpPr>
            <p:spPr>
              <a:xfrm>
                <a:off x="5694236" y="2911640"/>
                <a:ext cx="46629" cy="42121"/>
              </a:xfrm>
              <a:custGeom>
                <a:avLst/>
                <a:gdLst/>
                <a:ahLst/>
                <a:cxnLst/>
                <a:rect l="l" t="t" r="r" b="b"/>
                <a:pathLst>
                  <a:path w="2162" h="1953" extrusionOk="0">
                    <a:moveTo>
                      <a:pt x="206" y="0"/>
                    </a:moveTo>
                    <a:cubicBezTo>
                      <a:pt x="1" y="247"/>
                      <a:pt x="124" y="639"/>
                      <a:pt x="310" y="1091"/>
                    </a:cubicBezTo>
                    <a:cubicBezTo>
                      <a:pt x="512" y="1564"/>
                      <a:pt x="687" y="1953"/>
                      <a:pt x="1061" y="1953"/>
                    </a:cubicBezTo>
                    <a:cubicBezTo>
                      <a:pt x="1143" y="1953"/>
                      <a:pt x="1235" y="1934"/>
                      <a:pt x="1339" y="1893"/>
                    </a:cubicBezTo>
                    <a:cubicBezTo>
                      <a:pt x="1893" y="1667"/>
                      <a:pt x="2161" y="1029"/>
                      <a:pt x="1956" y="474"/>
                    </a:cubicBezTo>
                    <a:lnTo>
                      <a:pt x="1956" y="474"/>
                    </a:lnTo>
                    <a:cubicBezTo>
                      <a:pt x="1350" y="749"/>
                      <a:pt x="955" y="874"/>
                      <a:pt x="697" y="874"/>
                    </a:cubicBezTo>
                    <a:cubicBezTo>
                      <a:pt x="279" y="874"/>
                      <a:pt x="219" y="547"/>
                      <a:pt x="2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8" name="Google Shape;2928;p31"/>
              <p:cNvSpPr/>
              <p:nvPr/>
            </p:nvSpPr>
            <p:spPr>
              <a:xfrm>
                <a:off x="6037224" y="2714082"/>
                <a:ext cx="51503" cy="50403"/>
              </a:xfrm>
              <a:custGeom>
                <a:avLst/>
                <a:gdLst/>
                <a:ahLst/>
                <a:cxnLst/>
                <a:rect l="l" t="t" r="r" b="b"/>
                <a:pathLst>
                  <a:path w="2388" h="2337" extrusionOk="0">
                    <a:moveTo>
                      <a:pt x="1051" y="0"/>
                    </a:moveTo>
                    <a:cubicBezTo>
                      <a:pt x="901" y="0"/>
                      <a:pt x="747" y="29"/>
                      <a:pt x="596" y="89"/>
                    </a:cubicBezTo>
                    <a:cubicBezTo>
                      <a:pt x="1" y="336"/>
                      <a:pt x="185" y="829"/>
                      <a:pt x="432" y="1425"/>
                    </a:cubicBezTo>
                    <a:cubicBezTo>
                      <a:pt x="633" y="1928"/>
                      <a:pt x="807" y="2336"/>
                      <a:pt x="1199" y="2336"/>
                    </a:cubicBezTo>
                    <a:cubicBezTo>
                      <a:pt x="1287" y="2336"/>
                      <a:pt x="1388" y="2315"/>
                      <a:pt x="1502" y="2269"/>
                    </a:cubicBezTo>
                    <a:cubicBezTo>
                      <a:pt x="2099" y="2023"/>
                      <a:pt x="2387" y="1343"/>
                      <a:pt x="2140" y="726"/>
                    </a:cubicBezTo>
                    <a:cubicBezTo>
                      <a:pt x="1953" y="275"/>
                      <a:pt x="1519" y="0"/>
                      <a:pt x="105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9" name="Google Shape;2929;p31"/>
              <p:cNvSpPr/>
              <p:nvPr/>
            </p:nvSpPr>
            <p:spPr>
              <a:xfrm>
                <a:off x="6038992" y="2720703"/>
                <a:ext cx="49260" cy="48225"/>
              </a:xfrm>
              <a:custGeom>
                <a:avLst/>
                <a:gdLst/>
                <a:ahLst/>
                <a:cxnLst/>
                <a:rect l="l" t="t" r="r" b="b"/>
                <a:pathLst>
                  <a:path w="2284" h="2236" extrusionOk="0">
                    <a:moveTo>
                      <a:pt x="1007" y="1"/>
                    </a:moveTo>
                    <a:cubicBezTo>
                      <a:pt x="864" y="1"/>
                      <a:pt x="718" y="29"/>
                      <a:pt x="577" y="90"/>
                    </a:cubicBezTo>
                    <a:cubicBezTo>
                      <a:pt x="1" y="317"/>
                      <a:pt x="166" y="789"/>
                      <a:pt x="412" y="1365"/>
                    </a:cubicBezTo>
                    <a:cubicBezTo>
                      <a:pt x="596" y="1834"/>
                      <a:pt x="766" y="2235"/>
                      <a:pt x="1134" y="2235"/>
                    </a:cubicBezTo>
                    <a:cubicBezTo>
                      <a:pt x="1218" y="2235"/>
                      <a:pt x="1312" y="2214"/>
                      <a:pt x="1420" y="2168"/>
                    </a:cubicBezTo>
                    <a:cubicBezTo>
                      <a:pt x="1996" y="1941"/>
                      <a:pt x="2284" y="1283"/>
                      <a:pt x="2037" y="707"/>
                    </a:cubicBezTo>
                    <a:cubicBezTo>
                      <a:pt x="1866" y="272"/>
                      <a:pt x="1449" y="1"/>
                      <a:pt x="100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0" name="Google Shape;2930;p31"/>
              <p:cNvSpPr/>
              <p:nvPr/>
            </p:nvSpPr>
            <p:spPr>
              <a:xfrm>
                <a:off x="6040782" y="2726634"/>
                <a:ext cx="46586" cy="42294"/>
              </a:xfrm>
              <a:custGeom>
                <a:avLst/>
                <a:gdLst/>
                <a:ahLst/>
                <a:cxnLst/>
                <a:rect l="l" t="t" r="r" b="b"/>
                <a:pathLst>
                  <a:path w="2160" h="1961" extrusionOk="0">
                    <a:moveTo>
                      <a:pt x="206" y="1"/>
                    </a:moveTo>
                    <a:lnTo>
                      <a:pt x="206" y="1"/>
                    </a:lnTo>
                    <a:cubicBezTo>
                      <a:pt x="0" y="267"/>
                      <a:pt x="143" y="659"/>
                      <a:pt x="329" y="1090"/>
                    </a:cubicBezTo>
                    <a:cubicBezTo>
                      <a:pt x="513" y="1559"/>
                      <a:pt x="683" y="1960"/>
                      <a:pt x="1051" y="1960"/>
                    </a:cubicBezTo>
                    <a:cubicBezTo>
                      <a:pt x="1135" y="1960"/>
                      <a:pt x="1229" y="1939"/>
                      <a:pt x="1337" y="1893"/>
                    </a:cubicBezTo>
                    <a:cubicBezTo>
                      <a:pt x="1893" y="1666"/>
                      <a:pt x="2160" y="1049"/>
                      <a:pt x="1975" y="473"/>
                    </a:cubicBezTo>
                    <a:lnTo>
                      <a:pt x="1975" y="473"/>
                    </a:lnTo>
                    <a:cubicBezTo>
                      <a:pt x="1362" y="748"/>
                      <a:pt x="962" y="873"/>
                      <a:pt x="701" y="873"/>
                    </a:cubicBezTo>
                    <a:cubicBezTo>
                      <a:pt x="278" y="873"/>
                      <a:pt x="218" y="547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931" name="Google Shape;2931;p31"/>
          <p:cNvGrpSpPr/>
          <p:nvPr/>
        </p:nvGrpSpPr>
        <p:grpSpPr>
          <a:xfrm rot="6170894" flipH="1">
            <a:off x="-852305" y="1602879"/>
            <a:ext cx="1896899" cy="1388338"/>
            <a:chOff x="2874822" y="930105"/>
            <a:chExt cx="5131535" cy="3755764"/>
          </a:xfrm>
        </p:grpSpPr>
        <p:sp>
          <p:nvSpPr>
            <p:cNvPr id="2932" name="Google Shape;2932;p31"/>
            <p:cNvSpPr/>
            <p:nvPr/>
          </p:nvSpPr>
          <p:spPr>
            <a:xfrm>
              <a:off x="2874822" y="1237377"/>
              <a:ext cx="2187893" cy="2136822"/>
            </a:xfrm>
            <a:custGeom>
              <a:avLst/>
              <a:gdLst/>
              <a:ahLst/>
              <a:cxnLst/>
              <a:rect l="l" t="t" r="r" b="b"/>
              <a:pathLst>
                <a:path w="101444" h="99076" extrusionOk="0">
                  <a:moveTo>
                    <a:pt x="14196" y="0"/>
                  </a:moveTo>
                  <a:lnTo>
                    <a:pt x="13949" y="247"/>
                  </a:lnTo>
                  <a:cubicBezTo>
                    <a:pt x="13167" y="1029"/>
                    <a:pt x="14217" y="2900"/>
                    <a:pt x="15657" y="4361"/>
                  </a:cubicBezTo>
                  <a:lnTo>
                    <a:pt x="47276" y="36103"/>
                  </a:lnTo>
                  <a:lnTo>
                    <a:pt x="49374" y="38223"/>
                  </a:lnTo>
                  <a:cubicBezTo>
                    <a:pt x="38492" y="44025"/>
                    <a:pt x="28062" y="50051"/>
                    <a:pt x="19956" y="55257"/>
                  </a:cubicBezTo>
                  <a:lnTo>
                    <a:pt x="640" y="54413"/>
                  </a:lnTo>
                  <a:lnTo>
                    <a:pt x="495" y="54577"/>
                  </a:lnTo>
                  <a:cubicBezTo>
                    <a:pt x="1" y="55194"/>
                    <a:pt x="105" y="56080"/>
                    <a:pt x="722" y="56574"/>
                  </a:cubicBezTo>
                  <a:lnTo>
                    <a:pt x="8806" y="63012"/>
                  </a:lnTo>
                  <a:cubicBezTo>
                    <a:pt x="3808" y="66983"/>
                    <a:pt x="3602" y="68320"/>
                    <a:pt x="3972" y="69060"/>
                  </a:cubicBezTo>
                  <a:cubicBezTo>
                    <a:pt x="4166" y="69418"/>
                    <a:pt x="4567" y="69740"/>
                    <a:pt x="5666" y="69740"/>
                  </a:cubicBezTo>
                  <a:cubicBezTo>
                    <a:pt x="6782" y="69740"/>
                    <a:pt x="8617" y="69408"/>
                    <a:pt x="11686" y="68443"/>
                  </a:cubicBezTo>
                  <a:lnTo>
                    <a:pt x="12489" y="78729"/>
                  </a:lnTo>
                  <a:cubicBezTo>
                    <a:pt x="12530" y="79121"/>
                    <a:pt x="12695" y="79470"/>
                    <a:pt x="12983" y="79717"/>
                  </a:cubicBezTo>
                  <a:cubicBezTo>
                    <a:pt x="13234" y="79932"/>
                    <a:pt x="13548" y="80054"/>
                    <a:pt x="13884" y="80054"/>
                  </a:cubicBezTo>
                  <a:cubicBezTo>
                    <a:pt x="13932" y="80054"/>
                    <a:pt x="13982" y="80051"/>
                    <a:pt x="14031" y="80046"/>
                  </a:cubicBezTo>
                  <a:lnTo>
                    <a:pt x="14237" y="80026"/>
                  </a:lnTo>
                  <a:lnTo>
                    <a:pt x="14258" y="79985"/>
                  </a:lnTo>
                  <a:lnTo>
                    <a:pt x="14319" y="79985"/>
                  </a:lnTo>
                  <a:lnTo>
                    <a:pt x="21561" y="68176"/>
                  </a:lnTo>
                  <a:lnTo>
                    <a:pt x="21582" y="68176"/>
                  </a:lnTo>
                  <a:lnTo>
                    <a:pt x="24421" y="63527"/>
                  </a:lnTo>
                  <a:cubicBezTo>
                    <a:pt x="33163" y="59762"/>
                    <a:pt x="43902" y="54558"/>
                    <a:pt x="54703" y="48838"/>
                  </a:cubicBezTo>
                  <a:lnTo>
                    <a:pt x="55505" y="52007"/>
                  </a:lnTo>
                  <a:lnTo>
                    <a:pt x="63981" y="95351"/>
                  </a:lnTo>
                  <a:cubicBezTo>
                    <a:pt x="64351" y="97244"/>
                    <a:pt x="65236" y="99076"/>
                    <a:pt x="66265" y="99076"/>
                  </a:cubicBezTo>
                  <a:lnTo>
                    <a:pt x="66430" y="99076"/>
                  </a:lnTo>
                  <a:lnTo>
                    <a:pt x="66759" y="99013"/>
                  </a:lnTo>
                  <a:lnTo>
                    <a:pt x="66759" y="98994"/>
                  </a:lnTo>
                  <a:lnTo>
                    <a:pt x="66800" y="98994"/>
                  </a:lnTo>
                  <a:lnTo>
                    <a:pt x="68322" y="70645"/>
                  </a:lnTo>
                  <a:cubicBezTo>
                    <a:pt x="68671" y="70480"/>
                    <a:pt x="69000" y="70294"/>
                    <a:pt x="69351" y="70110"/>
                  </a:cubicBezTo>
                  <a:cubicBezTo>
                    <a:pt x="69433" y="70069"/>
                    <a:pt x="69515" y="70028"/>
                    <a:pt x="69576" y="69987"/>
                  </a:cubicBezTo>
                  <a:cubicBezTo>
                    <a:pt x="71614" y="68917"/>
                    <a:pt x="73444" y="67785"/>
                    <a:pt x="74760" y="66797"/>
                  </a:cubicBezTo>
                  <a:cubicBezTo>
                    <a:pt x="76777" y="65296"/>
                    <a:pt x="76839" y="64679"/>
                    <a:pt x="76633" y="64287"/>
                  </a:cubicBezTo>
                  <a:cubicBezTo>
                    <a:pt x="76511" y="64078"/>
                    <a:pt x="76301" y="63892"/>
                    <a:pt x="75762" y="63892"/>
                  </a:cubicBezTo>
                  <a:cubicBezTo>
                    <a:pt x="75297" y="63892"/>
                    <a:pt x="74590" y="64030"/>
                    <a:pt x="73485" y="64411"/>
                  </a:cubicBezTo>
                  <a:cubicBezTo>
                    <a:pt x="72107" y="64905"/>
                    <a:pt x="70379" y="65667"/>
                    <a:pt x="68548" y="66613"/>
                  </a:cubicBezTo>
                  <a:lnTo>
                    <a:pt x="68753" y="62910"/>
                  </a:lnTo>
                  <a:lnTo>
                    <a:pt x="68816" y="62888"/>
                  </a:lnTo>
                  <a:lnTo>
                    <a:pt x="68816" y="62024"/>
                  </a:lnTo>
                  <a:cubicBezTo>
                    <a:pt x="68877" y="61983"/>
                    <a:pt x="68939" y="61964"/>
                    <a:pt x="69022" y="61922"/>
                  </a:cubicBezTo>
                  <a:cubicBezTo>
                    <a:pt x="69617" y="61634"/>
                    <a:pt x="70235" y="61325"/>
                    <a:pt x="70852" y="60996"/>
                  </a:cubicBezTo>
                  <a:cubicBezTo>
                    <a:pt x="71263" y="60770"/>
                    <a:pt x="71655" y="60565"/>
                    <a:pt x="72045" y="60338"/>
                  </a:cubicBezTo>
                  <a:cubicBezTo>
                    <a:pt x="73589" y="59474"/>
                    <a:pt x="74966" y="58590"/>
                    <a:pt x="76016" y="57808"/>
                  </a:cubicBezTo>
                  <a:cubicBezTo>
                    <a:pt x="76345" y="57561"/>
                    <a:pt x="76592" y="57355"/>
                    <a:pt x="76818" y="57169"/>
                  </a:cubicBezTo>
                  <a:cubicBezTo>
                    <a:pt x="78052" y="56100"/>
                    <a:pt x="78073" y="55606"/>
                    <a:pt x="77909" y="55277"/>
                  </a:cubicBezTo>
                  <a:cubicBezTo>
                    <a:pt x="77789" y="55071"/>
                    <a:pt x="77583" y="54893"/>
                    <a:pt x="77062" y="54893"/>
                  </a:cubicBezTo>
                  <a:cubicBezTo>
                    <a:pt x="76598" y="54893"/>
                    <a:pt x="75885" y="55034"/>
                    <a:pt x="74760" y="55422"/>
                  </a:cubicBezTo>
                  <a:cubicBezTo>
                    <a:pt x="74472" y="55524"/>
                    <a:pt x="74143" y="55647"/>
                    <a:pt x="73814" y="55771"/>
                  </a:cubicBezTo>
                  <a:cubicBezTo>
                    <a:pt x="72437" y="56305"/>
                    <a:pt x="70852" y="57046"/>
                    <a:pt x="69227" y="57910"/>
                  </a:cubicBezTo>
                  <a:cubicBezTo>
                    <a:pt x="69145" y="57951"/>
                    <a:pt x="69083" y="57992"/>
                    <a:pt x="69000" y="58033"/>
                  </a:cubicBezTo>
                  <a:lnTo>
                    <a:pt x="69186" y="54906"/>
                  </a:lnTo>
                  <a:cubicBezTo>
                    <a:pt x="69741" y="54618"/>
                    <a:pt x="70297" y="54330"/>
                    <a:pt x="70873" y="54023"/>
                  </a:cubicBezTo>
                  <a:cubicBezTo>
                    <a:pt x="70975" y="53982"/>
                    <a:pt x="71531" y="53672"/>
                    <a:pt x="72333" y="53220"/>
                  </a:cubicBezTo>
                  <a:cubicBezTo>
                    <a:pt x="75501" y="51431"/>
                    <a:pt x="82578" y="47212"/>
                    <a:pt x="81673" y="45506"/>
                  </a:cubicBezTo>
                  <a:cubicBezTo>
                    <a:pt x="81501" y="45181"/>
                    <a:pt x="81095" y="45043"/>
                    <a:pt x="80528" y="45043"/>
                  </a:cubicBezTo>
                  <a:cubicBezTo>
                    <a:pt x="79873" y="45043"/>
                    <a:pt x="79003" y="45228"/>
                    <a:pt x="78032" y="45526"/>
                  </a:cubicBezTo>
                  <a:cubicBezTo>
                    <a:pt x="75029" y="46431"/>
                    <a:pt x="71038" y="48386"/>
                    <a:pt x="69494" y="49187"/>
                  </a:cubicBezTo>
                  <a:lnTo>
                    <a:pt x="69535" y="48323"/>
                  </a:lnTo>
                  <a:lnTo>
                    <a:pt x="69659" y="45917"/>
                  </a:lnTo>
                  <a:lnTo>
                    <a:pt x="69968" y="40424"/>
                  </a:lnTo>
                  <a:cubicBezTo>
                    <a:pt x="70009" y="40404"/>
                    <a:pt x="70029" y="40382"/>
                    <a:pt x="70070" y="40363"/>
                  </a:cubicBezTo>
                  <a:cubicBezTo>
                    <a:pt x="70379" y="40198"/>
                    <a:pt x="70709" y="39992"/>
                    <a:pt x="71038" y="39806"/>
                  </a:cubicBezTo>
                  <a:cubicBezTo>
                    <a:pt x="71222" y="39683"/>
                    <a:pt x="71428" y="39581"/>
                    <a:pt x="71614" y="39477"/>
                  </a:cubicBezTo>
                  <a:cubicBezTo>
                    <a:pt x="71675" y="39436"/>
                    <a:pt x="71757" y="39395"/>
                    <a:pt x="71839" y="39334"/>
                  </a:cubicBezTo>
                  <a:cubicBezTo>
                    <a:pt x="74020" y="38059"/>
                    <a:pt x="76222" y="36762"/>
                    <a:pt x="78381" y="35467"/>
                  </a:cubicBezTo>
                  <a:cubicBezTo>
                    <a:pt x="88338" y="29418"/>
                    <a:pt x="101443" y="20860"/>
                    <a:pt x="100826" y="17898"/>
                  </a:cubicBezTo>
                  <a:lnTo>
                    <a:pt x="100846" y="17528"/>
                  </a:lnTo>
                  <a:lnTo>
                    <a:pt x="100703" y="17610"/>
                  </a:lnTo>
                  <a:cubicBezTo>
                    <a:pt x="100440" y="17209"/>
                    <a:pt x="99845" y="17029"/>
                    <a:pt x="98986" y="17029"/>
                  </a:cubicBezTo>
                  <a:cubicBezTo>
                    <a:pt x="92656" y="17029"/>
                    <a:pt x="72016" y="26829"/>
                    <a:pt x="64825" y="30343"/>
                  </a:cubicBezTo>
                  <a:lnTo>
                    <a:pt x="58406" y="26497"/>
                  </a:lnTo>
                  <a:lnTo>
                    <a:pt x="57748" y="26105"/>
                  </a:lnTo>
                  <a:cubicBezTo>
                    <a:pt x="60258" y="24706"/>
                    <a:pt x="68177" y="20098"/>
                    <a:pt x="67231" y="18309"/>
                  </a:cubicBezTo>
                  <a:cubicBezTo>
                    <a:pt x="67094" y="18044"/>
                    <a:pt x="66825" y="17807"/>
                    <a:pt x="66112" y="17807"/>
                  </a:cubicBezTo>
                  <a:cubicBezTo>
                    <a:pt x="65440" y="17807"/>
                    <a:pt x="64371" y="18018"/>
                    <a:pt x="62644" y="18617"/>
                  </a:cubicBezTo>
                  <a:cubicBezTo>
                    <a:pt x="60258" y="19440"/>
                    <a:pt x="57233" y="20819"/>
                    <a:pt x="54106" y="22465"/>
                  </a:cubicBezTo>
                  <a:cubicBezTo>
                    <a:pt x="53675" y="22690"/>
                    <a:pt x="53263" y="22937"/>
                    <a:pt x="52830" y="23164"/>
                  </a:cubicBezTo>
                  <a:lnTo>
                    <a:pt x="51061" y="22095"/>
                  </a:lnTo>
                  <a:lnTo>
                    <a:pt x="50156" y="21560"/>
                  </a:lnTo>
                  <a:cubicBezTo>
                    <a:pt x="52111" y="20510"/>
                    <a:pt x="53859" y="19420"/>
                    <a:pt x="55135" y="18474"/>
                  </a:cubicBezTo>
                  <a:cubicBezTo>
                    <a:pt x="57172" y="16952"/>
                    <a:pt x="57233" y="16334"/>
                    <a:pt x="57007" y="15943"/>
                  </a:cubicBezTo>
                  <a:cubicBezTo>
                    <a:pt x="56872" y="15689"/>
                    <a:pt x="56560" y="15582"/>
                    <a:pt x="56131" y="15582"/>
                  </a:cubicBezTo>
                  <a:cubicBezTo>
                    <a:pt x="54095" y="15582"/>
                    <a:pt x="49414" y="17998"/>
                    <a:pt x="48326" y="18576"/>
                  </a:cubicBezTo>
                  <a:cubicBezTo>
                    <a:pt x="47770" y="18885"/>
                    <a:pt x="47215" y="19193"/>
                    <a:pt x="46700" y="19481"/>
                  </a:cubicBezTo>
                  <a:lnTo>
                    <a:pt x="43120" y="17342"/>
                  </a:lnTo>
                  <a:lnTo>
                    <a:pt x="42771" y="17136"/>
                  </a:lnTo>
                  <a:cubicBezTo>
                    <a:pt x="44972" y="15902"/>
                    <a:pt x="49498" y="13186"/>
                    <a:pt x="48839" y="11952"/>
                  </a:cubicBezTo>
                  <a:cubicBezTo>
                    <a:pt x="48704" y="11699"/>
                    <a:pt x="48395" y="11592"/>
                    <a:pt x="47970" y="11592"/>
                  </a:cubicBezTo>
                  <a:cubicBezTo>
                    <a:pt x="45937" y="11592"/>
                    <a:pt x="41247" y="14028"/>
                    <a:pt x="40158" y="14606"/>
                  </a:cubicBezTo>
                  <a:cubicBezTo>
                    <a:pt x="39870" y="14750"/>
                    <a:pt x="39582" y="14894"/>
                    <a:pt x="39315" y="15059"/>
                  </a:cubicBezTo>
                  <a:lnTo>
                    <a:pt x="14196" y="0"/>
                  </a:lnTo>
                  <a:close/>
                </a:path>
              </a:pathLst>
            </a:custGeom>
            <a:solidFill>
              <a:srgbClr val="216893">
                <a:alpha val="38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933" name="Google Shape;2933;p31"/>
            <p:cNvGrpSpPr/>
            <p:nvPr/>
          </p:nvGrpSpPr>
          <p:grpSpPr>
            <a:xfrm>
              <a:off x="4138184" y="930105"/>
              <a:ext cx="3868174" cy="3755764"/>
              <a:chOff x="4138184" y="930105"/>
              <a:chExt cx="3868174" cy="3755764"/>
            </a:xfrm>
          </p:grpSpPr>
          <p:sp>
            <p:nvSpPr>
              <p:cNvPr id="2934" name="Google Shape;2934;p31"/>
              <p:cNvSpPr/>
              <p:nvPr/>
            </p:nvSpPr>
            <p:spPr>
              <a:xfrm>
                <a:off x="4138184" y="930105"/>
                <a:ext cx="3868174" cy="3755764"/>
              </a:xfrm>
              <a:custGeom>
                <a:avLst/>
                <a:gdLst/>
                <a:ahLst/>
                <a:cxnLst/>
                <a:rect l="l" t="t" r="r" b="b"/>
                <a:pathLst>
                  <a:path w="179352" h="174140" extrusionOk="0">
                    <a:moveTo>
                      <a:pt x="24442" y="1"/>
                    </a:moveTo>
                    <a:lnTo>
                      <a:pt x="24442" y="1"/>
                    </a:lnTo>
                    <a:cubicBezTo>
                      <a:pt x="23537" y="886"/>
                      <a:pt x="24915" y="3704"/>
                      <a:pt x="27466" y="6276"/>
                    </a:cubicBezTo>
                    <a:lnTo>
                      <a:pt x="88011" y="67066"/>
                    </a:lnTo>
                    <a:cubicBezTo>
                      <a:pt x="87846" y="67170"/>
                      <a:pt x="87660" y="67252"/>
                      <a:pt x="87495" y="67354"/>
                    </a:cubicBezTo>
                    <a:cubicBezTo>
                      <a:pt x="67109" y="78175"/>
                      <a:pt x="48778" y="88832"/>
                      <a:pt x="34748" y="97842"/>
                    </a:cubicBezTo>
                    <a:lnTo>
                      <a:pt x="598" y="96361"/>
                    </a:lnTo>
                    <a:lnTo>
                      <a:pt x="598" y="96361"/>
                    </a:lnTo>
                    <a:cubicBezTo>
                      <a:pt x="1" y="97123"/>
                      <a:pt x="124" y="98254"/>
                      <a:pt x="886" y="98871"/>
                    </a:cubicBezTo>
                    <a:lnTo>
                      <a:pt x="15967" y="110885"/>
                    </a:lnTo>
                    <a:cubicBezTo>
                      <a:pt x="9403" y="115987"/>
                      <a:pt x="6029" y="119670"/>
                      <a:pt x="6852" y="121253"/>
                    </a:cubicBezTo>
                    <a:cubicBezTo>
                      <a:pt x="7150" y="121805"/>
                      <a:pt x="7957" y="122070"/>
                      <a:pt x="9222" y="122070"/>
                    </a:cubicBezTo>
                    <a:cubicBezTo>
                      <a:pt x="11547" y="122070"/>
                      <a:pt x="15419" y="121177"/>
                      <a:pt x="20534" y="119525"/>
                    </a:cubicBezTo>
                    <a:lnTo>
                      <a:pt x="22056" y="138720"/>
                    </a:lnTo>
                    <a:cubicBezTo>
                      <a:pt x="22114" y="139657"/>
                      <a:pt x="22914" y="140372"/>
                      <a:pt x="23840" y="140372"/>
                    </a:cubicBezTo>
                    <a:cubicBezTo>
                      <a:pt x="23889" y="140372"/>
                      <a:pt x="23939" y="140370"/>
                      <a:pt x="23990" y="140366"/>
                    </a:cubicBezTo>
                    <a:lnTo>
                      <a:pt x="41866" y="111255"/>
                    </a:lnTo>
                    <a:cubicBezTo>
                      <a:pt x="57172" y="104672"/>
                      <a:pt x="76284" y="95477"/>
                      <a:pt x="96671" y="84635"/>
                    </a:cubicBezTo>
                    <a:lnTo>
                      <a:pt x="97041" y="84451"/>
                    </a:lnTo>
                    <a:lnTo>
                      <a:pt x="113397" y="168117"/>
                    </a:lnTo>
                    <a:cubicBezTo>
                      <a:pt x="114067" y="171506"/>
                      <a:pt x="115529" y="174140"/>
                      <a:pt x="116736" y="174140"/>
                    </a:cubicBezTo>
                    <a:cubicBezTo>
                      <a:pt x="116789" y="174140"/>
                      <a:pt x="116842" y="174134"/>
                      <a:pt x="116894" y="174124"/>
                    </a:cubicBezTo>
                    <a:lnTo>
                      <a:pt x="119651" y="123949"/>
                    </a:lnTo>
                    <a:cubicBezTo>
                      <a:pt x="120493" y="123538"/>
                      <a:pt x="121379" y="123085"/>
                      <a:pt x="122263" y="122633"/>
                    </a:cubicBezTo>
                    <a:cubicBezTo>
                      <a:pt x="129608" y="118724"/>
                      <a:pt x="135080" y="114629"/>
                      <a:pt x="134463" y="113477"/>
                    </a:cubicBezTo>
                    <a:cubicBezTo>
                      <a:pt x="134356" y="113272"/>
                      <a:pt x="134065" y="113175"/>
                      <a:pt x="133616" y="113175"/>
                    </a:cubicBezTo>
                    <a:cubicBezTo>
                      <a:pt x="131540" y="113175"/>
                      <a:pt x="126100" y="115259"/>
                      <a:pt x="120062" y="118456"/>
                    </a:cubicBezTo>
                    <a:cubicBezTo>
                      <a:pt x="120021" y="118477"/>
                      <a:pt x="119980" y="118497"/>
                      <a:pt x="119958" y="118518"/>
                    </a:cubicBezTo>
                    <a:lnTo>
                      <a:pt x="120493" y="108663"/>
                    </a:lnTo>
                    <a:cubicBezTo>
                      <a:pt x="121790" y="108046"/>
                      <a:pt x="123148" y="107388"/>
                      <a:pt x="124525" y="106647"/>
                    </a:cubicBezTo>
                    <a:cubicBezTo>
                      <a:pt x="131871" y="102738"/>
                      <a:pt x="137343" y="98645"/>
                      <a:pt x="136726" y="97493"/>
                    </a:cubicBezTo>
                    <a:cubicBezTo>
                      <a:pt x="136619" y="97288"/>
                      <a:pt x="136328" y="97191"/>
                      <a:pt x="135878" y="97191"/>
                    </a:cubicBezTo>
                    <a:cubicBezTo>
                      <a:pt x="133802" y="97191"/>
                      <a:pt x="128362" y="99275"/>
                      <a:pt x="122325" y="102472"/>
                    </a:cubicBezTo>
                    <a:cubicBezTo>
                      <a:pt x="121790" y="102760"/>
                      <a:pt x="121296" y="103026"/>
                      <a:pt x="120781" y="103314"/>
                    </a:cubicBezTo>
                    <a:lnTo>
                      <a:pt x="121193" y="96012"/>
                    </a:lnTo>
                    <a:cubicBezTo>
                      <a:pt x="122304" y="95456"/>
                      <a:pt x="123415" y="94880"/>
                      <a:pt x="124567" y="94284"/>
                    </a:cubicBezTo>
                    <a:cubicBezTo>
                      <a:pt x="135922" y="88256"/>
                      <a:pt x="144357" y="81919"/>
                      <a:pt x="143411" y="80150"/>
                    </a:cubicBezTo>
                    <a:cubicBezTo>
                      <a:pt x="143244" y="79835"/>
                      <a:pt x="142793" y="79685"/>
                      <a:pt x="142100" y="79685"/>
                    </a:cubicBezTo>
                    <a:cubicBezTo>
                      <a:pt x="138947" y="79685"/>
                      <a:pt x="130787" y="82791"/>
                      <a:pt x="121645" y="87597"/>
                    </a:cubicBezTo>
                    <a:lnTo>
                      <a:pt x="122592" y="70338"/>
                    </a:lnTo>
                    <a:cubicBezTo>
                      <a:pt x="156269" y="51020"/>
                      <a:pt x="179351" y="34583"/>
                      <a:pt x="177314" y="30736"/>
                    </a:cubicBezTo>
                    <a:cubicBezTo>
                      <a:pt x="177018" y="30181"/>
                      <a:pt x="176211" y="29913"/>
                      <a:pt x="174939" y="29913"/>
                    </a:cubicBezTo>
                    <a:cubicBezTo>
                      <a:pt x="167445" y="29913"/>
                      <a:pt x="143845" y="39208"/>
                      <a:pt x="114157" y="53735"/>
                    </a:cubicBezTo>
                    <a:lnTo>
                      <a:pt x="100148" y="45342"/>
                    </a:lnTo>
                    <a:cubicBezTo>
                      <a:pt x="110887" y="39521"/>
                      <a:pt x="118704" y="33575"/>
                      <a:pt x="117778" y="31868"/>
                    </a:cubicBezTo>
                    <a:cubicBezTo>
                      <a:pt x="117614" y="31554"/>
                      <a:pt x="117165" y="31405"/>
                      <a:pt x="116475" y="31405"/>
                    </a:cubicBezTo>
                    <a:cubicBezTo>
                      <a:pt x="113272" y="31405"/>
                      <a:pt x="104861" y="34623"/>
                      <a:pt x="95519" y="39582"/>
                    </a:cubicBezTo>
                    <a:cubicBezTo>
                      <a:pt x="94635" y="40056"/>
                      <a:pt x="93749" y="40528"/>
                      <a:pt x="92885" y="41002"/>
                    </a:cubicBezTo>
                    <a:lnTo>
                      <a:pt x="86653" y="37258"/>
                    </a:lnTo>
                    <a:cubicBezTo>
                      <a:pt x="86919" y="37134"/>
                      <a:pt x="87188" y="36990"/>
                      <a:pt x="87476" y="36846"/>
                    </a:cubicBezTo>
                    <a:cubicBezTo>
                      <a:pt x="94819" y="32938"/>
                      <a:pt x="100272" y="28843"/>
                      <a:pt x="99674" y="27691"/>
                    </a:cubicBezTo>
                    <a:cubicBezTo>
                      <a:pt x="99564" y="27486"/>
                      <a:pt x="99270" y="27389"/>
                      <a:pt x="98819" y="27389"/>
                    </a:cubicBezTo>
                    <a:cubicBezTo>
                      <a:pt x="96732" y="27389"/>
                      <a:pt x="91292" y="29473"/>
                      <a:pt x="85254" y="32669"/>
                    </a:cubicBezTo>
                    <a:cubicBezTo>
                      <a:pt x="84122" y="33287"/>
                      <a:pt x="83032" y="33884"/>
                      <a:pt x="82003" y="34480"/>
                    </a:cubicBezTo>
                    <a:lnTo>
                      <a:pt x="73569" y="29440"/>
                    </a:lnTo>
                    <a:cubicBezTo>
                      <a:pt x="80605" y="25634"/>
                      <a:pt x="85748" y="21725"/>
                      <a:pt x="85150" y="20614"/>
                    </a:cubicBezTo>
                    <a:cubicBezTo>
                      <a:pt x="85044" y="20409"/>
                      <a:pt x="84753" y="20312"/>
                      <a:pt x="84305" y="20312"/>
                    </a:cubicBezTo>
                    <a:cubicBezTo>
                      <a:pt x="82231" y="20312"/>
                      <a:pt x="76790" y="22400"/>
                      <a:pt x="70750" y="25614"/>
                    </a:cubicBezTo>
                    <a:cubicBezTo>
                      <a:pt x="70113" y="25943"/>
                      <a:pt x="69496" y="26292"/>
                      <a:pt x="68878" y="26621"/>
                    </a:cubicBezTo>
                    <a:lnTo>
                      <a:pt x="68878" y="26621"/>
                    </a:lnTo>
                    <a:lnTo>
                      <a:pt x="2444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5" name="Google Shape;2935;p31"/>
              <p:cNvSpPr/>
              <p:nvPr/>
            </p:nvSpPr>
            <p:spPr>
              <a:xfrm>
                <a:off x="4286848" y="1607173"/>
                <a:ext cx="3675555" cy="3078221"/>
              </a:xfrm>
              <a:custGeom>
                <a:avLst/>
                <a:gdLst/>
                <a:ahLst/>
                <a:cxnLst/>
                <a:rect l="l" t="t" r="r" b="b"/>
                <a:pathLst>
                  <a:path w="170421" h="142725" extrusionOk="0">
                    <a:moveTo>
                      <a:pt x="170421" y="1"/>
                    </a:moveTo>
                    <a:lnTo>
                      <a:pt x="63" y="88914"/>
                    </a:lnTo>
                    <a:lnTo>
                      <a:pt x="63" y="88914"/>
                    </a:lnTo>
                    <a:cubicBezTo>
                      <a:pt x="0" y="89243"/>
                      <a:pt x="0" y="89531"/>
                      <a:pt x="124" y="89758"/>
                    </a:cubicBezTo>
                    <a:cubicBezTo>
                      <a:pt x="423" y="90320"/>
                      <a:pt x="1237" y="90589"/>
                      <a:pt x="2515" y="90589"/>
                    </a:cubicBezTo>
                    <a:cubicBezTo>
                      <a:pt x="4841" y="90589"/>
                      <a:pt x="8706" y="89697"/>
                      <a:pt x="13805" y="88050"/>
                    </a:cubicBezTo>
                    <a:lnTo>
                      <a:pt x="15306" y="107245"/>
                    </a:lnTo>
                    <a:cubicBezTo>
                      <a:pt x="15384" y="108182"/>
                      <a:pt x="16167" y="108897"/>
                      <a:pt x="17090" y="108897"/>
                    </a:cubicBezTo>
                    <a:cubicBezTo>
                      <a:pt x="17140" y="108897"/>
                      <a:pt x="17190" y="108895"/>
                      <a:pt x="17240" y="108891"/>
                    </a:cubicBezTo>
                    <a:lnTo>
                      <a:pt x="35097" y="79801"/>
                    </a:lnTo>
                    <a:cubicBezTo>
                      <a:pt x="50383" y="73238"/>
                      <a:pt x="69452" y="64043"/>
                      <a:pt x="89819" y="53222"/>
                    </a:cubicBezTo>
                    <a:lnTo>
                      <a:pt x="90189" y="53036"/>
                    </a:lnTo>
                    <a:lnTo>
                      <a:pt x="106565" y="136683"/>
                    </a:lnTo>
                    <a:cubicBezTo>
                      <a:pt x="107237" y="140103"/>
                      <a:pt x="108726" y="142724"/>
                      <a:pt x="109918" y="142724"/>
                    </a:cubicBezTo>
                    <a:cubicBezTo>
                      <a:pt x="109966" y="142724"/>
                      <a:pt x="110014" y="142720"/>
                      <a:pt x="110062" y="142711"/>
                    </a:cubicBezTo>
                    <a:lnTo>
                      <a:pt x="112799" y="92556"/>
                    </a:lnTo>
                    <a:cubicBezTo>
                      <a:pt x="113641" y="92123"/>
                      <a:pt x="114505" y="91692"/>
                      <a:pt x="115391" y="91218"/>
                    </a:cubicBezTo>
                    <a:cubicBezTo>
                      <a:pt x="122734" y="87331"/>
                      <a:pt x="128187" y="83236"/>
                      <a:pt x="127570" y="82084"/>
                    </a:cubicBezTo>
                    <a:cubicBezTo>
                      <a:pt x="127463" y="81878"/>
                      <a:pt x="127170" y="81780"/>
                      <a:pt x="126718" y="81780"/>
                    </a:cubicBezTo>
                    <a:cubicBezTo>
                      <a:pt x="124642" y="81780"/>
                      <a:pt x="119221" y="83852"/>
                      <a:pt x="113189" y="87063"/>
                    </a:cubicBezTo>
                    <a:cubicBezTo>
                      <a:pt x="113148" y="87084"/>
                      <a:pt x="113128" y="87104"/>
                      <a:pt x="113087" y="87104"/>
                    </a:cubicBezTo>
                    <a:lnTo>
                      <a:pt x="113622" y="77250"/>
                    </a:lnTo>
                    <a:cubicBezTo>
                      <a:pt x="114917" y="76653"/>
                      <a:pt x="116255" y="75975"/>
                      <a:pt x="117654" y="75234"/>
                    </a:cubicBezTo>
                    <a:cubicBezTo>
                      <a:pt x="124997" y="71345"/>
                      <a:pt x="130450" y="67252"/>
                      <a:pt x="129833" y="66100"/>
                    </a:cubicBezTo>
                    <a:cubicBezTo>
                      <a:pt x="129723" y="65895"/>
                      <a:pt x="129429" y="65798"/>
                      <a:pt x="128978" y="65798"/>
                    </a:cubicBezTo>
                    <a:cubicBezTo>
                      <a:pt x="126896" y="65798"/>
                      <a:pt x="121469" y="67882"/>
                      <a:pt x="115432" y="71079"/>
                    </a:cubicBezTo>
                    <a:cubicBezTo>
                      <a:pt x="114917" y="71367"/>
                      <a:pt x="114403" y="71633"/>
                      <a:pt x="113910" y="71921"/>
                    </a:cubicBezTo>
                    <a:lnTo>
                      <a:pt x="114300" y="64619"/>
                    </a:lnTo>
                    <a:cubicBezTo>
                      <a:pt x="115411" y="64063"/>
                      <a:pt x="116543" y="63487"/>
                      <a:pt x="117674" y="62870"/>
                    </a:cubicBezTo>
                    <a:cubicBezTo>
                      <a:pt x="129010" y="56863"/>
                      <a:pt x="137444" y="50548"/>
                      <a:pt x="136498" y="48757"/>
                    </a:cubicBezTo>
                    <a:cubicBezTo>
                      <a:pt x="136331" y="48442"/>
                      <a:pt x="135880" y="48292"/>
                      <a:pt x="135187" y="48292"/>
                    </a:cubicBezTo>
                    <a:cubicBezTo>
                      <a:pt x="132034" y="48292"/>
                      <a:pt x="123877" y="51398"/>
                      <a:pt x="114752" y="56204"/>
                    </a:cubicBezTo>
                    <a:lnTo>
                      <a:pt x="114752" y="56204"/>
                    </a:lnTo>
                    <a:lnTo>
                      <a:pt x="115699" y="38965"/>
                    </a:lnTo>
                    <a:cubicBezTo>
                      <a:pt x="147791" y="20532"/>
                      <a:pt x="170236" y="4754"/>
                      <a:pt x="17042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6" name="Google Shape;2936;p31"/>
              <p:cNvSpPr/>
              <p:nvPr/>
            </p:nvSpPr>
            <p:spPr>
              <a:xfrm>
                <a:off x="7647367" y="1641789"/>
                <a:ext cx="157982" cy="168636"/>
              </a:xfrm>
              <a:custGeom>
                <a:avLst/>
                <a:gdLst/>
                <a:ahLst/>
                <a:cxnLst/>
                <a:rect l="l" t="t" r="r" b="b"/>
                <a:pathLst>
                  <a:path w="7325" h="7819" extrusionOk="0">
                    <a:moveTo>
                      <a:pt x="3498" y="1"/>
                    </a:moveTo>
                    <a:lnTo>
                      <a:pt x="1" y="1421"/>
                    </a:lnTo>
                    <a:cubicBezTo>
                      <a:pt x="3498" y="3128"/>
                      <a:pt x="3684" y="7818"/>
                      <a:pt x="3684" y="7818"/>
                    </a:cubicBezTo>
                    <a:lnTo>
                      <a:pt x="7016" y="5226"/>
                    </a:lnTo>
                    <a:cubicBezTo>
                      <a:pt x="7324" y="680"/>
                      <a:pt x="3498" y="1"/>
                      <a:pt x="34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7" name="Google Shape;2937;p31"/>
              <p:cNvSpPr/>
              <p:nvPr/>
            </p:nvSpPr>
            <p:spPr>
              <a:xfrm>
                <a:off x="7647367" y="1641789"/>
                <a:ext cx="157982" cy="113186"/>
              </a:xfrm>
              <a:custGeom>
                <a:avLst/>
                <a:gdLst/>
                <a:ahLst/>
                <a:cxnLst/>
                <a:rect l="l" t="t" r="r" b="b"/>
                <a:pathLst>
                  <a:path w="7325" h="5248" extrusionOk="0">
                    <a:moveTo>
                      <a:pt x="3498" y="1"/>
                    </a:moveTo>
                    <a:lnTo>
                      <a:pt x="1" y="1421"/>
                    </a:lnTo>
                    <a:cubicBezTo>
                      <a:pt x="195" y="1419"/>
                      <a:pt x="390" y="1418"/>
                      <a:pt x="585" y="1418"/>
                    </a:cubicBezTo>
                    <a:cubicBezTo>
                      <a:pt x="2807" y="1418"/>
                      <a:pt x="5034" y="1605"/>
                      <a:pt x="6358" y="3704"/>
                    </a:cubicBezTo>
                    <a:cubicBezTo>
                      <a:pt x="6666" y="4197"/>
                      <a:pt x="6872" y="4712"/>
                      <a:pt x="6995" y="5247"/>
                    </a:cubicBezTo>
                    <a:lnTo>
                      <a:pt x="7016" y="5226"/>
                    </a:lnTo>
                    <a:cubicBezTo>
                      <a:pt x="7324" y="680"/>
                      <a:pt x="3498" y="1"/>
                      <a:pt x="349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8" name="Google Shape;2938;p31"/>
              <p:cNvSpPr/>
              <p:nvPr/>
            </p:nvSpPr>
            <p:spPr>
              <a:xfrm>
                <a:off x="5940040" y="2183564"/>
                <a:ext cx="524047" cy="193008"/>
              </a:xfrm>
              <a:custGeom>
                <a:avLst/>
                <a:gdLst/>
                <a:ahLst/>
                <a:cxnLst/>
                <a:rect l="l" t="t" r="r" b="b"/>
                <a:pathLst>
                  <a:path w="24298" h="8949" extrusionOk="0">
                    <a:moveTo>
                      <a:pt x="1" y="4485"/>
                    </a:moveTo>
                    <a:cubicBezTo>
                      <a:pt x="3" y="4488"/>
                      <a:pt x="6" y="4491"/>
                      <a:pt x="9" y="4493"/>
                    </a:cubicBezTo>
                    <a:lnTo>
                      <a:pt x="9" y="4493"/>
                    </a:lnTo>
                    <a:lnTo>
                      <a:pt x="1" y="4485"/>
                    </a:lnTo>
                    <a:close/>
                    <a:moveTo>
                      <a:pt x="24297" y="0"/>
                    </a:moveTo>
                    <a:cubicBezTo>
                      <a:pt x="24296" y="1"/>
                      <a:pt x="10841" y="5515"/>
                      <a:pt x="3703" y="5515"/>
                    </a:cubicBezTo>
                    <a:cubicBezTo>
                      <a:pt x="2052" y="5515"/>
                      <a:pt x="740" y="5220"/>
                      <a:pt x="9" y="4493"/>
                    </a:cubicBezTo>
                    <a:lnTo>
                      <a:pt x="9" y="4493"/>
                    </a:lnTo>
                    <a:lnTo>
                      <a:pt x="4466" y="8948"/>
                    </a:lnTo>
                    <a:lnTo>
                      <a:pt x="2429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9" name="Google Shape;2939;p31"/>
              <p:cNvSpPr/>
              <p:nvPr/>
            </p:nvSpPr>
            <p:spPr>
              <a:xfrm>
                <a:off x="6223998" y="2751480"/>
                <a:ext cx="35975" cy="145559"/>
              </a:xfrm>
              <a:custGeom>
                <a:avLst/>
                <a:gdLst/>
                <a:ahLst/>
                <a:cxnLst/>
                <a:rect l="l" t="t" r="r" b="b"/>
                <a:pathLst>
                  <a:path w="1668" h="6749" extrusionOk="0">
                    <a:moveTo>
                      <a:pt x="330" y="1"/>
                    </a:moveTo>
                    <a:cubicBezTo>
                      <a:pt x="228" y="61"/>
                      <a:pt x="104" y="103"/>
                      <a:pt x="1" y="165"/>
                    </a:cubicBezTo>
                    <a:lnTo>
                      <a:pt x="1668" y="6748"/>
                    </a:lnTo>
                    <a:lnTo>
                      <a:pt x="330" y="1"/>
                    </a:ln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0" name="Google Shape;2940;p31"/>
              <p:cNvSpPr/>
              <p:nvPr/>
            </p:nvSpPr>
            <p:spPr>
              <a:xfrm>
                <a:off x="6231094" y="2751027"/>
                <a:ext cx="32438" cy="161088"/>
              </a:xfrm>
              <a:custGeom>
                <a:avLst/>
                <a:gdLst/>
                <a:ahLst/>
                <a:cxnLst/>
                <a:rect l="l" t="t" r="r" b="b"/>
                <a:pathLst>
                  <a:path w="1504" h="7469" extrusionOk="0">
                    <a:moveTo>
                      <a:pt x="42" y="0"/>
                    </a:moveTo>
                    <a:cubicBezTo>
                      <a:pt x="22" y="0"/>
                      <a:pt x="22" y="0"/>
                      <a:pt x="1" y="22"/>
                    </a:cubicBezTo>
                    <a:lnTo>
                      <a:pt x="1339" y="6769"/>
                    </a:lnTo>
                    <a:lnTo>
                      <a:pt x="1504" y="7469"/>
                    </a:lnTo>
                    <a:lnTo>
                      <a:pt x="42" y="0"/>
                    </a:lnTo>
                    <a:close/>
                  </a:path>
                </a:pathLst>
              </a:custGeom>
              <a:solidFill>
                <a:srgbClr val="CEBF9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1" name="Google Shape;2941;p31"/>
              <p:cNvSpPr/>
              <p:nvPr/>
            </p:nvSpPr>
            <p:spPr>
              <a:xfrm>
                <a:off x="6223998" y="2502116"/>
                <a:ext cx="436612" cy="409998"/>
              </a:xfrm>
              <a:custGeom>
                <a:avLst/>
                <a:gdLst/>
                <a:ahLst/>
                <a:cxnLst/>
                <a:rect l="l" t="t" r="r" b="b"/>
                <a:pathLst>
                  <a:path w="20244" h="19010" extrusionOk="0">
                    <a:moveTo>
                      <a:pt x="26" y="11713"/>
                    </a:moveTo>
                    <a:lnTo>
                      <a:pt x="26" y="11713"/>
                    </a:lnTo>
                    <a:cubicBezTo>
                      <a:pt x="17" y="11717"/>
                      <a:pt x="9" y="11722"/>
                      <a:pt x="1" y="11727"/>
                    </a:cubicBezTo>
                    <a:lnTo>
                      <a:pt x="26" y="11713"/>
                    </a:lnTo>
                    <a:close/>
                    <a:moveTo>
                      <a:pt x="20244" y="1"/>
                    </a:moveTo>
                    <a:lnTo>
                      <a:pt x="26" y="11713"/>
                    </a:lnTo>
                    <a:lnTo>
                      <a:pt x="26" y="11713"/>
                    </a:lnTo>
                    <a:cubicBezTo>
                      <a:pt x="124" y="11658"/>
                      <a:pt x="236" y="11619"/>
                      <a:pt x="330" y="11563"/>
                    </a:cubicBezTo>
                    <a:cubicBezTo>
                      <a:pt x="351" y="11541"/>
                      <a:pt x="351" y="11541"/>
                      <a:pt x="371" y="11541"/>
                    </a:cubicBezTo>
                    <a:lnTo>
                      <a:pt x="1833" y="19010"/>
                    </a:lnTo>
                    <a:cubicBezTo>
                      <a:pt x="3355" y="11151"/>
                      <a:pt x="20242" y="2"/>
                      <a:pt x="2024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2" name="Google Shape;2942;p31"/>
              <p:cNvSpPr/>
              <p:nvPr/>
            </p:nvSpPr>
            <p:spPr>
              <a:xfrm>
                <a:off x="5976878" y="1907997"/>
                <a:ext cx="347884" cy="119743"/>
              </a:xfrm>
              <a:custGeom>
                <a:avLst/>
                <a:gdLst/>
                <a:ahLst/>
                <a:cxnLst/>
                <a:rect l="l" t="t" r="r" b="b"/>
                <a:pathLst>
                  <a:path w="16130" h="5552" extrusionOk="0">
                    <a:moveTo>
                      <a:pt x="14895" y="1"/>
                    </a:moveTo>
                    <a:cubicBezTo>
                      <a:pt x="14895" y="1"/>
                      <a:pt x="7966" y="4736"/>
                      <a:pt x="3060" y="4736"/>
                    </a:cubicBezTo>
                    <a:cubicBezTo>
                      <a:pt x="1883" y="4736"/>
                      <a:pt x="821" y="4463"/>
                      <a:pt x="1" y="3786"/>
                    </a:cubicBezTo>
                    <a:lnTo>
                      <a:pt x="1" y="3786"/>
                    </a:lnTo>
                    <a:cubicBezTo>
                      <a:pt x="1" y="3786"/>
                      <a:pt x="739" y="5551"/>
                      <a:pt x="3856" y="5551"/>
                    </a:cubicBezTo>
                    <a:cubicBezTo>
                      <a:pt x="6268" y="5551"/>
                      <a:pt x="10106" y="4494"/>
                      <a:pt x="16130" y="742"/>
                    </a:cubicBezTo>
                    <a:lnTo>
                      <a:pt x="1489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3" name="Google Shape;2943;p31"/>
              <p:cNvSpPr/>
              <p:nvPr/>
            </p:nvSpPr>
            <p:spPr>
              <a:xfrm>
                <a:off x="4550856" y="3032785"/>
                <a:ext cx="336777" cy="231635"/>
              </a:xfrm>
              <a:custGeom>
                <a:avLst/>
                <a:gdLst/>
                <a:ahLst/>
                <a:cxnLst/>
                <a:rect l="l" t="t" r="r" b="b"/>
                <a:pathLst>
                  <a:path w="15615" h="10740" extrusionOk="0">
                    <a:moveTo>
                      <a:pt x="7797" y="0"/>
                    </a:moveTo>
                    <a:lnTo>
                      <a:pt x="7797" y="0"/>
                    </a:lnTo>
                    <a:cubicBezTo>
                      <a:pt x="11357" y="2406"/>
                      <a:pt x="1" y="10739"/>
                      <a:pt x="1" y="10739"/>
                    </a:cubicBezTo>
                    <a:lnTo>
                      <a:pt x="15614" y="349"/>
                    </a:lnTo>
                    <a:lnTo>
                      <a:pt x="779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4" name="Google Shape;2944;p31"/>
              <p:cNvSpPr/>
              <p:nvPr/>
            </p:nvSpPr>
            <p:spPr>
              <a:xfrm>
                <a:off x="4630268" y="3328281"/>
                <a:ext cx="413535" cy="157982"/>
              </a:xfrm>
              <a:custGeom>
                <a:avLst/>
                <a:gdLst/>
                <a:ahLst/>
                <a:cxnLst/>
                <a:rect l="l" t="t" r="r" b="b"/>
                <a:pathLst>
                  <a:path w="19174" h="7325" extrusionOk="0">
                    <a:moveTo>
                      <a:pt x="19174" y="0"/>
                    </a:moveTo>
                    <a:lnTo>
                      <a:pt x="0" y="7324"/>
                    </a:lnTo>
                    <a:cubicBezTo>
                      <a:pt x="4260" y="6008"/>
                      <a:pt x="7304" y="5555"/>
                      <a:pt x="9485" y="5555"/>
                    </a:cubicBezTo>
                    <a:cubicBezTo>
                      <a:pt x="13825" y="5555"/>
                      <a:pt x="14689" y="7324"/>
                      <a:pt x="14689" y="7324"/>
                    </a:cubicBezTo>
                    <a:lnTo>
                      <a:pt x="1917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5" name="Google Shape;2945;p31"/>
              <p:cNvSpPr/>
              <p:nvPr/>
            </p:nvSpPr>
            <p:spPr>
              <a:xfrm>
                <a:off x="5741727" y="1733645"/>
                <a:ext cx="300845" cy="110210"/>
              </a:xfrm>
              <a:custGeom>
                <a:avLst/>
                <a:gdLst/>
                <a:ahLst/>
                <a:cxnLst/>
                <a:rect l="l" t="t" r="r" b="b"/>
                <a:pathLst>
                  <a:path w="13949" h="5110" extrusionOk="0">
                    <a:moveTo>
                      <a:pt x="12303" y="1"/>
                    </a:moveTo>
                    <a:cubicBezTo>
                      <a:pt x="12303" y="1"/>
                      <a:pt x="5931" y="4197"/>
                      <a:pt x="2044" y="4197"/>
                    </a:cubicBezTo>
                    <a:cubicBezTo>
                      <a:pt x="1225" y="4197"/>
                      <a:pt x="516" y="4010"/>
                      <a:pt x="1" y="3559"/>
                    </a:cubicBezTo>
                    <a:lnTo>
                      <a:pt x="1" y="3559"/>
                    </a:lnTo>
                    <a:cubicBezTo>
                      <a:pt x="1" y="3559"/>
                      <a:pt x="291" y="5110"/>
                      <a:pt x="2911" y="5110"/>
                    </a:cubicBezTo>
                    <a:cubicBezTo>
                      <a:pt x="4918" y="5110"/>
                      <a:pt x="8292" y="4200"/>
                      <a:pt x="13949" y="988"/>
                    </a:cubicBezTo>
                    <a:lnTo>
                      <a:pt x="1230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6" name="Google Shape;2946;p31"/>
              <p:cNvSpPr/>
              <p:nvPr/>
            </p:nvSpPr>
            <p:spPr>
              <a:xfrm>
                <a:off x="5495038" y="1565052"/>
                <a:ext cx="246711" cy="82151"/>
              </a:xfrm>
              <a:custGeom>
                <a:avLst/>
                <a:gdLst/>
                <a:ahLst/>
                <a:cxnLst/>
                <a:rect l="l" t="t" r="r" b="b"/>
                <a:pathLst>
                  <a:path w="11439" h="3809" extrusionOk="0">
                    <a:moveTo>
                      <a:pt x="10657" y="0"/>
                    </a:moveTo>
                    <a:cubicBezTo>
                      <a:pt x="10657" y="0"/>
                      <a:pt x="6835" y="3289"/>
                      <a:pt x="3293" y="3289"/>
                    </a:cubicBezTo>
                    <a:cubicBezTo>
                      <a:pt x="2114" y="3289"/>
                      <a:pt x="966" y="2925"/>
                      <a:pt x="0" y="1954"/>
                    </a:cubicBezTo>
                    <a:lnTo>
                      <a:pt x="0" y="1954"/>
                    </a:lnTo>
                    <a:cubicBezTo>
                      <a:pt x="1" y="1954"/>
                      <a:pt x="1007" y="3808"/>
                      <a:pt x="3740" y="3808"/>
                    </a:cubicBezTo>
                    <a:cubicBezTo>
                      <a:pt x="5513" y="3808"/>
                      <a:pt x="8014" y="3027"/>
                      <a:pt x="11439" y="453"/>
                    </a:cubicBezTo>
                    <a:lnTo>
                      <a:pt x="1065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7" name="Google Shape;2947;p31"/>
              <p:cNvSpPr/>
              <p:nvPr/>
            </p:nvSpPr>
            <p:spPr>
              <a:xfrm>
                <a:off x="6415259" y="3000843"/>
                <a:ext cx="336755" cy="98930"/>
              </a:xfrm>
              <a:custGeom>
                <a:avLst/>
                <a:gdLst/>
                <a:ahLst/>
                <a:cxnLst/>
                <a:rect l="l" t="t" r="r" b="b"/>
                <a:pathLst>
                  <a:path w="15614" h="4587" extrusionOk="0">
                    <a:moveTo>
                      <a:pt x="0" y="2798"/>
                    </a:moveTo>
                    <a:cubicBezTo>
                      <a:pt x="596" y="3517"/>
                      <a:pt x="1440" y="3929"/>
                      <a:pt x="2448" y="4073"/>
                    </a:cubicBezTo>
                    <a:cubicBezTo>
                      <a:pt x="823" y="3558"/>
                      <a:pt x="0" y="2798"/>
                      <a:pt x="0" y="2798"/>
                    </a:cubicBezTo>
                    <a:close/>
                    <a:moveTo>
                      <a:pt x="15614" y="0"/>
                    </a:moveTo>
                    <a:cubicBezTo>
                      <a:pt x="15613" y="0"/>
                      <a:pt x="8454" y="4156"/>
                      <a:pt x="3558" y="4156"/>
                    </a:cubicBezTo>
                    <a:cubicBezTo>
                      <a:pt x="3168" y="4156"/>
                      <a:pt x="2798" y="4134"/>
                      <a:pt x="2448" y="4073"/>
                    </a:cubicBezTo>
                    <a:lnTo>
                      <a:pt x="2448" y="4073"/>
                    </a:lnTo>
                    <a:cubicBezTo>
                      <a:pt x="3333" y="4361"/>
                      <a:pt x="4444" y="4587"/>
                      <a:pt x="5802" y="4587"/>
                    </a:cubicBezTo>
                    <a:cubicBezTo>
                      <a:pt x="8270" y="4587"/>
                      <a:pt x="11499" y="3868"/>
                      <a:pt x="15531" y="1481"/>
                    </a:cubicBezTo>
                    <a:lnTo>
                      <a:pt x="1561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8" name="Google Shape;2948;p31"/>
              <p:cNvSpPr/>
              <p:nvPr/>
            </p:nvSpPr>
            <p:spPr>
              <a:xfrm>
                <a:off x="6761762" y="2786096"/>
                <a:ext cx="1790" cy="33279"/>
              </a:xfrm>
              <a:custGeom>
                <a:avLst/>
                <a:gdLst/>
                <a:ahLst/>
                <a:cxnLst/>
                <a:rect l="l" t="t" r="r" b="b"/>
                <a:pathLst>
                  <a:path w="83" h="1543" extrusionOk="0">
                    <a:moveTo>
                      <a:pt x="83" y="0"/>
                    </a:moveTo>
                    <a:lnTo>
                      <a:pt x="83" y="0"/>
                    </a:lnTo>
                    <a:lnTo>
                      <a:pt x="0" y="1542"/>
                    </a:lnTo>
                    <a:lnTo>
                      <a:pt x="0" y="1542"/>
                    </a:ln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9" name="Google Shape;2949;p31"/>
              <p:cNvSpPr/>
              <p:nvPr/>
            </p:nvSpPr>
            <p:spPr>
              <a:xfrm>
                <a:off x="6486669" y="2786096"/>
                <a:ext cx="276884" cy="147737"/>
              </a:xfrm>
              <a:custGeom>
                <a:avLst/>
                <a:gdLst/>
                <a:ahLst/>
                <a:cxnLst/>
                <a:rect l="l" t="t" r="r" b="b"/>
                <a:pathLst>
                  <a:path w="12838" h="6850" extrusionOk="0">
                    <a:moveTo>
                      <a:pt x="12838" y="0"/>
                    </a:moveTo>
                    <a:lnTo>
                      <a:pt x="1" y="6850"/>
                    </a:lnTo>
                    <a:cubicBezTo>
                      <a:pt x="3149" y="5739"/>
                      <a:pt x="12755" y="1542"/>
                      <a:pt x="12755" y="1542"/>
                    </a:cubicBezTo>
                    <a:lnTo>
                      <a:pt x="1283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0" name="Google Shape;2950;p31"/>
              <p:cNvSpPr/>
              <p:nvPr/>
            </p:nvSpPr>
            <p:spPr>
              <a:xfrm>
                <a:off x="6735601" y="3273694"/>
                <a:ext cx="1790" cy="32847"/>
              </a:xfrm>
              <a:custGeom>
                <a:avLst/>
                <a:gdLst/>
                <a:ahLst/>
                <a:cxnLst/>
                <a:rect l="l" t="t" r="r" b="b"/>
                <a:pathLst>
                  <a:path w="83" h="1523" extrusionOk="0">
                    <a:moveTo>
                      <a:pt x="83" y="0"/>
                    </a:moveTo>
                    <a:lnTo>
                      <a:pt x="0" y="1523"/>
                    </a:lnTo>
                    <a:cubicBezTo>
                      <a:pt x="20" y="1503"/>
                      <a:pt x="42" y="1503"/>
                      <a:pt x="83" y="1481"/>
                    </a:cubicBezTo>
                    <a:lnTo>
                      <a:pt x="83" y="0"/>
                    </a:ln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1" name="Google Shape;2951;p31"/>
              <p:cNvSpPr/>
              <p:nvPr/>
            </p:nvSpPr>
            <p:spPr>
              <a:xfrm>
                <a:off x="6737369" y="3273262"/>
                <a:ext cx="22" cy="453"/>
              </a:xfrm>
              <a:custGeom>
                <a:avLst/>
                <a:gdLst/>
                <a:ahLst/>
                <a:cxnLst/>
                <a:rect l="l" t="t" r="r" b="b"/>
                <a:pathLst>
                  <a:path w="1" h="21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20"/>
                    </a:lnTo>
                    <a:lnTo>
                      <a:pt x="1" y="20"/>
                    </a:lnTo>
                    <a:close/>
                  </a:path>
                </a:pathLst>
              </a:custGeom>
              <a:solidFill>
                <a:srgbClr val="CEBF9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2" name="Google Shape;2952;p31"/>
              <p:cNvSpPr/>
              <p:nvPr/>
            </p:nvSpPr>
            <p:spPr>
              <a:xfrm>
                <a:off x="6463613" y="3273262"/>
                <a:ext cx="273778" cy="79886"/>
              </a:xfrm>
              <a:custGeom>
                <a:avLst/>
                <a:gdLst/>
                <a:ahLst/>
                <a:cxnLst/>
                <a:rect l="l" t="t" r="r" b="b"/>
                <a:pathLst>
                  <a:path w="12694" h="3704" extrusionOk="0">
                    <a:moveTo>
                      <a:pt x="12694" y="0"/>
                    </a:moveTo>
                    <a:cubicBezTo>
                      <a:pt x="12694" y="0"/>
                      <a:pt x="6912" y="3004"/>
                      <a:pt x="3066" y="3004"/>
                    </a:cubicBezTo>
                    <a:cubicBezTo>
                      <a:pt x="1708" y="3004"/>
                      <a:pt x="576" y="2634"/>
                      <a:pt x="21" y="1625"/>
                    </a:cubicBezTo>
                    <a:lnTo>
                      <a:pt x="21" y="1625"/>
                    </a:lnTo>
                    <a:cubicBezTo>
                      <a:pt x="21" y="1625"/>
                      <a:pt x="0" y="3703"/>
                      <a:pt x="3662" y="3703"/>
                    </a:cubicBezTo>
                    <a:cubicBezTo>
                      <a:pt x="5513" y="3703"/>
                      <a:pt x="8332" y="3169"/>
                      <a:pt x="12611" y="1543"/>
                    </a:cubicBezTo>
                    <a:lnTo>
                      <a:pt x="12694" y="20"/>
                    </a:lnTo>
                    <a:lnTo>
                      <a:pt x="1269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3" name="Google Shape;2953;p31"/>
              <p:cNvSpPr/>
              <p:nvPr/>
            </p:nvSpPr>
            <p:spPr>
              <a:xfrm>
                <a:off x="6510630" y="3603375"/>
                <a:ext cx="209011" cy="79886"/>
              </a:xfrm>
              <a:custGeom>
                <a:avLst/>
                <a:gdLst/>
                <a:ahLst/>
                <a:cxnLst/>
                <a:rect l="l" t="t" r="r" b="b"/>
                <a:pathLst>
                  <a:path w="9691" h="3704" extrusionOk="0">
                    <a:moveTo>
                      <a:pt x="9691" y="0"/>
                    </a:moveTo>
                    <a:lnTo>
                      <a:pt x="9691" y="0"/>
                    </a:lnTo>
                    <a:cubicBezTo>
                      <a:pt x="9691" y="0"/>
                      <a:pt x="5124" y="3292"/>
                      <a:pt x="1709" y="3292"/>
                    </a:cubicBezTo>
                    <a:cubicBezTo>
                      <a:pt x="1092" y="3292"/>
                      <a:pt x="516" y="3188"/>
                      <a:pt x="0" y="2941"/>
                    </a:cubicBezTo>
                    <a:lnTo>
                      <a:pt x="0" y="2941"/>
                    </a:lnTo>
                    <a:cubicBezTo>
                      <a:pt x="1" y="2941"/>
                      <a:pt x="1029" y="3703"/>
                      <a:pt x="3086" y="3703"/>
                    </a:cubicBezTo>
                    <a:cubicBezTo>
                      <a:pt x="4650" y="3703"/>
                      <a:pt x="6811" y="3251"/>
                      <a:pt x="9567" y="1646"/>
                    </a:cubicBezTo>
                    <a:lnTo>
                      <a:pt x="969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4" name="Google Shape;2954;p31"/>
              <p:cNvSpPr/>
              <p:nvPr/>
            </p:nvSpPr>
            <p:spPr>
              <a:xfrm>
                <a:off x="4908898" y="1244710"/>
                <a:ext cx="1177154" cy="969459"/>
              </a:xfrm>
              <a:custGeom>
                <a:avLst/>
                <a:gdLst/>
                <a:ahLst/>
                <a:cxnLst/>
                <a:rect l="l" t="t" r="r" b="b"/>
                <a:pathLst>
                  <a:path w="54580" h="44950" extrusionOk="0">
                    <a:moveTo>
                      <a:pt x="187" y="0"/>
                    </a:moveTo>
                    <a:cubicBezTo>
                      <a:pt x="83" y="0"/>
                      <a:pt x="1" y="83"/>
                      <a:pt x="1" y="185"/>
                    </a:cubicBezTo>
                    <a:cubicBezTo>
                      <a:pt x="1" y="288"/>
                      <a:pt x="83" y="371"/>
                      <a:pt x="187" y="371"/>
                    </a:cubicBezTo>
                    <a:lnTo>
                      <a:pt x="3333" y="371"/>
                    </a:lnTo>
                    <a:lnTo>
                      <a:pt x="54270" y="44889"/>
                    </a:lnTo>
                    <a:cubicBezTo>
                      <a:pt x="54292" y="44930"/>
                      <a:pt x="54333" y="44950"/>
                      <a:pt x="54374" y="44950"/>
                    </a:cubicBezTo>
                    <a:cubicBezTo>
                      <a:pt x="54435" y="44950"/>
                      <a:pt x="54476" y="44930"/>
                      <a:pt x="54517" y="44889"/>
                    </a:cubicBezTo>
                    <a:cubicBezTo>
                      <a:pt x="54580" y="44807"/>
                      <a:pt x="54580" y="44683"/>
                      <a:pt x="54497" y="44621"/>
                    </a:cubicBezTo>
                    <a:lnTo>
                      <a:pt x="3519" y="41"/>
                    </a:lnTo>
                    <a:cubicBezTo>
                      <a:pt x="3498" y="20"/>
                      <a:pt x="3457" y="0"/>
                      <a:pt x="339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5" name="Google Shape;2955;p31"/>
              <p:cNvSpPr/>
              <p:nvPr/>
            </p:nvSpPr>
            <p:spPr>
              <a:xfrm>
                <a:off x="5215933" y="1521658"/>
                <a:ext cx="87456" cy="39857"/>
              </a:xfrm>
              <a:custGeom>
                <a:avLst/>
                <a:gdLst/>
                <a:ahLst/>
                <a:cxnLst/>
                <a:rect l="l" t="t" r="r" b="b"/>
                <a:pathLst>
                  <a:path w="4055" h="1848" extrusionOk="0">
                    <a:moveTo>
                      <a:pt x="3856" y="0"/>
                    </a:moveTo>
                    <a:cubicBezTo>
                      <a:pt x="3831" y="0"/>
                      <a:pt x="3807" y="5"/>
                      <a:pt x="3786" y="16"/>
                    </a:cubicBezTo>
                    <a:lnTo>
                      <a:pt x="145" y="1497"/>
                    </a:lnTo>
                    <a:cubicBezTo>
                      <a:pt x="63" y="1519"/>
                      <a:pt x="1" y="1642"/>
                      <a:pt x="42" y="1724"/>
                    </a:cubicBezTo>
                    <a:cubicBezTo>
                      <a:pt x="83" y="1807"/>
                      <a:pt x="145" y="1848"/>
                      <a:pt x="228" y="1848"/>
                    </a:cubicBezTo>
                    <a:cubicBezTo>
                      <a:pt x="248" y="1848"/>
                      <a:pt x="269" y="1848"/>
                      <a:pt x="289" y="1826"/>
                    </a:cubicBezTo>
                    <a:lnTo>
                      <a:pt x="3931" y="345"/>
                    </a:lnTo>
                    <a:cubicBezTo>
                      <a:pt x="4013" y="326"/>
                      <a:pt x="4054" y="202"/>
                      <a:pt x="4033" y="120"/>
                    </a:cubicBezTo>
                    <a:cubicBezTo>
                      <a:pt x="4002" y="43"/>
                      <a:pt x="3926" y="0"/>
                      <a:pt x="385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6" name="Google Shape;2956;p31"/>
              <p:cNvSpPr/>
              <p:nvPr/>
            </p:nvSpPr>
            <p:spPr>
              <a:xfrm>
                <a:off x="5533191" y="1806500"/>
                <a:ext cx="89656" cy="41194"/>
              </a:xfrm>
              <a:custGeom>
                <a:avLst/>
                <a:gdLst/>
                <a:ahLst/>
                <a:cxnLst/>
                <a:rect l="l" t="t" r="r" b="b"/>
                <a:pathLst>
                  <a:path w="4157" h="1910" extrusionOk="0">
                    <a:moveTo>
                      <a:pt x="3957" y="0"/>
                    </a:moveTo>
                    <a:cubicBezTo>
                      <a:pt x="3934" y="0"/>
                      <a:pt x="3910" y="5"/>
                      <a:pt x="3888" y="16"/>
                    </a:cubicBezTo>
                    <a:lnTo>
                      <a:pt x="144" y="1560"/>
                    </a:lnTo>
                    <a:cubicBezTo>
                      <a:pt x="42" y="1601"/>
                      <a:pt x="1" y="1703"/>
                      <a:pt x="42" y="1807"/>
                    </a:cubicBezTo>
                    <a:cubicBezTo>
                      <a:pt x="62" y="1868"/>
                      <a:pt x="144" y="1909"/>
                      <a:pt x="206" y="1909"/>
                    </a:cubicBezTo>
                    <a:lnTo>
                      <a:pt x="289" y="1909"/>
                    </a:lnTo>
                    <a:lnTo>
                      <a:pt x="4011" y="346"/>
                    </a:lnTo>
                    <a:cubicBezTo>
                      <a:pt x="4115" y="304"/>
                      <a:pt x="4156" y="202"/>
                      <a:pt x="4115" y="99"/>
                    </a:cubicBezTo>
                    <a:cubicBezTo>
                      <a:pt x="4085" y="39"/>
                      <a:pt x="4021" y="0"/>
                      <a:pt x="395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7" name="Google Shape;2957;p31"/>
              <p:cNvSpPr/>
              <p:nvPr/>
            </p:nvSpPr>
            <p:spPr>
              <a:xfrm>
                <a:off x="5887696" y="2114419"/>
                <a:ext cx="93646" cy="41194"/>
              </a:xfrm>
              <a:custGeom>
                <a:avLst/>
                <a:gdLst/>
                <a:ahLst/>
                <a:cxnLst/>
                <a:rect l="l" t="t" r="r" b="b"/>
                <a:pathLst>
                  <a:path w="4342" h="1910" extrusionOk="0">
                    <a:moveTo>
                      <a:pt x="4143" y="1"/>
                    </a:moveTo>
                    <a:cubicBezTo>
                      <a:pt x="4119" y="1"/>
                      <a:pt x="4095" y="6"/>
                      <a:pt x="4073" y="17"/>
                    </a:cubicBezTo>
                    <a:lnTo>
                      <a:pt x="145" y="1560"/>
                    </a:lnTo>
                    <a:cubicBezTo>
                      <a:pt x="41" y="1580"/>
                      <a:pt x="0" y="1704"/>
                      <a:pt x="41" y="1786"/>
                    </a:cubicBezTo>
                    <a:cubicBezTo>
                      <a:pt x="63" y="1868"/>
                      <a:pt x="123" y="1909"/>
                      <a:pt x="206" y="1909"/>
                    </a:cubicBezTo>
                    <a:cubicBezTo>
                      <a:pt x="227" y="1909"/>
                      <a:pt x="247" y="1909"/>
                      <a:pt x="268" y="1889"/>
                    </a:cubicBezTo>
                    <a:lnTo>
                      <a:pt x="4197" y="346"/>
                    </a:lnTo>
                    <a:cubicBezTo>
                      <a:pt x="4300" y="305"/>
                      <a:pt x="4342" y="203"/>
                      <a:pt x="4300" y="120"/>
                    </a:cubicBezTo>
                    <a:cubicBezTo>
                      <a:pt x="4285" y="43"/>
                      <a:pt x="4213" y="1"/>
                      <a:pt x="4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8" name="Google Shape;2958;p31"/>
              <p:cNvSpPr/>
              <p:nvPr/>
            </p:nvSpPr>
            <p:spPr>
              <a:xfrm>
                <a:off x="6347343" y="2848641"/>
                <a:ext cx="278242" cy="1503233"/>
              </a:xfrm>
              <a:custGeom>
                <a:avLst/>
                <a:gdLst/>
                <a:ahLst/>
                <a:cxnLst/>
                <a:rect l="l" t="t" r="r" b="b"/>
                <a:pathLst>
                  <a:path w="12901" h="69699" extrusionOk="0">
                    <a:moveTo>
                      <a:pt x="165" y="0"/>
                    </a:moveTo>
                    <a:cubicBezTo>
                      <a:pt x="63" y="21"/>
                      <a:pt x="1" y="123"/>
                      <a:pt x="22" y="227"/>
                    </a:cubicBezTo>
                    <a:lnTo>
                      <a:pt x="1194" y="6460"/>
                    </a:lnTo>
                    <a:lnTo>
                      <a:pt x="1276" y="6399"/>
                    </a:lnTo>
                    <a:cubicBezTo>
                      <a:pt x="1317" y="6358"/>
                      <a:pt x="1359" y="6358"/>
                      <a:pt x="1400" y="6358"/>
                    </a:cubicBezTo>
                    <a:cubicBezTo>
                      <a:pt x="1441" y="6358"/>
                      <a:pt x="1503" y="6377"/>
                      <a:pt x="1545" y="6419"/>
                    </a:cubicBezTo>
                    <a:cubicBezTo>
                      <a:pt x="1606" y="6501"/>
                      <a:pt x="1586" y="6624"/>
                      <a:pt x="1503" y="6687"/>
                    </a:cubicBezTo>
                    <a:lnTo>
                      <a:pt x="1276" y="6871"/>
                    </a:lnTo>
                    <a:lnTo>
                      <a:pt x="5226" y="27917"/>
                    </a:lnTo>
                    <a:lnTo>
                      <a:pt x="5248" y="27917"/>
                    </a:lnTo>
                    <a:cubicBezTo>
                      <a:pt x="5309" y="27917"/>
                      <a:pt x="5371" y="27937"/>
                      <a:pt x="5391" y="28000"/>
                    </a:cubicBezTo>
                    <a:cubicBezTo>
                      <a:pt x="5453" y="28082"/>
                      <a:pt x="5453" y="28184"/>
                      <a:pt x="5371" y="28247"/>
                    </a:cubicBezTo>
                    <a:lnTo>
                      <a:pt x="5289" y="28307"/>
                    </a:lnTo>
                    <a:lnTo>
                      <a:pt x="8909" y="47481"/>
                    </a:lnTo>
                    <a:lnTo>
                      <a:pt x="8992" y="47420"/>
                    </a:lnTo>
                    <a:cubicBezTo>
                      <a:pt x="9033" y="47398"/>
                      <a:pt x="9074" y="47379"/>
                      <a:pt x="9094" y="47379"/>
                    </a:cubicBezTo>
                    <a:cubicBezTo>
                      <a:pt x="9156" y="47379"/>
                      <a:pt x="9217" y="47398"/>
                      <a:pt x="9258" y="47461"/>
                    </a:cubicBezTo>
                    <a:cubicBezTo>
                      <a:pt x="9265" y="47470"/>
                      <a:pt x="9270" y="47478"/>
                      <a:pt x="9275" y="47487"/>
                    </a:cubicBezTo>
                    <a:lnTo>
                      <a:pt x="9275" y="47487"/>
                    </a:lnTo>
                    <a:lnTo>
                      <a:pt x="393" y="145"/>
                    </a:lnTo>
                    <a:cubicBezTo>
                      <a:pt x="371" y="63"/>
                      <a:pt x="289" y="0"/>
                      <a:pt x="207" y="0"/>
                    </a:cubicBezTo>
                    <a:close/>
                    <a:moveTo>
                      <a:pt x="9275" y="47487"/>
                    </a:moveTo>
                    <a:lnTo>
                      <a:pt x="9293" y="47584"/>
                    </a:lnTo>
                    <a:lnTo>
                      <a:pt x="9293" y="47584"/>
                    </a:lnTo>
                    <a:cubicBezTo>
                      <a:pt x="9297" y="47552"/>
                      <a:pt x="9292" y="47519"/>
                      <a:pt x="9275" y="47487"/>
                    </a:cubicBezTo>
                    <a:close/>
                    <a:moveTo>
                      <a:pt x="9293" y="47584"/>
                    </a:moveTo>
                    <a:lnTo>
                      <a:pt x="9293" y="47584"/>
                    </a:lnTo>
                    <a:cubicBezTo>
                      <a:pt x="9287" y="47630"/>
                      <a:pt x="9261" y="47675"/>
                      <a:pt x="9217" y="47708"/>
                    </a:cubicBezTo>
                    <a:lnTo>
                      <a:pt x="8970" y="47892"/>
                    </a:lnTo>
                    <a:lnTo>
                      <a:pt x="12509" y="66695"/>
                    </a:lnTo>
                    <a:lnTo>
                      <a:pt x="10904" y="69411"/>
                    </a:lnTo>
                    <a:cubicBezTo>
                      <a:pt x="10863" y="69493"/>
                      <a:pt x="10884" y="69616"/>
                      <a:pt x="10986" y="69658"/>
                    </a:cubicBezTo>
                    <a:cubicBezTo>
                      <a:pt x="11008" y="69679"/>
                      <a:pt x="11049" y="69699"/>
                      <a:pt x="11069" y="69699"/>
                    </a:cubicBezTo>
                    <a:cubicBezTo>
                      <a:pt x="11131" y="69699"/>
                      <a:pt x="11192" y="69658"/>
                      <a:pt x="11233" y="69597"/>
                    </a:cubicBezTo>
                    <a:lnTo>
                      <a:pt x="12859" y="66840"/>
                    </a:lnTo>
                    <a:cubicBezTo>
                      <a:pt x="12879" y="66799"/>
                      <a:pt x="12900" y="66758"/>
                      <a:pt x="12879" y="66695"/>
                    </a:cubicBezTo>
                    <a:lnTo>
                      <a:pt x="9293" y="4758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9" name="Google Shape;2959;p31"/>
              <p:cNvSpPr/>
              <p:nvPr/>
            </p:nvSpPr>
            <p:spPr>
              <a:xfrm>
                <a:off x="6472046" y="3870466"/>
                <a:ext cx="76327" cy="59483"/>
              </a:xfrm>
              <a:custGeom>
                <a:avLst/>
                <a:gdLst/>
                <a:ahLst/>
                <a:cxnLst/>
                <a:rect l="l" t="t" r="r" b="b"/>
                <a:pathLst>
                  <a:path w="3539" h="2758" extrusionOk="0">
                    <a:moveTo>
                      <a:pt x="3312" y="1"/>
                    </a:moveTo>
                    <a:cubicBezTo>
                      <a:pt x="3292" y="1"/>
                      <a:pt x="3251" y="20"/>
                      <a:pt x="3210" y="42"/>
                    </a:cubicBezTo>
                    <a:lnTo>
                      <a:pt x="3127" y="103"/>
                    </a:lnTo>
                    <a:lnTo>
                      <a:pt x="83" y="2428"/>
                    </a:lnTo>
                    <a:cubicBezTo>
                      <a:pt x="0" y="2489"/>
                      <a:pt x="0" y="2593"/>
                      <a:pt x="61" y="2675"/>
                    </a:cubicBezTo>
                    <a:cubicBezTo>
                      <a:pt x="103" y="2736"/>
                      <a:pt x="144" y="2757"/>
                      <a:pt x="206" y="2757"/>
                    </a:cubicBezTo>
                    <a:cubicBezTo>
                      <a:pt x="247" y="2757"/>
                      <a:pt x="289" y="2736"/>
                      <a:pt x="308" y="2716"/>
                    </a:cubicBezTo>
                    <a:lnTo>
                      <a:pt x="3188" y="514"/>
                    </a:lnTo>
                    <a:lnTo>
                      <a:pt x="3435" y="330"/>
                    </a:lnTo>
                    <a:cubicBezTo>
                      <a:pt x="3518" y="267"/>
                      <a:pt x="3539" y="165"/>
                      <a:pt x="3476" y="83"/>
                    </a:cubicBezTo>
                    <a:cubicBezTo>
                      <a:pt x="3435" y="20"/>
                      <a:pt x="3374" y="1"/>
                      <a:pt x="331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0" name="Google Shape;2960;p31"/>
              <p:cNvSpPr/>
              <p:nvPr/>
            </p:nvSpPr>
            <p:spPr>
              <a:xfrm>
                <a:off x="6386401" y="3450741"/>
                <a:ext cx="78570" cy="60367"/>
              </a:xfrm>
              <a:custGeom>
                <a:avLst/>
                <a:gdLst/>
                <a:ahLst/>
                <a:cxnLst/>
                <a:rect l="l" t="t" r="r" b="b"/>
                <a:pathLst>
                  <a:path w="3643" h="2799" extrusionOk="0">
                    <a:moveTo>
                      <a:pt x="3415" y="0"/>
                    </a:moveTo>
                    <a:cubicBezTo>
                      <a:pt x="3395" y="20"/>
                      <a:pt x="3354" y="20"/>
                      <a:pt x="3333" y="42"/>
                    </a:cubicBezTo>
                    <a:lnTo>
                      <a:pt x="83" y="2469"/>
                    </a:lnTo>
                    <a:cubicBezTo>
                      <a:pt x="0" y="2530"/>
                      <a:pt x="0" y="2653"/>
                      <a:pt x="63" y="2736"/>
                    </a:cubicBezTo>
                    <a:cubicBezTo>
                      <a:pt x="83" y="2777"/>
                      <a:pt x="145" y="2798"/>
                      <a:pt x="206" y="2798"/>
                    </a:cubicBezTo>
                    <a:cubicBezTo>
                      <a:pt x="247" y="2798"/>
                      <a:pt x="288" y="2798"/>
                      <a:pt x="310" y="2777"/>
                    </a:cubicBezTo>
                    <a:lnTo>
                      <a:pt x="3478" y="390"/>
                    </a:lnTo>
                    <a:lnTo>
                      <a:pt x="3560" y="330"/>
                    </a:lnTo>
                    <a:cubicBezTo>
                      <a:pt x="3642" y="267"/>
                      <a:pt x="3642" y="165"/>
                      <a:pt x="3580" y="83"/>
                    </a:cubicBezTo>
                    <a:cubicBezTo>
                      <a:pt x="3560" y="20"/>
                      <a:pt x="3498" y="0"/>
                      <a:pt x="343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1" name="Google Shape;2961;p31"/>
              <p:cNvSpPr/>
              <p:nvPr/>
            </p:nvSpPr>
            <p:spPr>
              <a:xfrm>
                <a:off x="6301210" y="2985746"/>
                <a:ext cx="80770" cy="63926"/>
              </a:xfrm>
              <a:custGeom>
                <a:avLst/>
                <a:gdLst/>
                <a:ahLst/>
                <a:cxnLst/>
                <a:rect l="l" t="t" r="r" b="b"/>
                <a:pathLst>
                  <a:path w="3745" h="2964" extrusionOk="0">
                    <a:moveTo>
                      <a:pt x="3539" y="1"/>
                    </a:moveTo>
                    <a:cubicBezTo>
                      <a:pt x="3498" y="1"/>
                      <a:pt x="3456" y="1"/>
                      <a:pt x="3415" y="42"/>
                    </a:cubicBezTo>
                    <a:lnTo>
                      <a:pt x="3333" y="103"/>
                    </a:lnTo>
                    <a:lnTo>
                      <a:pt x="104" y="2634"/>
                    </a:lnTo>
                    <a:cubicBezTo>
                      <a:pt x="22" y="2695"/>
                      <a:pt x="0" y="2818"/>
                      <a:pt x="63" y="2901"/>
                    </a:cubicBezTo>
                    <a:cubicBezTo>
                      <a:pt x="104" y="2942"/>
                      <a:pt x="165" y="2963"/>
                      <a:pt x="206" y="2963"/>
                    </a:cubicBezTo>
                    <a:cubicBezTo>
                      <a:pt x="247" y="2963"/>
                      <a:pt x="288" y="2942"/>
                      <a:pt x="330" y="2922"/>
                    </a:cubicBezTo>
                    <a:lnTo>
                      <a:pt x="3415" y="514"/>
                    </a:lnTo>
                    <a:lnTo>
                      <a:pt x="3642" y="330"/>
                    </a:lnTo>
                    <a:cubicBezTo>
                      <a:pt x="3725" y="267"/>
                      <a:pt x="3745" y="144"/>
                      <a:pt x="3684" y="62"/>
                    </a:cubicBezTo>
                    <a:cubicBezTo>
                      <a:pt x="3642" y="20"/>
                      <a:pt x="3580" y="1"/>
                      <a:pt x="353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2" name="Google Shape;2962;p31"/>
              <p:cNvSpPr/>
              <p:nvPr/>
            </p:nvSpPr>
            <p:spPr>
              <a:xfrm>
                <a:off x="4197688" y="3077149"/>
                <a:ext cx="357632" cy="145969"/>
              </a:xfrm>
              <a:custGeom>
                <a:avLst/>
                <a:gdLst/>
                <a:ahLst/>
                <a:cxnLst/>
                <a:rect l="l" t="t" r="r" b="b"/>
                <a:pathLst>
                  <a:path w="16582" h="6768" extrusionOk="0">
                    <a:moveTo>
                      <a:pt x="185" y="1"/>
                    </a:moveTo>
                    <a:cubicBezTo>
                      <a:pt x="82" y="1"/>
                      <a:pt x="0" y="83"/>
                      <a:pt x="0" y="185"/>
                    </a:cubicBezTo>
                    <a:cubicBezTo>
                      <a:pt x="0" y="289"/>
                      <a:pt x="82" y="371"/>
                      <a:pt x="185" y="371"/>
                    </a:cubicBezTo>
                    <a:lnTo>
                      <a:pt x="4115" y="371"/>
                    </a:lnTo>
                    <a:lnTo>
                      <a:pt x="16293" y="6748"/>
                    </a:lnTo>
                    <a:cubicBezTo>
                      <a:pt x="16313" y="6768"/>
                      <a:pt x="16335" y="6768"/>
                      <a:pt x="16376" y="6768"/>
                    </a:cubicBezTo>
                    <a:cubicBezTo>
                      <a:pt x="16437" y="6768"/>
                      <a:pt x="16499" y="6727"/>
                      <a:pt x="16540" y="6666"/>
                    </a:cubicBezTo>
                    <a:cubicBezTo>
                      <a:pt x="16581" y="6584"/>
                      <a:pt x="16540" y="6460"/>
                      <a:pt x="16458" y="6419"/>
                    </a:cubicBezTo>
                    <a:lnTo>
                      <a:pt x="4238" y="20"/>
                    </a:lnTo>
                    <a:cubicBezTo>
                      <a:pt x="4217" y="1"/>
                      <a:pt x="4197" y="1"/>
                      <a:pt x="415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3" name="Google Shape;2963;p31"/>
              <p:cNvSpPr/>
              <p:nvPr/>
            </p:nvSpPr>
            <p:spPr>
              <a:xfrm>
                <a:off x="4625825" y="3528363"/>
                <a:ext cx="57693" cy="350105"/>
              </a:xfrm>
              <a:custGeom>
                <a:avLst/>
                <a:gdLst/>
                <a:ahLst/>
                <a:cxnLst/>
                <a:rect l="l" t="t" r="r" b="b"/>
                <a:pathLst>
                  <a:path w="2675" h="16233" extrusionOk="0">
                    <a:moveTo>
                      <a:pt x="2491" y="1"/>
                    </a:moveTo>
                    <a:cubicBezTo>
                      <a:pt x="2387" y="1"/>
                      <a:pt x="2305" y="83"/>
                      <a:pt x="2305" y="187"/>
                    </a:cubicBezTo>
                    <a:lnTo>
                      <a:pt x="2305" y="11974"/>
                    </a:lnTo>
                    <a:lnTo>
                      <a:pt x="63" y="15965"/>
                    </a:lnTo>
                    <a:cubicBezTo>
                      <a:pt x="1" y="16047"/>
                      <a:pt x="42" y="16170"/>
                      <a:pt x="124" y="16212"/>
                    </a:cubicBezTo>
                    <a:cubicBezTo>
                      <a:pt x="145" y="16233"/>
                      <a:pt x="187" y="16233"/>
                      <a:pt x="206" y="16233"/>
                    </a:cubicBezTo>
                    <a:cubicBezTo>
                      <a:pt x="269" y="16233"/>
                      <a:pt x="351" y="16192"/>
                      <a:pt x="371" y="16151"/>
                    </a:cubicBezTo>
                    <a:lnTo>
                      <a:pt x="2655" y="12097"/>
                    </a:lnTo>
                    <a:cubicBezTo>
                      <a:pt x="2675" y="12077"/>
                      <a:pt x="2675" y="12056"/>
                      <a:pt x="2675" y="12015"/>
                    </a:cubicBezTo>
                    <a:lnTo>
                      <a:pt x="2675" y="187"/>
                    </a:lnTo>
                    <a:cubicBezTo>
                      <a:pt x="2675" y="83"/>
                      <a:pt x="2593" y="1"/>
                      <a:pt x="24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4" name="Google Shape;2964;p31"/>
              <p:cNvSpPr/>
              <p:nvPr/>
            </p:nvSpPr>
            <p:spPr>
              <a:xfrm>
                <a:off x="6430766" y="1678087"/>
                <a:ext cx="91425" cy="102618"/>
              </a:xfrm>
              <a:custGeom>
                <a:avLst/>
                <a:gdLst/>
                <a:ahLst/>
                <a:cxnLst/>
                <a:rect l="l" t="t" r="r" b="b"/>
                <a:pathLst>
                  <a:path w="4239" h="4758" extrusionOk="0">
                    <a:moveTo>
                      <a:pt x="203" y="1"/>
                    </a:moveTo>
                    <a:cubicBezTo>
                      <a:pt x="191" y="1"/>
                      <a:pt x="178" y="2"/>
                      <a:pt x="165" y="5"/>
                    </a:cubicBezTo>
                    <a:cubicBezTo>
                      <a:pt x="63" y="26"/>
                      <a:pt x="0" y="108"/>
                      <a:pt x="0" y="210"/>
                    </a:cubicBezTo>
                    <a:cubicBezTo>
                      <a:pt x="762" y="4511"/>
                      <a:pt x="3374" y="4758"/>
                      <a:pt x="3950" y="4758"/>
                    </a:cubicBezTo>
                    <a:lnTo>
                      <a:pt x="4054" y="4758"/>
                    </a:lnTo>
                    <a:cubicBezTo>
                      <a:pt x="4156" y="4736"/>
                      <a:pt x="4238" y="4654"/>
                      <a:pt x="4219" y="4552"/>
                    </a:cubicBezTo>
                    <a:cubicBezTo>
                      <a:pt x="4219" y="4459"/>
                      <a:pt x="4153" y="4384"/>
                      <a:pt x="4065" y="4384"/>
                    </a:cubicBezTo>
                    <a:cubicBezTo>
                      <a:pt x="4055" y="4384"/>
                      <a:pt x="4044" y="4385"/>
                      <a:pt x="4033" y="4387"/>
                    </a:cubicBezTo>
                    <a:cubicBezTo>
                      <a:pt x="4021" y="4387"/>
                      <a:pt x="3988" y="4389"/>
                      <a:pt x="3936" y="4389"/>
                    </a:cubicBezTo>
                    <a:cubicBezTo>
                      <a:pt x="3420" y="4389"/>
                      <a:pt x="1081" y="4203"/>
                      <a:pt x="371" y="149"/>
                    </a:cubicBezTo>
                    <a:cubicBezTo>
                      <a:pt x="353" y="59"/>
                      <a:pt x="288" y="1"/>
                      <a:pt x="20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5" name="Google Shape;2965;p31"/>
              <p:cNvSpPr/>
              <p:nvPr/>
            </p:nvSpPr>
            <p:spPr>
              <a:xfrm>
                <a:off x="6077167" y="1579243"/>
                <a:ext cx="77643" cy="66579"/>
              </a:xfrm>
              <a:custGeom>
                <a:avLst/>
                <a:gdLst/>
                <a:ahLst/>
                <a:cxnLst/>
                <a:rect l="l" t="t" r="r" b="b"/>
                <a:pathLst>
                  <a:path w="3600" h="3087" extrusionOk="0">
                    <a:moveTo>
                      <a:pt x="210" y="1"/>
                    </a:moveTo>
                    <a:cubicBezTo>
                      <a:pt x="179" y="1"/>
                      <a:pt x="150" y="8"/>
                      <a:pt x="124" y="21"/>
                    </a:cubicBezTo>
                    <a:cubicBezTo>
                      <a:pt x="41" y="62"/>
                      <a:pt x="0" y="185"/>
                      <a:pt x="61" y="267"/>
                    </a:cubicBezTo>
                    <a:cubicBezTo>
                      <a:pt x="1378" y="2716"/>
                      <a:pt x="3292" y="3065"/>
                      <a:pt x="3374" y="3087"/>
                    </a:cubicBezTo>
                    <a:lnTo>
                      <a:pt x="3415" y="3087"/>
                    </a:lnTo>
                    <a:cubicBezTo>
                      <a:pt x="3497" y="3087"/>
                      <a:pt x="3580" y="3024"/>
                      <a:pt x="3600" y="2922"/>
                    </a:cubicBezTo>
                    <a:cubicBezTo>
                      <a:pt x="3600" y="2818"/>
                      <a:pt x="3539" y="2736"/>
                      <a:pt x="3435" y="2716"/>
                    </a:cubicBezTo>
                    <a:cubicBezTo>
                      <a:pt x="3415" y="2716"/>
                      <a:pt x="1605" y="2366"/>
                      <a:pt x="371" y="103"/>
                    </a:cubicBezTo>
                    <a:cubicBezTo>
                      <a:pt x="342" y="33"/>
                      <a:pt x="275" y="1"/>
                      <a:pt x="21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6" name="Google Shape;2966;p31"/>
              <p:cNvSpPr/>
              <p:nvPr/>
            </p:nvSpPr>
            <p:spPr>
              <a:xfrm>
                <a:off x="5802504" y="1408580"/>
                <a:ext cx="76780" cy="69534"/>
              </a:xfrm>
              <a:custGeom>
                <a:avLst/>
                <a:gdLst/>
                <a:ahLst/>
                <a:cxnLst/>
                <a:rect l="l" t="t" r="r" b="b"/>
                <a:pathLst>
                  <a:path w="3560" h="3224" extrusionOk="0">
                    <a:moveTo>
                      <a:pt x="335" y="1"/>
                    </a:moveTo>
                    <a:cubicBezTo>
                      <a:pt x="267" y="1"/>
                      <a:pt x="197" y="52"/>
                      <a:pt x="165" y="116"/>
                    </a:cubicBezTo>
                    <a:cubicBezTo>
                      <a:pt x="0" y="590"/>
                      <a:pt x="22" y="1043"/>
                      <a:pt x="268" y="1454"/>
                    </a:cubicBezTo>
                    <a:cubicBezTo>
                      <a:pt x="968" y="2708"/>
                      <a:pt x="3231" y="3202"/>
                      <a:pt x="3333" y="3223"/>
                    </a:cubicBezTo>
                    <a:lnTo>
                      <a:pt x="3374" y="3223"/>
                    </a:lnTo>
                    <a:cubicBezTo>
                      <a:pt x="3456" y="3223"/>
                      <a:pt x="3519" y="3182"/>
                      <a:pt x="3539" y="3078"/>
                    </a:cubicBezTo>
                    <a:cubicBezTo>
                      <a:pt x="3560" y="2996"/>
                      <a:pt x="3497" y="2894"/>
                      <a:pt x="3395" y="2873"/>
                    </a:cubicBezTo>
                    <a:cubicBezTo>
                      <a:pt x="3374" y="2853"/>
                      <a:pt x="1193" y="2379"/>
                      <a:pt x="576" y="1289"/>
                    </a:cubicBezTo>
                    <a:cubicBezTo>
                      <a:pt x="412" y="960"/>
                      <a:pt x="392" y="610"/>
                      <a:pt x="515" y="239"/>
                    </a:cubicBezTo>
                    <a:cubicBezTo>
                      <a:pt x="556" y="157"/>
                      <a:pt x="494" y="34"/>
                      <a:pt x="392" y="14"/>
                    </a:cubicBezTo>
                    <a:cubicBezTo>
                      <a:pt x="374" y="5"/>
                      <a:pt x="354" y="1"/>
                      <a:pt x="33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7" name="Google Shape;2967;p31"/>
              <p:cNvSpPr/>
              <p:nvPr/>
            </p:nvSpPr>
            <p:spPr>
              <a:xfrm>
                <a:off x="7008020" y="2703104"/>
                <a:ext cx="72790" cy="86982"/>
              </a:xfrm>
              <a:custGeom>
                <a:avLst/>
                <a:gdLst/>
                <a:ahLst/>
                <a:cxnLst/>
                <a:rect l="l" t="t" r="r" b="b"/>
                <a:pathLst>
                  <a:path w="3375" h="4033" extrusionOk="0">
                    <a:moveTo>
                      <a:pt x="185" y="0"/>
                    </a:moveTo>
                    <a:cubicBezTo>
                      <a:pt x="83" y="0"/>
                      <a:pt x="1" y="83"/>
                      <a:pt x="1" y="186"/>
                    </a:cubicBezTo>
                    <a:cubicBezTo>
                      <a:pt x="1" y="227"/>
                      <a:pt x="62" y="3456"/>
                      <a:pt x="3128" y="4033"/>
                    </a:cubicBezTo>
                    <a:lnTo>
                      <a:pt x="3169" y="4033"/>
                    </a:lnTo>
                    <a:cubicBezTo>
                      <a:pt x="3251" y="4033"/>
                      <a:pt x="3333" y="3972"/>
                      <a:pt x="3353" y="3889"/>
                    </a:cubicBezTo>
                    <a:cubicBezTo>
                      <a:pt x="3375" y="3786"/>
                      <a:pt x="3312" y="3684"/>
                      <a:pt x="3210" y="3662"/>
                    </a:cubicBezTo>
                    <a:cubicBezTo>
                      <a:pt x="432" y="3149"/>
                      <a:pt x="371" y="310"/>
                      <a:pt x="371" y="186"/>
                    </a:cubicBezTo>
                    <a:cubicBezTo>
                      <a:pt x="371" y="83"/>
                      <a:pt x="289" y="0"/>
                      <a:pt x="18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8" name="Google Shape;2968;p31"/>
              <p:cNvSpPr/>
              <p:nvPr/>
            </p:nvSpPr>
            <p:spPr>
              <a:xfrm>
                <a:off x="6981406" y="3041649"/>
                <a:ext cx="26636" cy="82970"/>
              </a:xfrm>
              <a:custGeom>
                <a:avLst/>
                <a:gdLst/>
                <a:ahLst/>
                <a:cxnLst/>
                <a:rect l="l" t="t" r="r" b="b"/>
                <a:pathLst>
                  <a:path w="1235" h="3847" extrusionOk="0">
                    <a:moveTo>
                      <a:pt x="226" y="1"/>
                    </a:moveTo>
                    <a:cubicBezTo>
                      <a:pt x="165" y="1"/>
                      <a:pt x="102" y="42"/>
                      <a:pt x="61" y="103"/>
                    </a:cubicBezTo>
                    <a:cubicBezTo>
                      <a:pt x="61" y="124"/>
                      <a:pt x="42" y="165"/>
                      <a:pt x="0" y="267"/>
                    </a:cubicBezTo>
                    <a:cubicBezTo>
                      <a:pt x="144" y="226"/>
                      <a:pt x="267" y="165"/>
                      <a:pt x="412" y="124"/>
                    </a:cubicBezTo>
                    <a:cubicBezTo>
                      <a:pt x="390" y="83"/>
                      <a:pt x="349" y="42"/>
                      <a:pt x="308" y="21"/>
                    </a:cubicBezTo>
                    <a:cubicBezTo>
                      <a:pt x="288" y="1"/>
                      <a:pt x="267" y="1"/>
                      <a:pt x="226" y="1"/>
                    </a:cubicBezTo>
                    <a:close/>
                    <a:moveTo>
                      <a:pt x="1194" y="3559"/>
                    </a:moveTo>
                    <a:cubicBezTo>
                      <a:pt x="1090" y="3641"/>
                      <a:pt x="988" y="3724"/>
                      <a:pt x="864" y="3786"/>
                    </a:cubicBezTo>
                    <a:cubicBezTo>
                      <a:pt x="906" y="3806"/>
                      <a:pt x="947" y="3827"/>
                      <a:pt x="966" y="3847"/>
                    </a:cubicBezTo>
                    <a:lnTo>
                      <a:pt x="1049" y="3847"/>
                    </a:lnTo>
                    <a:cubicBezTo>
                      <a:pt x="1111" y="3847"/>
                      <a:pt x="1194" y="3806"/>
                      <a:pt x="1213" y="3745"/>
                    </a:cubicBezTo>
                    <a:cubicBezTo>
                      <a:pt x="1235" y="3682"/>
                      <a:pt x="1235" y="3621"/>
                      <a:pt x="1194" y="3559"/>
                    </a:cubicBez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9" name="Google Shape;2969;p31"/>
              <p:cNvSpPr/>
              <p:nvPr/>
            </p:nvSpPr>
            <p:spPr>
              <a:xfrm>
                <a:off x="6981406" y="3044323"/>
                <a:ext cx="25752" cy="74084"/>
              </a:xfrm>
              <a:custGeom>
                <a:avLst/>
                <a:gdLst/>
                <a:ahLst/>
                <a:cxnLst/>
                <a:rect l="l" t="t" r="r" b="b"/>
                <a:pathLst>
                  <a:path w="1194" h="3435" extrusionOk="0">
                    <a:moveTo>
                      <a:pt x="1194" y="3435"/>
                    </a:moveTo>
                    <a:lnTo>
                      <a:pt x="1194" y="3435"/>
                    </a:lnTo>
                    <a:lnTo>
                      <a:pt x="1194" y="3435"/>
                    </a:lnTo>
                    <a:lnTo>
                      <a:pt x="1194" y="3435"/>
                    </a:lnTo>
                    <a:close/>
                    <a:moveTo>
                      <a:pt x="412" y="0"/>
                    </a:moveTo>
                    <a:cubicBezTo>
                      <a:pt x="267" y="41"/>
                      <a:pt x="144" y="102"/>
                      <a:pt x="0" y="143"/>
                    </a:cubicBezTo>
                    <a:lnTo>
                      <a:pt x="0" y="143"/>
                    </a:lnTo>
                    <a:cubicBezTo>
                      <a:pt x="144" y="102"/>
                      <a:pt x="267" y="41"/>
                      <a:pt x="412" y="0"/>
                    </a:cubicBezTo>
                    <a:close/>
                  </a:path>
                </a:pathLst>
              </a:custGeom>
              <a:solidFill>
                <a:srgbClr val="CEBF9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0" name="Google Shape;2970;p31"/>
              <p:cNvSpPr/>
              <p:nvPr/>
            </p:nvSpPr>
            <p:spPr>
              <a:xfrm>
                <a:off x="6969867" y="3044323"/>
                <a:ext cx="37290" cy="79002"/>
              </a:xfrm>
              <a:custGeom>
                <a:avLst/>
                <a:gdLst/>
                <a:ahLst/>
                <a:cxnLst/>
                <a:rect l="l" t="t" r="r" b="b"/>
                <a:pathLst>
                  <a:path w="1729" h="3663" extrusionOk="0">
                    <a:moveTo>
                      <a:pt x="947" y="0"/>
                    </a:moveTo>
                    <a:cubicBezTo>
                      <a:pt x="802" y="41"/>
                      <a:pt x="679" y="102"/>
                      <a:pt x="535" y="143"/>
                    </a:cubicBezTo>
                    <a:cubicBezTo>
                      <a:pt x="371" y="555"/>
                      <a:pt x="1" y="1605"/>
                      <a:pt x="349" y="2530"/>
                    </a:cubicBezTo>
                    <a:cubicBezTo>
                      <a:pt x="535" y="3024"/>
                      <a:pt x="884" y="3415"/>
                      <a:pt x="1399" y="3662"/>
                    </a:cubicBezTo>
                    <a:cubicBezTo>
                      <a:pt x="1523" y="3600"/>
                      <a:pt x="1625" y="3517"/>
                      <a:pt x="1729" y="3435"/>
                    </a:cubicBezTo>
                    <a:cubicBezTo>
                      <a:pt x="1707" y="3415"/>
                      <a:pt x="1687" y="3394"/>
                      <a:pt x="1646" y="3374"/>
                    </a:cubicBezTo>
                    <a:cubicBezTo>
                      <a:pt x="1172" y="3168"/>
                      <a:pt x="843" y="2839"/>
                      <a:pt x="700" y="2406"/>
                    </a:cubicBezTo>
                    <a:cubicBezTo>
                      <a:pt x="330" y="1399"/>
                      <a:pt x="925" y="165"/>
                      <a:pt x="925" y="143"/>
                    </a:cubicBezTo>
                    <a:cubicBezTo>
                      <a:pt x="947" y="102"/>
                      <a:pt x="967" y="41"/>
                      <a:pt x="94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1" name="Google Shape;2971;p31"/>
              <p:cNvSpPr/>
              <p:nvPr/>
            </p:nvSpPr>
            <p:spPr>
              <a:xfrm>
                <a:off x="6946790" y="3381941"/>
                <a:ext cx="8023" cy="5349"/>
              </a:xfrm>
              <a:custGeom>
                <a:avLst/>
                <a:gdLst/>
                <a:ahLst/>
                <a:cxnLst/>
                <a:rect l="l" t="t" r="r" b="b"/>
                <a:pathLst>
                  <a:path w="372" h="248" extrusionOk="0">
                    <a:moveTo>
                      <a:pt x="185" y="1"/>
                    </a:moveTo>
                    <a:cubicBezTo>
                      <a:pt x="103" y="1"/>
                      <a:pt x="21" y="63"/>
                      <a:pt x="1" y="165"/>
                    </a:cubicBezTo>
                    <a:lnTo>
                      <a:pt x="1" y="248"/>
                    </a:lnTo>
                    <a:lnTo>
                      <a:pt x="371" y="124"/>
                    </a:lnTo>
                    <a:cubicBezTo>
                      <a:pt x="350" y="63"/>
                      <a:pt x="289" y="22"/>
                      <a:pt x="226" y="1"/>
                    </a:cubicBez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2" name="Google Shape;2972;p31"/>
              <p:cNvSpPr/>
              <p:nvPr/>
            </p:nvSpPr>
            <p:spPr>
              <a:xfrm>
                <a:off x="6945021" y="3384615"/>
                <a:ext cx="37722" cy="51050"/>
              </a:xfrm>
              <a:custGeom>
                <a:avLst/>
                <a:gdLst/>
                <a:ahLst/>
                <a:cxnLst/>
                <a:rect l="l" t="t" r="r" b="b"/>
                <a:pathLst>
                  <a:path w="1749" h="2367" extrusionOk="0">
                    <a:moveTo>
                      <a:pt x="453" y="0"/>
                    </a:moveTo>
                    <a:lnTo>
                      <a:pt x="83" y="124"/>
                    </a:lnTo>
                    <a:cubicBezTo>
                      <a:pt x="0" y="803"/>
                      <a:pt x="185" y="2058"/>
                      <a:pt x="1501" y="2367"/>
                    </a:cubicBezTo>
                    <a:lnTo>
                      <a:pt x="1543" y="2367"/>
                    </a:lnTo>
                    <a:cubicBezTo>
                      <a:pt x="1625" y="2367"/>
                      <a:pt x="1707" y="2304"/>
                      <a:pt x="1729" y="2222"/>
                    </a:cubicBezTo>
                    <a:cubicBezTo>
                      <a:pt x="1748" y="2120"/>
                      <a:pt x="1687" y="2016"/>
                      <a:pt x="1584" y="1997"/>
                    </a:cubicBezTo>
                    <a:cubicBezTo>
                      <a:pt x="206" y="1667"/>
                      <a:pt x="453" y="165"/>
                      <a:pt x="453" y="83"/>
                    </a:cubicBezTo>
                    <a:lnTo>
                      <a:pt x="45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3" name="Google Shape;2973;p31"/>
              <p:cNvSpPr/>
              <p:nvPr/>
            </p:nvSpPr>
            <p:spPr>
              <a:xfrm>
                <a:off x="7266248" y="1803588"/>
                <a:ext cx="54156" cy="49670"/>
              </a:xfrm>
              <a:custGeom>
                <a:avLst/>
                <a:gdLst/>
                <a:ahLst/>
                <a:cxnLst/>
                <a:rect l="l" t="t" r="r" b="b"/>
                <a:pathLst>
                  <a:path w="2511" h="2303" extrusionOk="0">
                    <a:moveTo>
                      <a:pt x="1151" y="0"/>
                    </a:moveTo>
                    <a:cubicBezTo>
                      <a:pt x="948" y="0"/>
                      <a:pt x="742" y="55"/>
                      <a:pt x="555" y="173"/>
                    </a:cubicBezTo>
                    <a:cubicBezTo>
                      <a:pt x="1" y="502"/>
                      <a:pt x="248" y="955"/>
                      <a:pt x="577" y="1509"/>
                    </a:cubicBezTo>
                    <a:cubicBezTo>
                      <a:pt x="827" y="1947"/>
                      <a:pt x="1054" y="2303"/>
                      <a:pt x="1392" y="2303"/>
                    </a:cubicBezTo>
                    <a:cubicBezTo>
                      <a:pt x="1499" y="2303"/>
                      <a:pt x="1616" y="2268"/>
                      <a:pt x="1749" y="2189"/>
                    </a:cubicBezTo>
                    <a:cubicBezTo>
                      <a:pt x="2305" y="1860"/>
                      <a:pt x="2511" y="1139"/>
                      <a:pt x="2181" y="584"/>
                    </a:cubicBezTo>
                    <a:cubicBezTo>
                      <a:pt x="1949" y="215"/>
                      <a:pt x="1553" y="0"/>
                      <a:pt x="115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4" name="Google Shape;2974;p31"/>
              <p:cNvSpPr/>
              <p:nvPr/>
            </p:nvSpPr>
            <p:spPr>
              <a:xfrm>
                <a:off x="7263120" y="1800871"/>
                <a:ext cx="51956" cy="47729"/>
              </a:xfrm>
              <a:custGeom>
                <a:avLst/>
                <a:gdLst/>
                <a:ahLst/>
                <a:cxnLst/>
                <a:rect l="l" t="t" r="r" b="b"/>
                <a:pathLst>
                  <a:path w="2409" h="2213" extrusionOk="0">
                    <a:moveTo>
                      <a:pt x="1109" y="1"/>
                    </a:moveTo>
                    <a:cubicBezTo>
                      <a:pt x="913" y="1"/>
                      <a:pt x="715" y="51"/>
                      <a:pt x="536" y="154"/>
                    </a:cubicBezTo>
                    <a:cubicBezTo>
                      <a:pt x="1" y="463"/>
                      <a:pt x="248" y="916"/>
                      <a:pt x="557" y="1451"/>
                    </a:cubicBezTo>
                    <a:cubicBezTo>
                      <a:pt x="810" y="1862"/>
                      <a:pt x="1026" y="2212"/>
                      <a:pt x="1356" y="2212"/>
                    </a:cubicBezTo>
                    <a:cubicBezTo>
                      <a:pt x="1455" y="2212"/>
                      <a:pt x="1564" y="2180"/>
                      <a:pt x="1688" y="2109"/>
                    </a:cubicBezTo>
                    <a:cubicBezTo>
                      <a:pt x="2223" y="1780"/>
                      <a:pt x="2409" y="1100"/>
                      <a:pt x="2080" y="565"/>
                    </a:cubicBezTo>
                    <a:cubicBezTo>
                      <a:pt x="1874" y="197"/>
                      <a:pt x="1496" y="1"/>
                      <a:pt x="110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5" name="Google Shape;2975;p31"/>
              <p:cNvSpPr/>
              <p:nvPr/>
            </p:nvSpPr>
            <p:spPr>
              <a:xfrm>
                <a:off x="7263120" y="1800828"/>
                <a:ext cx="44407" cy="47341"/>
              </a:xfrm>
              <a:custGeom>
                <a:avLst/>
                <a:gdLst/>
                <a:ahLst/>
                <a:cxnLst/>
                <a:rect l="l" t="t" r="r" b="b"/>
                <a:pathLst>
                  <a:path w="2059" h="2195" extrusionOk="0">
                    <a:moveTo>
                      <a:pt x="1113" y="0"/>
                    </a:moveTo>
                    <a:cubicBezTo>
                      <a:pt x="918" y="0"/>
                      <a:pt x="720" y="50"/>
                      <a:pt x="536" y="156"/>
                    </a:cubicBezTo>
                    <a:cubicBezTo>
                      <a:pt x="1" y="465"/>
                      <a:pt x="248" y="918"/>
                      <a:pt x="557" y="1453"/>
                    </a:cubicBezTo>
                    <a:cubicBezTo>
                      <a:pt x="797" y="1853"/>
                      <a:pt x="1017" y="2194"/>
                      <a:pt x="1332" y="2194"/>
                    </a:cubicBezTo>
                    <a:cubicBezTo>
                      <a:pt x="1341" y="2194"/>
                      <a:pt x="1350" y="2194"/>
                      <a:pt x="1359" y="2194"/>
                    </a:cubicBezTo>
                    <a:cubicBezTo>
                      <a:pt x="681" y="1659"/>
                      <a:pt x="516" y="1349"/>
                      <a:pt x="2058" y="507"/>
                    </a:cubicBezTo>
                    <a:cubicBezTo>
                      <a:pt x="1842" y="183"/>
                      <a:pt x="1484" y="0"/>
                      <a:pt x="111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6" name="Google Shape;2976;p31"/>
              <p:cNvSpPr/>
              <p:nvPr/>
            </p:nvSpPr>
            <p:spPr>
              <a:xfrm>
                <a:off x="7150905" y="1856148"/>
                <a:ext cx="54134" cy="49842"/>
              </a:xfrm>
              <a:custGeom>
                <a:avLst/>
                <a:gdLst/>
                <a:ahLst/>
                <a:cxnLst/>
                <a:rect l="l" t="t" r="r" b="b"/>
                <a:pathLst>
                  <a:path w="2510" h="2311" extrusionOk="0">
                    <a:moveTo>
                      <a:pt x="1170" y="0"/>
                    </a:moveTo>
                    <a:cubicBezTo>
                      <a:pt x="968" y="0"/>
                      <a:pt x="762" y="53"/>
                      <a:pt x="576" y="163"/>
                    </a:cubicBezTo>
                    <a:cubicBezTo>
                      <a:pt x="0" y="493"/>
                      <a:pt x="267" y="965"/>
                      <a:pt x="596" y="1521"/>
                    </a:cubicBezTo>
                    <a:cubicBezTo>
                      <a:pt x="848" y="1946"/>
                      <a:pt x="1064" y="2311"/>
                      <a:pt x="1410" y="2311"/>
                    </a:cubicBezTo>
                    <a:cubicBezTo>
                      <a:pt x="1516" y="2311"/>
                      <a:pt x="1634" y="2276"/>
                      <a:pt x="1769" y="2199"/>
                    </a:cubicBezTo>
                    <a:cubicBezTo>
                      <a:pt x="2324" y="1870"/>
                      <a:pt x="2510" y="1151"/>
                      <a:pt x="2181" y="575"/>
                    </a:cubicBezTo>
                    <a:cubicBezTo>
                      <a:pt x="1962" y="206"/>
                      <a:pt x="1571" y="0"/>
                      <a:pt x="117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7" name="Google Shape;2977;p31"/>
              <p:cNvSpPr/>
              <p:nvPr/>
            </p:nvSpPr>
            <p:spPr>
              <a:xfrm>
                <a:off x="7148230" y="1853323"/>
                <a:ext cx="51482" cy="47880"/>
              </a:xfrm>
              <a:custGeom>
                <a:avLst/>
                <a:gdLst/>
                <a:ahLst/>
                <a:cxnLst/>
                <a:rect l="l" t="t" r="r" b="b"/>
                <a:pathLst>
                  <a:path w="2387" h="2220" extrusionOk="0">
                    <a:moveTo>
                      <a:pt x="1096" y="1"/>
                    </a:moveTo>
                    <a:cubicBezTo>
                      <a:pt x="904" y="1"/>
                      <a:pt x="711" y="49"/>
                      <a:pt x="535" y="150"/>
                    </a:cubicBezTo>
                    <a:cubicBezTo>
                      <a:pt x="1" y="479"/>
                      <a:pt x="247" y="912"/>
                      <a:pt x="555" y="1466"/>
                    </a:cubicBezTo>
                    <a:cubicBezTo>
                      <a:pt x="790" y="1872"/>
                      <a:pt x="1000" y="2219"/>
                      <a:pt x="1322" y="2219"/>
                    </a:cubicBezTo>
                    <a:cubicBezTo>
                      <a:pt x="1424" y="2219"/>
                      <a:pt x="1537" y="2184"/>
                      <a:pt x="1666" y="2105"/>
                    </a:cubicBezTo>
                    <a:cubicBezTo>
                      <a:pt x="2222" y="1795"/>
                      <a:pt x="2387" y="1096"/>
                      <a:pt x="2078" y="561"/>
                    </a:cubicBezTo>
                    <a:cubicBezTo>
                      <a:pt x="1871" y="202"/>
                      <a:pt x="1487" y="1"/>
                      <a:pt x="109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8" name="Google Shape;2978;p31"/>
              <p:cNvSpPr/>
              <p:nvPr/>
            </p:nvSpPr>
            <p:spPr>
              <a:xfrm>
                <a:off x="7148230" y="1853474"/>
                <a:ext cx="43933" cy="47449"/>
              </a:xfrm>
              <a:custGeom>
                <a:avLst/>
                <a:gdLst/>
                <a:ahLst/>
                <a:cxnLst/>
                <a:rect l="l" t="t" r="r" b="b"/>
                <a:pathLst>
                  <a:path w="2037" h="2200" extrusionOk="0">
                    <a:moveTo>
                      <a:pt x="1080" y="1"/>
                    </a:moveTo>
                    <a:cubicBezTo>
                      <a:pt x="894" y="1"/>
                      <a:pt x="707" y="47"/>
                      <a:pt x="535" y="143"/>
                    </a:cubicBezTo>
                    <a:cubicBezTo>
                      <a:pt x="1" y="472"/>
                      <a:pt x="247" y="905"/>
                      <a:pt x="555" y="1459"/>
                    </a:cubicBezTo>
                    <a:cubicBezTo>
                      <a:pt x="802" y="1871"/>
                      <a:pt x="1008" y="2200"/>
                      <a:pt x="1358" y="2200"/>
                    </a:cubicBezTo>
                    <a:cubicBezTo>
                      <a:pt x="659" y="1645"/>
                      <a:pt x="514" y="1336"/>
                      <a:pt x="2036" y="513"/>
                    </a:cubicBezTo>
                    <a:cubicBezTo>
                      <a:pt x="1817" y="184"/>
                      <a:pt x="1451" y="1"/>
                      <a:pt x="10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9" name="Google Shape;2979;p31"/>
              <p:cNvSpPr/>
              <p:nvPr/>
            </p:nvSpPr>
            <p:spPr>
              <a:xfrm>
                <a:off x="7019559" y="1918263"/>
                <a:ext cx="54156" cy="49842"/>
              </a:xfrm>
              <a:custGeom>
                <a:avLst/>
                <a:gdLst/>
                <a:ahLst/>
                <a:cxnLst/>
                <a:rect l="l" t="t" r="r" b="b"/>
                <a:pathLst>
                  <a:path w="2511" h="2311" extrusionOk="0">
                    <a:moveTo>
                      <a:pt x="1165" y="0"/>
                    </a:moveTo>
                    <a:cubicBezTo>
                      <a:pt x="959" y="0"/>
                      <a:pt x="749" y="53"/>
                      <a:pt x="555" y="164"/>
                    </a:cubicBezTo>
                    <a:cubicBezTo>
                      <a:pt x="1" y="493"/>
                      <a:pt x="267" y="945"/>
                      <a:pt x="596" y="1500"/>
                    </a:cubicBezTo>
                    <a:cubicBezTo>
                      <a:pt x="849" y="1941"/>
                      <a:pt x="1065" y="2310"/>
                      <a:pt x="1412" y="2310"/>
                    </a:cubicBezTo>
                    <a:cubicBezTo>
                      <a:pt x="1518" y="2310"/>
                      <a:pt x="1635" y="2276"/>
                      <a:pt x="1770" y="2199"/>
                    </a:cubicBezTo>
                    <a:cubicBezTo>
                      <a:pt x="2324" y="1850"/>
                      <a:pt x="2510" y="1130"/>
                      <a:pt x="2181" y="575"/>
                    </a:cubicBezTo>
                    <a:cubicBezTo>
                      <a:pt x="1963" y="206"/>
                      <a:pt x="1572" y="0"/>
                      <a:pt x="116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0" name="Google Shape;2980;p31"/>
              <p:cNvSpPr/>
              <p:nvPr/>
            </p:nvSpPr>
            <p:spPr>
              <a:xfrm>
                <a:off x="7016906" y="1915351"/>
                <a:ext cx="51482" cy="47707"/>
              </a:xfrm>
              <a:custGeom>
                <a:avLst/>
                <a:gdLst/>
                <a:ahLst/>
                <a:cxnLst/>
                <a:rect l="l" t="t" r="r" b="b"/>
                <a:pathLst>
                  <a:path w="2387" h="2212" extrusionOk="0">
                    <a:moveTo>
                      <a:pt x="1103" y="0"/>
                    </a:moveTo>
                    <a:cubicBezTo>
                      <a:pt x="910" y="0"/>
                      <a:pt x="715" y="50"/>
                      <a:pt x="535" y="154"/>
                    </a:cubicBezTo>
                    <a:cubicBezTo>
                      <a:pt x="0" y="463"/>
                      <a:pt x="226" y="916"/>
                      <a:pt x="555" y="1451"/>
                    </a:cubicBezTo>
                    <a:cubicBezTo>
                      <a:pt x="793" y="1862"/>
                      <a:pt x="1005" y="2212"/>
                      <a:pt x="1334" y="2212"/>
                    </a:cubicBezTo>
                    <a:cubicBezTo>
                      <a:pt x="1433" y="2212"/>
                      <a:pt x="1542" y="2180"/>
                      <a:pt x="1666" y="2109"/>
                    </a:cubicBezTo>
                    <a:cubicBezTo>
                      <a:pt x="2201" y="1780"/>
                      <a:pt x="2387" y="1100"/>
                      <a:pt x="2077" y="565"/>
                    </a:cubicBezTo>
                    <a:cubicBezTo>
                      <a:pt x="1858" y="197"/>
                      <a:pt x="1486" y="0"/>
                      <a:pt x="110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1" name="Google Shape;2981;p31"/>
              <p:cNvSpPr/>
              <p:nvPr/>
            </p:nvSpPr>
            <p:spPr>
              <a:xfrm>
                <a:off x="7016906" y="1915308"/>
                <a:ext cx="43933" cy="47319"/>
              </a:xfrm>
              <a:custGeom>
                <a:avLst/>
                <a:gdLst/>
                <a:ahLst/>
                <a:cxnLst/>
                <a:rect l="l" t="t" r="r" b="b"/>
                <a:pathLst>
                  <a:path w="2037" h="2194" extrusionOk="0">
                    <a:moveTo>
                      <a:pt x="1092" y="1"/>
                    </a:moveTo>
                    <a:cubicBezTo>
                      <a:pt x="902" y="1"/>
                      <a:pt x="710" y="51"/>
                      <a:pt x="535" y="156"/>
                    </a:cubicBezTo>
                    <a:cubicBezTo>
                      <a:pt x="0" y="465"/>
                      <a:pt x="226" y="918"/>
                      <a:pt x="555" y="1453"/>
                    </a:cubicBezTo>
                    <a:cubicBezTo>
                      <a:pt x="795" y="1853"/>
                      <a:pt x="996" y="2194"/>
                      <a:pt x="1330" y="2194"/>
                    </a:cubicBezTo>
                    <a:cubicBezTo>
                      <a:pt x="1339" y="2194"/>
                      <a:pt x="1348" y="2194"/>
                      <a:pt x="1358" y="2193"/>
                    </a:cubicBezTo>
                    <a:cubicBezTo>
                      <a:pt x="659" y="1658"/>
                      <a:pt x="494" y="1349"/>
                      <a:pt x="2036" y="526"/>
                    </a:cubicBezTo>
                    <a:cubicBezTo>
                      <a:pt x="1819" y="188"/>
                      <a:pt x="1459" y="1"/>
                      <a:pt x="109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2" name="Google Shape;2982;p31"/>
              <p:cNvSpPr/>
              <p:nvPr/>
            </p:nvSpPr>
            <p:spPr>
              <a:xfrm>
                <a:off x="7376716" y="1754522"/>
                <a:ext cx="54156" cy="49886"/>
              </a:xfrm>
              <a:custGeom>
                <a:avLst/>
                <a:gdLst/>
                <a:ahLst/>
                <a:cxnLst/>
                <a:rect l="l" t="t" r="r" b="b"/>
                <a:pathLst>
                  <a:path w="2511" h="2313" extrusionOk="0">
                    <a:moveTo>
                      <a:pt x="1165" y="1"/>
                    </a:moveTo>
                    <a:cubicBezTo>
                      <a:pt x="959" y="1"/>
                      <a:pt x="750" y="53"/>
                      <a:pt x="557" y="164"/>
                    </a:cubicBezTo>
                    <a:cubicBezTo>
                      <a:pt x="0" y="493"/>
                      <a:pt x="247" y="945"/>
                      <a:pt x="576" y="1521"/>
                    </a:cubicBezTo>
                    <a:cubicBezTo>
                      <a:pt x="829" y="1947"/>
                      <a:pt x="1056" y="2312"/>
                      <a:pt x="1399" y="2312"/>
                    </a:cubicBezTo>
                    <a:cubicBezTo>
                      <a:pt x="1504" y="2312"/>
                      <a:pt x="1620" y="2278"/>
                      <a:pt x="1750" y="2201"/>
                    </a:cubicBezTo>
                    <a:cubicBezTo>
                      <a:pt x="2326" y="1872"/>
                      <a:pt x="2510" y="1131"/>
                      <a:pt x="2181" y="575"/>
                    </a:cubicBezTo>
                    <a:cubicBezTo>
                      <a:pt x="1962" y="206"/>
                      <a:pt x="1571" y="1"/>
                      <a:pt x="116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3" name="Google Shape;2983;p31"/>
              <p:cNvSpPr/>
              <p:nvPr/>
            </p:nvSpPr>
            <p:spPr>
              <a:xfrm>
                <a:off x="7373632" y="1751718"/>
                <a:ext cx="51913" cy="47621"/>
              </a:xfrm>
              <a:custGeom>
                <a:avLst/>
                <a:gdLst/>
                <a:ahLst/>
                <a:cxnLst/>
                <a:rect l="l" t="t" r="r" b="b"/>
                <a:pathLst>
                  <a:path w="2407" h="2208" extrusionOk="0">
                    <a:moveTo>
                      <a:pt x="1111" y="1"/>
                    </a:moveTo>
                    <a:cubicBezTo>
                      <a:pt x="922" y="1"/>
                      <a:pt x="730" y="49"/>
                      <a:pt x="555" y="150"/>
                    </a:cubicBezTo>
                    <a:cubicBezTo>
                      <a:pt x="0" y="480"/>
                      <a:pt x="247" y="911"/>
                      <a:pt x="576" y="1446"/>
                    </a:cubicBezTo>
                    <a:cubicBezTo>
                      <a:pt x="813" y="1857"/>
                      <a:pt x="1026" y="2207"/>
                      <a:pt x="1355" y="2207"/>
                    </a:cubicBezTo>
                    <a:cubicBezTo>
                      <a:pt x="1454" y="2207"/>
                      <a:pt x="1563" y="2176"/>
                      <a:pt x="1687" y="2104"/>
                    </a:cubicBezTo>
                    <a:cubicBezTo>
                      <a:pt x="2222" y="1796"/>
                      <a:pt x="2406" y="1097"/>
                      <a:pt x="2099" y="562"/>
                    </a:cubicBezTo>
                    <a:cubicBezTo>
                      <a:pt x="1878" y="202"/>
                      <a:pt x="1498" y="1"/>
                      <a:pt x="111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4" name="Google Shape;2984;p31"/>
              <p:cNvSpPr/>
              <p:nvPr/>
            </p:nvSpPr>
            <p:spPr>
              <a:xfrm>
                <a:off x="7373632" y="1751589"/>
                <a:ext cx="44386" cy="47750"/>
              </a:xfrm>
              <a:custGeom>
                <a:avLst/>
                <a:gdLst/>
                <a:ahLst/>
                <a:cxnLst/>
                <a:rect l="l" t="t" r="r" b="b"/>
                <a:pathLst>
                  <a:path w="2058" h="2214" extrusionOk="0">
                    <a:moveTo>
                      <a:pt x="1114" y="0"/>
                    </a:moveTo>
                    <a:cubicBezTo>
                      <a:pt x="924" y="0"/>
                      <a:pt x="731" y="51"/>
                      <a:pt x="555" y="156"/>
                    </a:cubicBezTo>
                    <a:cubicBezTo>
                      <a:pt x="0" y="486"/>
                      <a:pt x="247" y="917"/>
                      <a:pt x="576" y="1452"/>
                    </a:cubicBezTo>
                    <a:cubicBezTo>
                      <a:pt x="823" y="1884"/>
                      <a:pt x="1029" y="2214"/>
                      <a:pt x="1358" y="2214"/>
                    </a:cubicBezTo>
                    <a:cubicBezTo>
                      <a:pt x="678" y="1657"/>
                      <a:pt x="514" y="1350"/>
                      <a:pt x="2058" y="527"/>
                    </a:cubicBezTo>
                    <a:cubicBezTo>
                      <a:pt x="1841" y="187"/>
                      <a:pt x="1481" y="0"/>
                      <a:pt x="111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5" name="Google Shape;2985;p31"/>
              <p:cNvSpPr/>
              <p:nvPr/>
            </p:nvSpPr>
            <p:spPr>
              <a:xfrm>
                <a:off x="6771511" y="2039947"/>
                <a:ext cx="54630" cy="49799"/>
              </a:xfrm>
              <a:custGeom>
                <a:avLst/>
                <a:gdLst/>
                <a:ahLst/>
                <a:cxnLst/>
                <a:rect l="l" t="t" r="r" b="b"/>
                <a:pathLst>
                  <a:path w="2533" h="2309" extrusionOk="0">
                    <a:moveTo>
                      <a:pt x="1173" y="1"/>
                    </a:moveTo>
                    <a:cubicBezTo>
                      <a:pt x="962" y="1"/>
                      <a:pt x="749" y="58"/>
                      <a:pt x="557" y="178"/>
                    </a:cubicBezTo>
                    <a:cubicBezTo>
                      <a:pt x="1" y="529"/>
                      <a:pt x="269" y="981"/>
                      <a:pt x="618" y="1536"/>
                    </a:cubicBezTo>
                    <a:cubicBezTo>
                      <a:pt x="884" y="1958"/>
                      <a:pt x="1114" y="2309"/>
                      <a:pt x="1453" y="2309"/>
                    </a:cubicBezTo>
                    <a:cubicBezTo>
                      <a:pt x="1560" y="2309"/>
                      <a:pt x="1678" y="2273"/>
                      <a:pt x="1811" y="2194"/>
                    </a:cubicBezTo>
                    <a:cubicBezTo>
                      <a:pt x="2368" y="1845"/>
                      <a:pt x="2532" y="1124"/>
                      <a:pt x="2182" y="570"/>
                    </a:cubicBezTo>
                    <a:cubicBezTo>
                      <a:pt x="1966" y="205"/>
                      <a:pt x="1574" y="1"/>
                      <a:pt x="117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6" name="Google Shape;2986;p31"/>
              <p:cNvSpPr/>
              <p:nvPr/>
            </p:nvSpPr>
            <p:spPr>
              <a:xfrm>
                <a:off x="6768858" y="2037466"/>
                <a:ext cx="51956" cy="47492"/>
              </a:xfrm>
              <a:custGeom>
                <a:avLst/>
                <a:gdLst/>
                <a:ahLst/>
                <a:cxnLst/>
                <a:rect l="l" t="t" r="r" b="b"/>
                <a:pathLst>
                  <a:path w="2409" h="2202" extrusionOk="0">
                    <a:moveTo>
                      <a:pt x="1112" y="0"/>
                    </a:moveTo>
                    <a:cubicBezTo>
                      <a:pt x="908" y="0"/>
                      <a:pt x="702" y="55"/>
                      <a:pt x="516" y="170"/>
                    </a:cubicBezTo>
                    <a:cubicBezTo>
                      <a:pt x="0" y="499"/>
                      <a:pt x="247" y="932"/>
                      <a:pt x="577" y="1466"/>
                    </a:cubicBezTo>
                    <a:cubicBezTo>
                      <a:pt x="824" y="1869"/>
                      <a:pt x="1048" y="2201"/>
                      <a:pt x="1364" y="2201"/>
                    </a:cubicBezTo>
                    <a:cubicBezTo>
                      <a:pt x="1467" y="2201"/>
                      <a:pt x="1581" y="2165"/>
                      <a:pt x="1709" y="2084"/>
                    </a:cubicBezTo>
                    <a:cubicBezTo>
                      <a:pt x="2244" y="1754"/>
                      <a:pt x="2408" y="1055"/>
                      <a:pt x="2079" y="540"/>
                    </a:cubicBezTo>
                    <a:cubicBezTo>
                      <a:pt x="1865" y="191"/>
                      <a:pt x="1493" y="0"/>
                      <a:pt x="111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7" name="Google Shape;2987;p31"/>
              <p:cNvSpPr/>
              <p:nvPr/>
            </p:nvSpPr>
            <p:spPr>
              <a:xfrm>
                <a:off x="6768858" y="2037423"/>
                <a:ext cx="43955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2038" h="2189" extrusionOk="0">
                    <a:moveTo>
                      <a:pt x="1101" y="0"/>
                    </a:moveTo>
                    <a:cubicBezTo>
                      <a:pt x="900" y="0"/>
                      <a:pt x="698" y="55"/>
                      <a:pt x="516" y="172"/>
                    </a:cubicBezTo>
                    <a:cubicBezTo>
                      <a:pt x="0" y="501"/>
                      <a:pt x="247" y="934"/>
                      <a:pt x="577" y="1468"/>
                    </a:cubicBezTo>
                    <a:cubicBezTo>
                      <a:pt x="816" y="1867"/>
                      <a:pt x="1055" y="2189"/>
                      <a:pt x="1369" y="2189"/>
                    </a:cubicBezTo>
                    <a:cubicBezTo>
                      <a:pt x="1379" y="2189"/>
                      <a:pt x="1389" y="2188"/>
                      <a:pt x="1399" y="2188"/>
                    </a:cubicBezTo>
                    <a:cubicBezTo>
                      <a:pt x="700" y="1653"/>
                      <a:pt x="535" y="1365"/>
                      <a:pt x="2038" y="501"/>
                    </a:cubicBezTo>
                    <a:cubicBezTo>
                      <a:pt x="1825" y="182"/>
                      <a:pt x="1467" y="0"/>
                      <a:pt x="110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8" name="Google Shape;2988;p31"/>
              <p:cNvSpPr/>
              <p:nvPr/>
            </p:nvSpPr>
            <p:spPr>
              <a:xfrm>
                <a:off x="6657936" y="2095418"/>
                <a:ext cx="54609" cy="49799"/>
              </a:xfrm>
              <a:custGeom>
                <a:avLst/>
                <a:gdLst/>
                <a:ahLst/>
                <a:cxnLst/>
                <a:rect l="l" t="t" r="r" b="b"/>
                <a:pathLst>
                  <a:path w="2532" h="2309" extrusionOk="0">
                    <a:moveTo>
                      <a:pt x="1169" y="0"/>
                    </a:moveTo>
                    <a:cubicBezTo>
                      <a:pt x="960" y="0"/>
                      <a:pt x="748" y="57"/>
                      <a:pt x="557" y="178"/>
                    </a:cubicBezTo>
                    <a:cubicBezTo>
                      <a:pt x="0" y="527"/>
                      <a:pt x="269" y="980"/>
                      <a:pt x="618" y="1536"/>
                    </a:cubicBezTo>
                    <a:cubicBezTo>
                      <a:pt x="868" y="1958"/>
                      <a:pt x="1106" y="2309"/>
                      <a:pt x="1450" y="2309"/>
                    </a:cubicBezTo>
                    <a:cubicBezTo>
                      <a:pt x="1558" y="2309"/>
                      <a:pt x="1678" y="2274"/>
                      <a:pt x="1811" y="2194"/>
                    </a:cubicBezTo>
                    <a:cubicBezTo>
                      <a:pt x="2346" y="1844"/>
                      <a:pt x="2532" y="1103"/>
                      <a:pt x="2181" y="568"/>
                    </a:cubicBezTo>
                    <a:cubicBezTo>
                      <a:pt x="1953" y="205"/>
                      <a:pt x="1565" y="0"/>
                      <a:pt x="116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9" name="Google Shape;2989;p31"/>
              <p:cNvSpPr/>
              <p:nvPr/>
            </p:nvSpPr>
            <p:spPr>
              <a:xfrm>
                <a:off x="6654852" y="2092916"/>
                <a:ext cx="52366" cy="47470"/>
              </a:xfrm>
              <a:custGeom>
                <a:avLst/>
                <a:gdLst/>
                <a:ahLst/>
                <a:cxnLst/>
                <a:rect l="l" t="t" r="r" b="b"/>
                <a:pathLst>
                  <a:path w="2428" h="2201" extrusionOk="0">
                    <a:moveTo>
                      <a:pt x="1137" y="1"/>
                    </a:moveTo>
                    <a:cubicBezTo>
                      <a:pt x="931" y="1"/>
                      <a:pt x="723" y="55"/>
                      <a:pt x="535" y="171"/>
                    </a:cubicBezTo>
                    <a:cubicBezTo>
                      <a:pt x="0" y="500"/>
                      <a:pt x="267" y="931"/>
                      <a:pt x="596" y="1466"/>
                    </a:cubicBezTo>
                    <a:cubicBezTo>
                      <a:pt x="844" y="1869"/>
                      <a:pt x="1057" y="2201"/>
                      <a:pt x="1375" y="2201"/>
                    </a:cubicBezTo>
                    <a:cubicBezTo>
                      <a:pt x="1480" y="2201"/>
                      <a:pt x="1596" y="2165"/>
                      <a:pt x="1728" y="2083"/>
                    </a:cubicBezTo>
                    <a:cubicBezTo>
                      <a:pt x="2263" y="1754"/>
                      <a:pt x="2428" y="1055"/>
                      <a:pt x="2099" y="520"/>
                    </a:cubicBezTo>
                    <a:cubicBezTo>
                      <a:pt x="1885" y="187"/>
                      <a:pt x="1516" y="1"/>
                      <a:pt x="113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0" name="Google Shape;2990;p31"/>
              <p:cNvSpPr/>
              <p:nvPr/>
            </p:nvSpPr>
            <p:spPr>
              <a:xfrm>
                <a:off x="6654852" y="2092873"/>
                <a:ext cx="44386" cy="47233"/>
              </a:xfrm>
              <a:custGeom>
                <a:avLst/>
                <a:gdLst/>
                <a:ahLst/>
                <a:cxnLst/>
                <a:rect l="l" t="t" r="r" b="b"/>
                <a:pathLst>
                  <a:path w="2058" h="2190" extrusionOk="0">
                    <a:moveTo>
                      <a:pt x="1121" y="1"/>
                    </a:moveTo>
                    <a:cubicBezTo>
                      <a:pt x="921" y="1"/>
                      <a:pt x="719" y="55"/>
                      <a:pt x="535" y="173"/>
                    </a:cubicBezTo>
                    <a:cubicBezTo>
                      <a:pt x="0" y="502"/>
                      <a:pt x="267" y="933"/>
                      <a:pt x="596" y="1468"/>
                    </a:cubicBezTo>
                    <a:cubicBezTo>
                      <a:pt x="836" y="1868"/>
                      <a:pt x="1057" y="2190"/>
                      <a:pt x="1371" y="2190"/>
                    </a:cubicBezTo>
                    <a:cubicBezTo>
                      <a:pt x="1380" y="2190"/>
                      <a:pt x="1390" y="2190"/>
                      <a:pt x="1399" y="2189"/>
                    </a:cubicBezTo>
                    <a:cubicBezTo>
                      <a:pt x="700" y="1654"/>
                      <a:pt x="535" y="1366"/>
                      <a:pt x="2057" y="481"/>
                    </a:cubicBezTo>
                    <a:cubicBezTo>
                      <a:pt x="1832" y="177"/>
                      <a:pt x="1480" y="1"/>
                      <a:pt x="112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1" name="Google Shape;2991;p31"/>
              <p:cNvSpPr/>
              <p:nvPr/>
            </p:nvSpPr>
            <p:spPr>
              <a:xfrm>
                <a:off x="6527949" y="2160509"/>
                <a:ext cx="54587" cy="49735"/>
              </a:xfrm>
              <a:custGeom>
                <a:avLst/>
                <a:gdLst/>
                <a:ahLst/>
                <a:cxnLst/>
                <a:rect l="l" t="t" r="r" b="b"/>
                <a:pathLst>
                  <a:path w="2531" h="2306" extrusionOk="0">
                    <a:moveTo>
                      <a:pt x="1190" y="1"/>
                    </a:moveTo>
                    <a:cubicBezTo>
                      <a:pt x="973" y="1"/>
                      <a:pt x="753" y="60"/>
                      <a:pt x="555" y="184"/>
                    </a:cubicBezTo>
                    <a:cubicBezTo>
                      <a:pt x="1" y="534"/>
                      <a:pt x="267" y="987"/>
                      <a:pt x="618" y="1541"/>
                    </a:cubicBezTo>
                    <a:cubicBezTo>
                      <a:pt x="879" y="1959"/>
                      <a:pt x="1107" y="2306"/>
                      <a:pt x="1439" y="2306"/>
                    </a:cubicBezTo>
                    <a:cubicBezTo>
                      <a:pt x="1550" y="2306"/>
                      <a:pt x="1672" y="2267"/>
                      <a:pt x="1811" y="2180"/>
                    </a:cubicBezTo>
                    <a:cubicBezTo>
                      <a:pt x="2366" y="1851"/>
                      <a:pt x="2530" y="1110"/>
                      <a:pt x="2181" y="554"/>
                    </a:cubicBezTo>
                    <a:cubicBezTo>
                      <a:pt x="1969" y="196"/>
                      <a:pt x="1585" y="1"/>
                      <a:pt x="119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2" name="Google Shape;2992;p31"/>
              <p:cNvSpPr/>
              <p:nvPr/>
            </p:nvSpPr>
            <p:spPr>
              <a:xfrm>
                <a:off x="6525296" y="2158115"/>
                <a:ext cx="51913" cy="47470"/>
              </a:xfrm>
              <a:custGeom>
                <a:avLst/>
                <a:gdLst/>
                <a:ahLst/>
                <a:cxnLst/>
                <a:rect l="l" t="t" r="r" b="b"/>
                <a:pathLst>
                  <a:path w="2407" h="2201" extrusionOk="0">
                    <a:moveTo>
                      <a:pt x="1115" y="1"/>
                    </a:moveTo>
                    <a:cubicBezTo>
                      <a:pt x="910" y="1"/>
                      <a:pt x="702" y="56"/>
                      <a:pt x="514" y="171"/>
                    </a:cubicBezTo>
                    <a:cubicBezTo>
                      <a:pt x="0" y="500"/>
                      <a:pt x="247" y="933"/>
                      <a:pt x="576" y="1468"/>
                    </a:cubicBezTo>
                    <a:cubicBezTo>
                      <a:pt x="826" y="1857"/>
                      <a:pt x="1051" y="2200"/>
                      <a:pt x="1370" y="2200"/>
                    </a:cubicBezTo>
                    <a:cubicBezTo>
                      <a:pt x="1471" y="2200"/>
                      <a:pt x="1582" y="2165"/>
                      <a:pt x="1707" y="2085"/>
                    </a:cubicBezTo>
                    <a:cubicBezTo>
                      <a:pt x="2242" y="1756"/>
                      <a:pt x="2406" y="1057"/>
                      <a:pt x="2077" y="522"/>
                    </a:cubicBezTo>
                    <a:cubicBezTo>
                      <a:pt x="1864" y="188"/>
                      <a:pt x="1494" y="1"/>
                      <a:pt x="11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3" name="Google Shape;2993;p31"/>
              <p:cNvSpPr/>
              <p:nvPr/>
            </p:nvSpPr>
            <p:spPr>
              <a:xfrm>
                <a:off x="6525296" y="2157985"/>
                <a:ext cx="43911" cy="47341"/>
              </a:xfrm>
              <a:custGeom>
                <a:avLst/>
                <a:gdLst/>
                <a:ahLst/>
                <a:cxnLst/>
                <a:rect l="l" t="t" r="r" b="b"/>
                <a:pathLst>
                  <a:path w="2036" h="2195" extrusionOk="0">
                    <a:moveTo>
                      <a:pt x="1118" y="0"/>
                    </a:moveTo>
                    <a:cubicBezTo>
                      <a:pt x="911" y="0"/>
                      <a:pt x="702" y="57"/>
                      <a:pt x="514" y="177"/>
                    </a:cubicBezTo>
                    <a:cubicBezTo>
                      <a:pt x="0" y="506"/>
                      <a:pt x="247" y="939"/>
                      <a:pt x="576" y="1474"/>
                    </a:cubicBezTo>
                    <a:cubicBezTo>
                      <a:pt x="815" y="1873"/>
                      <a:pt x="1055" y="2194"/>
                      <a:pt x="1369" y="2194"/>
                    </a:cubicBezTo>
                    <a:cubicBezTo>
                      <a:pt x="1379" y="2194"/>
                      <a:pt x="1389" y="2194"/>
                      <a:pt x="1399" y="2193"/>
                    </a:cubicBezTo>
                    <a:cubicBezTo>
                      <a:pt x="700" y="1658"/>
                      <a:pt x="535" y="1351"/>
                      <a:pt x="2036" y="487"/>
                    </a:cubicBezTo>
                    <a:cubicBezTo>
                      <a:pt x="1827" y="173"/>
                      <a:pt x="1477" y="0"/>
                      <a:pt x="111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4" name="Google Shape;2994;p31"/>
              <p:cNvSpPr/>
              <p:nvPr/>
            </p:nvSpPr>
            <p:spPr>
              <a:xfrm>
                <a:off x="6881138" y="1988249"/>
                <a:ext cx="54566" cy="49605"/>
              </a:xfrm>
              <a:custGeom>
                <a:avLst/>
                <a:gdLst/>
                <a:ahLst/>
                <a:cxnLst/>
                <a:rect l="l" t="t" r="r" b="b"/>
                <a:pathLst>
                  <a:path w="2530" h="2300" extrusionOk="0">
                    <a:moveTo>
                      <a:pt x="1168" y="0"/>
                    </a:moveTo>
                    <a:cubicBezTo>
                      <a:pt x="959" y="0"/>
                      <a:pt x="747" y="55"/>
                      <a:pt x="555" y="169"/>
                    </a:cubicBezTo>
                    <a:cubicBezTo>
                      <a:pt x="0" y="518"/>
                      <a:pt x="267" y="970"/>
                      <a:pt x="617" y="1527"/>
                    </a:cubicBezTo>
                    <a:cubicBezTo>
                      <a:pt x="867" y="1948"/>
                      <a:pt x="1094" y="2299"/>
                      <a:pt x="1431" y="2299"/>
                    </a:cubicBezTo>
                    <a:cubicBezTo>
                      <a:pt x="1538" y="2299"/>
                      <a:pt x="1656" y="2264"/>
                      <a:pt x="1789" y="2185"/>
                    </a:cubicBezTo>
                    <a:cubicBezTo>
                      <a:pt x="2345" y="1834"/>
                      <a:pt x="2530" y="1115"/>
                      <a:pt x="2181" y="559"/>
                    </a:cubicBezTo>
                    <a:cubicBezTo>
                      <a:pt x="1951" y="196"/>
                      <a:pt x="1564" y="0"/>
                      <a:pt x="11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5" name="Google Shape;2995;p31"/>
              <p:cNvSpPr/>
              <p:nvPr/>
            </p:nvSpPr>
            <p:spPr>
              <a:xfrm>
                <a:off x="6878011" y="1985575"/>
                <a:ext cx="52366" cy="47449"/>
              </a:xfrm>
              <a:custGeom>
                <a:avLst/>
                <a:gdLst/>
                <a:ahLst/>
                <a:cxnLst/>
                <a:rect l="l" t="t" r="r" b="b"/>
                <a:pathLst>
                  <a:path w="2428" h="2200" extrusionOk="0">
                    <a:moveTo>
                      <a:pt x="1132" y="0"/>
                    </a:moveTo>
                    <a:cubicBezTo>
                      <a:pt x="928" y="0"/>
                      <a:pt x="722" y="55"/>
                      <a:pt x="535" y="169"/>
                    </a:cubicBezTo>
                    <a:cubicBezTo>
                      <a:pt x="0" y="499"/>
                      <a:pt x="269" y="930"/>
                      <a:pt x="598" y="1465"/>
                    </a:cubicBezTo>
                    <a:cubicBezTo>
                      <a:pt x="845" y="1867"/>
                      <a:pt x="1057" y="2200"/>
                      <a:pt x="1375" y="2200"/>
                    </a:cubicBezTo>
                    <a:cubicBezTo>
                      <a:pt x="1480" y="2200"/>
                      <a:pt x="1596" y="2163"/>
                      <a:pt x="1728" y="2082"/>
                    </a:cubicBezTo>
                    <a:cubicBezTo>
                      <a:pt x="2263" y="1753"/>
                      <a:pt x="2428" y="1053"/>
                      <a:pt x="2099" y="540"/>
                    </a:cubicBezTo>
                    <a:cubicBezTo>
                      <a:pt x="1884" y="191"/>
                      <a:pt x="1513" y="0"/>
                      <a:pt x="113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6" name="Google Shape;2996;p31"/>
              <p:cNvSpPr/>
              <p:nvPr/>
            </p:nvSpPr>
            <p:spPr>
              <a:xfrm>
                <a:off x="6878011" y="1985532"/>
                <a:ext cx="44386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2058" h="2189" extrusionOk="0">
                    <a:moveTo>
                      <a:pt x="1116" y="0"/>
                    </a:moveTo>
                    <a:cubicBezTo>
                      <a:pt x="918" y="0"/>
                      <a:pt x="718" y="55"/>
                      <a:pt x="535" y="171"/>
                    </a:cubicBezTo>
                    <a:cubicBezTo>
                      <a:pt x="0" y="501"/>
                      <a:pt x="269" y="932"/>
                      <a:pt x="598" y="1467"/>
                    </a:cubicBezTo>
                    <a:cubicBezTo>
                      <a:pt x="837" y="1866"/>
                      <a:pt x="1057" y="2188"/>
                      <a:pt x="1371" y="2188"/>
                    </a:cubicBezTo>
                    <a:cubicBezTo>
                      <a:pt x="1380" y="2188"/>
                      <a:pt x="1390" y="2188"/>
                      <a:pt x="1399" y="2188"/>
                    </a:cubicBezTo>
                    <a:cubicBezTo>
                      <a:pt x="700" y="1672"/>
                      <a:pt x="535" y="1365"/>
                      <a:pt x="2057" y="501"/>
                    </a:cubicBezTo>
                    <a:cubicBezTo>
                      <a:pt x="1832" y="182"/>
                      <a:pt x="1478" y="0"/>
                      <a:pt x="111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7" name="Google Shape;2997;p31"/>
              <p:cNvSpPr/>
              <p:nvPr/>
            </p:nvSpPr>
            <p:spPr>
              <a:xfrm>
                <a:off x="6258614" y="2310489"/>
                <a:ext cx="54609" cy="49735"/>
              </a:xfrm>
              <a:custGeom>
                <a:avLst/>
                <a:gdLst/>
                <a:ahLst/>
                <a:cxnLst/>
                <a:rect l="l" t="t" r="r" b="b"/>
                <a:pathLst>
                  <a:path w="2532" h="2306" extrusionOk="0">
                    <a:moveTo>
                      <a:pt x="1171" y="0"/>
                    </a:moveTo>
                    <a:cubicBezTo>
                      <a:pt x="953" y="0"/>
                      <a:pt x="733" y="59"/>
                      <a:pt x="535" y="183"/>
                    </a:cubicBezTo>
                    <a:cubicBezTo>
                      <a:pt x="0" y="534"/>
                      <a:pt x="269" y="986"/>
                      <a:pt x="618" y="1541"/>
                    </a:cubicBezTo>
                    <a:cubicBezTo>
                      <a:pt x="881" y="1958"/>
                      <a:pt x="1108" y="2305"/>
                      <a:pt x="1440" y="2305"/>
                    </a:cubicBezTo>
                    <a:cubicBezTo>
                      <a:pt x="1550" y="2305"/>
                      <a:pt x="1672" y="2267"/>
                      <a:pt x="1811" y="2179"/>
                    </a:cubicBezTo>
                    <a:cubicBezTo>
                      <a:pt x="2367" y="1829"/>
                      <a:pt x="2532" y="1088"/>
                      <a:pt x="2181" y="553"/>
                    </a:cubicBezTo>
                    <a:cubicBezTo>
                      <a:pt x="1956" y="196"/>
                      <a:pt x="1568" y="0"/>
                      <a:pt x="117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8" name="Google Shape;2998;p31"/>
              <p:cNvSpPr/>
              <p:nvPr/>
            </p:nvSpPr>
            <p:spPr>
              <a:xfrm>
                <a:off x="6255530" y="2307987"/>
                <a:ext cx="51913" cy="47556"/>
              </a:xfrm>
              <a:custGeom>
                <a:avLst/>
                <a:gdLst/>
                <a:ahLst/>
                <a:cxnLst/>
                <a:rect l="l" t="t" r="r" b="b"/>
                <a:pathLst>
                  <a:path w="2407" h="2205" extrusionOk="0">
                    <a:moveTo>
                      <a:pt x="1128" y="1"/>
                    </a:moveTo>
                    <a:cubicBezTo>
                      <a:pt x="919" y="1"/>
                      <a:pt x="706" y="58"/>
                      <a:pt x="514" y="176"/>
                    </a:cubicBezTo>
                    <a:cubicBezTo>
                      <a:pt x="0" y="505"/>
                      <a:pt x="247" y="938"/>
                      <a:pt x="596" y="1473"/>
                    </a:cubicBezTo>
                    <a:cubicBezTo>
                      <a:pt x="845" y="1862"/>
                      <a:pt x="1071" y="2204"/>
                      <a:pt x="1390" y="2204"/>
                    </a:cubicBezTo>
                    <a:cubicBezTo>
                      <a:pt x="1492" y="2204"/>
                      <a:pt x="1604" y="2169"/>
                      <a:pt x="1728" y="2090"/>
                    </a:cubicBezTo>
                    <a:cubicBezTo>
                      <a:pt x="2263" y="1739"/>
                      <a:pt x="2406" y="1040"/>
                      <a:pt x="2077" y="526"/>
                    </a:cubicBezTo>
                    <a:cubicBezTo>
                      <a:pt x="1866" y="183"/>
                      <a:pt x="1503" y="1"/>
                      <a:pt x="11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9" name="Google Shape;2999;p31"/>
              <p:cNvSpPr/>
              <p:nvPr/>
            </p:nvSpPr>
            <p:spPr>
              <a:xfrm>
                <a:off x="6255530" y="2307944"/>
                <a:ext cx="43933" cy="47341"/>
              </a:xfrm>
              <a:custGeom>
                <a:avLst/>
                <a:gdLst/>
                <a:ahLst/>
                <a:cxnLst/>
                <a:rect l="l" t="t" r="r" b="b"/>
                <a:pathLst>
                  <a:path w="2037" h="2195" extrusionOk="0">
                    <a:moveTo>
                      <a:pt x="1118" y="1"/>
                    </a:moveTo>
                    <a:cubicBezTo>
                      <a:pt x="911" y="1"/>
                      <a:pt x="702" y="58"/>
                      <a:pt x="514" y="178"/>
                    </a:cubicBezTo>
                    <a:cubicBezTo>
                      <a:pt x="0" y="507"/>
                      <a:pt x="247" y="940"/>
                      <a:pt x="596" y="1475"/>
                    </a:cubicBezTo>
                    <a:cubicBezTo>
                      <a:pt x="835" y="1873"/>
                      <a:pt x="1074" y="2195"/>
                      <a:pt x="1389" y="2195"/>
                    </a:cubicBezTo>
                    <a:cubicBezTo>
                      <a:pt x="1399" y="2195"/>
                      <a:pt x="1409" y="2194"/>
                      <a:pt x="1419" y="2194"/>
                    </a:cubicBezTo>
                    <a:cubicBezTo>
                      <a:pt x="700" y="1659"/>
                      <a:pt x="535" y="1371"/>
                      <a:pt x="2036" y="487"/>
                    </a:cubicBezTo>
                    <a:cubicBezTo>
                      <a:pt x="1827" y="173"/>
                      <a:pt x="1477" y="1"/>
                      <a:pt x="111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0" name="Google Shape;3000;p31"/>
              <p:cNvSpPr/>
              <p:nvPr/>
            </p:nvSpPr>
            <p:spPr>
              <a:xfrm>
                <a:off x="6145492" y="2366824"/>
                <a:ext cx="54156" cy="49735"/>
              </a:xfrm>
              <a:custGeom>
                <a:avLst/>
                <a:gdLst/>
                <a:ahLst/>
                <a:cxnLst/>
                <a:rect l="l" t="t" r="r" b="b"/>
                <a:pathLst>
                  <a:path w="2511" h="2306" extrusionOk="0">
                    <a:moveTo>
                      <a:pt x="1165" y="0"/>
                    </a:moveTo>
                    <a:cubicBezTo>
                      <a:pt x="950" y="0"/>
                      <a:pt x="732" y="60"/>
                      <a:pt x="535" y="185"/>
                    </a:cubicBezTo>
                    <a:cubicBezTo>
                      <a:pt x="0" y="533"/>
                      <a:pt x="267" y="986"/>
                      <a:pt x="617" y="1542"/>
                    </a:cubicBezTo>
                    <a:cubicBezTo>
                      <a:pt x="879" y="1958"/>
                      <a:pt x="1106" y="2306"/>
                      <a:pt x="1438" y="2306"/>
                    </a:cubicBezTo>
                    <a:cubicBezTo>
                      <a:pt x="1549" y="2306"/>
                      <a:pt x="1672" y="2267"/>
                      <a:pt x="1811" y="2179"/>
                    </a:cubicBezTo>
                    <a:cubicBezTo>
                      <a:pt x="2365" y="1830"/>
                      <a:pt x="2510" y="1110"/>
                      <a:pt x="2160" y="555"/>
                    </a:cubicBezTo>
                    <a:cubicBezTo>
                      <a:pt x="1935" y="196"/>
                      <a:pt x="1555" y="0"/>
                      <a:pt x="116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1" name="Google Shape;3001;p31"/>
              <p:cNvSpPr/>
              <p:nvPr/>
            </p:nvSpPr>
            <p:spPr>
              <a:xfrm>
                <a:off x="6142365" y="2364343"/>
                <a:ext cx="51956" cy="47599"/>
              </a:xfrm>
              <a:custGeom>
                <a:avLst/>
                <a:gdLst/>
                <a:ahLst/>
                <a:cxnLst/>
                <a:rect l="l" t="t" r="r" b="b"/>
                <a:pathLst>
                  <a:path w="2409" h="2207" extrusionOk="0">
                    <a:moveTo>
                      <a:pt x="1131" y="1"/>
                    </a:moveTo>
                    <a:cubicBezTo>
                      <a:pt x="921" y="1"/>
                      <a:pt x="708" y="58"/>
                      <a:pt x="516" y="176"/>
                    </a:cubicBezTo>
                    <a:cubicBezTo>
                      <a:pt x="0" y="505"/>
                      <a:pt x="247" y="958"/>
                      <a:pt x="598" y="1471"/>
                    </a:cubicBezTo>
                    <a:cubicBezTo>
                      <a:pt x="846" y="1874"/>
                      <a:pt x="1070" y="2206"/>
                      <a:pt x="1384" y="2206"/>
                    </a:cubicBezTo>
                    <a:cubicBezTo>
                      <a:pt x="1488" y="2206"/>
                      <a:pt x="1601" y="2170"/>
                      <a:pt x="1729" y="2089"/>
                    </a:cubicBezTo>
                    <a:cubicBezTo>
                      <a:pt x="2263" y="1759"/>
                      <a:pt x="2408" y="1060"/>
                      <a:pt x="2079" y="525"/>
                    </a:cubicBezTo>
                    <a:cubicBezTo>
                      <a:pt x="1868" y="182"/>
                      <a:pt x="1506" y="1"/>
                      <a:pt x="113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2" name="Google Shape;3002;p31"/>
              <p:cNvSpPr/>
              <p:nvPr/>
            </p:nvSpPr>
            <p:spPr>
              <a:xfrm>
                <a:off x="6142365" y="2364300"/>
                <a:ext cx="43955" cy="47362"/>
              </a:xfrm>
              <a:custGeom>
                <a:avLst/>
                <a:gdLst/>
                <a:ahLst/>
                <a:cxnLst/>
                <a:rect l="l" t="t" r="r" b="b"/>
                <a:pathLst>
                  <a:path w="2038" h="2196" extrusionOk="0">
                    <a:moveTo>
                      <a:pt x="1115" y="1"/>
                    </a:moveTo>
                    <a:cubicBezTo>
                      <a:pt x="911" y="1"/>
                      <a:pt x="703" y="58"/>
                      <a:pt x="516" y="178"/>
                    </a:cubicBezTo>
                    <a:cubicBezTo>
                      <a:pt x="0" y="507"/>
                      <a:pt x="247" y="960"/>
                      <a:pt x="598" y="1473"/>
                    </a:cubicBezTo>
                    <a:cubicBezTo>
                      <a:pt x="838" y="1873"/>
                      <a:pt x="1057" y="2195"/>
                      <a:pt x="1391" y="2195"/>
                    </a:cubicBezTo>
                    <a:cubicBezTo>
                      <a:pt x="1401" y="2195"/>
                      <a:pt x="1411" y="2195"/>
                      <a:pt x="1421" y="2194"/>
                    </a:cubicBezTo>
                    <a:cubicBezTo>
                      <a:pt x="700" y="1679"/>
                      <a:pt x="535" y="1371"/>
                      <a:pt x="2038" y="486"/>
                    </a:cubicBezTo>
                    <a:cubicBezTo>
                      <a:pt x="1816" y="173"/>
                      <a:pt x="1469" y="1"/>
                      <a:pt x="111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3" name="Google Shape;3003;p31"/>
              <p:cNvSpPr/>
              <p:nvPr/>
            </p:nvSpPr>
            <p:spPr>
              <a:xfrm>
                <a:off x="6015936" y="2433381"/>
                <a:ext cx="54566" cy="49735"/>
              </a:xfrm>
              <a:custGeom>
                <a:avLst/>
                <a:gdLst/>
                <a:ahLst/>
                <a:cxnLst/>
                <a:rect l="l" t="t" r="r" b="b"/>
                <a:pathLst>
                  <a:path w="2530" h="2306" extrusionOk="0">
                    <a:moveTo>
                      <a:pt x="1186" y="0"/>
                    </a:moveTo>
                    <a:cubicBezTo>
                      <a:pt x="971" y="0"/>
                      <a:pt x="753" y="60"/>
                      <a:pt x="555" y="184"/>
                    </a:cubicBezTo>
                    <a:cubicBezTo>
                      <a:pt x="0" y="533"/>
                      <a:pt x="267" y="986"/>
                      <a:pt x="617" y="1542"/>
                    </a:cubicBezTo>
                    <a:cubicBezTo>
                      <a:pt x="879" y="1958"/>
                      <a:pt x="1118" y="2305"/>
                      <a:pt x="1456" y="2305"/>
                    </a:cubicBezTo>
                    <a:cubicBezTo>
                      <a:pt x="1568" y="2305"/>
                      <a:pt x="1692" y="2267"/>
                      <a:pt x="1830" y="2179"/>
                    </a:cubicBezTo>
                    <a:cubicBezTo>
                      <a:pt x="2365" y="1830"/>
                      <a:pt x="2530" y="1109"/>
                      <a:pt x="2181" y="555"/>
                    </a:cubicBezTo>
                    <a:cubicBezTo>
                      <a:pt x="1955" y="196"/>
                      <a:pt x="1576" y="0"/>
                      <a:pt x="118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4" name="Google Shape;3004;p31"/>
              <p:cNvSpPr/>
              <p:nvPr/>
            </p:nvSpPr>
            <p:spPr>
              <a:xfrm>
                <a:off x="6013262" y="2430901"/>
                <a:ext cx="51913" cy="47535"/>
              </a:xfrm>
              <a:custGeom>
                <a:avLst/>
                <a:gdLst/>
                <a:ahLst/>
                <a:cxnLst/>
                <a:rect l="l" t="t" r="r" b="b"/>
                <a:pathLst>
                  <a:path w="2407" h="2204" extrusionOk="0">
                    <a:moveTo>
                      <a:pt x="1130" y="0"/>
                    </a:moveTo>
                    <a:cubicBezTo>
                      <a:pt x="920" y="0"/>
                      <a:pt x="707" y="58"/>
                      <a:pt x="514" y="176"/>
                    </a:cubicBezTo>
                    <a:cubicBezTo>
                      <a:pt x="1" y="505"/>
                      <a:pt x="248" y="936"/>
                      <a:pt x="577" y="1471"/>
                    </a:cubicBezTo>
                    <a:cubicBezTo>
                      <a:pt x="841" y="1861"/>
                      <a:pt x="1059" y="2203"/>
                      <a:pt x="1382" y="2203"/>
                    </a:cubicBezTo>
                    <a:cubicBezTo>
                      <a:pt x="1485" y="2203"/>
                      <a:pt x="1599" y="2168"/>
                      <a:pt x="1729" y="2088"/>
                    </a:cubicBezTo>
                    <a:cubicBezTo>
                      <a:pt x="2264" y="1739"/>
                      <a:pt x="2407" y="1040"/>
                      <a:pt x="2078" y="525"/>
                    </a:cubicBezTo>
                    <a:cubicBezTo>
                      <a:pt x="1867" y="182"/>
                      <a:pt x="1504" y="0"/>
                      <a:pt x="113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5" name="Google Shape;3005;p31"/>
              <p:cNvSpPr/>
              <p:nvPr/>
            </p:nvSpPr>
            <p:spPr>
              <a:xfrm>
                <a:off x="6013262" y="2430857"/>
                <a:ext cx="43933" cy="47341"/>
              </a:xfrm>
              <a:custGeom>
                <a:avLst/>
                <a:gdLst/>
                <a:ahLst/>
                <a:cxnLst/>
                <a:rect l="l" t="t" r="r" b="b"/>
                <a:pathLst>
                  <a:path w="2037" h="2195" extrusionOk="0">
                    <a:moveTo>
                      <a:pt x="1115" y="0"/>
                    </a:moveTo>
                    <a:cubicBezTo>
                      <a:pt x="910" y="0"/>
                      <a:pt x="703" y="58"/>
                      <a:pt x="514" y="178"/>
                    </a:cubicBezTo>
                    <a:cubicBezTo>
                      <a:pt x="1" y="507"/>
                      <a:pt x="248" y="938"/>
                      <a:pt x="577" y="1473"/>
                    </a:cubicBezTo>
                    <a:cubicBezTo>
                      <a:pt x="836" y="1873"/>
                      <a:pt x="1058" y="2195"/>
                      <a:pt x="1372" y="2195"/>
                    </a:cubicBezTo>
                    <a:cubicBezTo>
                      <a:pt x="1381" y="2195"/>
                      <a:pt x="1390" y="2195"/>
                      <a:pt x="1400" y="2194"/>
                    </a:cubicBezTo>
                    <a:cubicBezTo>
                      <a:pt x="700" y="1659"/>
                      <a:pt x="536" y="1371"/>
                      <a:pt x="2037" y="486"/>
                    </a:cubicBezTo>
                    <a:cubicBezTo>
                      <a:pt x="1815" y="173"/>
                      <a:pt x="1469" y="0"/>
                      <a:pt x="111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6" name="Google Shape;3006;p31"/>
              <p:cNvSpPr/>
              <p:nvPr/>
            </p:nvSpPr>
            <p:spPr>
              <a:xfrm>
                <a:off x="6367336" y="2257670"/>
                <a:ext cx="54566" cy="49692"/>
              </a:xfrm>
              <a:custGeom>
                <a:avLst/>
                <a:gdLst/>
                <a:ahLst/>
                <a:cxnLst/>
                <a:rect l="l" t="t" r="r" b="b"/>
                <a:pathLst>
                  <a:path w="2530" h="2304" extrusionOk="0">
                    <a:moveTo>
                      <a:pt x="1186" y="1"/>
                    </a:moveTo>
                    <a:cubicBezTo>
                      <a:pt x="971" y="1"/>
                      <a:pt x="753" y="60"/>
                      <a:pt x="555" y="185"/>
                    </a:cubicBezTo>
                    <a:cubicBezTo>
                      <a:pt x="0" y="534"/>
                      <a:pt x="267" y="986"/>
                      <a:pt x="618" y="1543"/>
                    </a:cubicBezTo>
                    <a:cubicBezTo>
                      <a:pt x="881" y="1946"/>
                      <a:pt x="1122" y="2303"/>
                      <a:pt x="1454" y="2303"/>
                    </a:cubicBezTo>
                    <a:cubicBezTo>
                      <a:pt x="1562" y="2303"/>
                      <a:pt x="1680" y="2265"/>
                      <a:pt x="1811" y="2180"/>
                    </a:cubicBezTo>
                    <a:cubicBezTo>
                      <a:pt x="2365" y="1831"/>
                      <a:pt x="2530" y="1090"/>
                      <a:pt x="2181" y="555"/>
                    </a:cubicBezTo>
                    <a:cubicBezTo>
                      <a:pt x="1955" y="197"/>
                      <a:pt x="1576" y="1"/>
                      <a:pt x="118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7" name="Google Shape;3007;p31"/>
              <p:cNvSpPr/>
              <p:nvPr/>
            </p:nvSpPr>
            <p:spPr>
              <a:xfrm>
                <a:off x="6364208" y="2254974"/>
                <a:ext cx="52387" cy="47578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2206" extrusionOk="0">
                    <a:moveTo>
                      <a:pt x="1140" y="0"/>
                    </a:moveTo>
                    <a:cubicBezTo>
                      <a:pt x="932" y="0"/>
                      <a:pt x="721" y="60"/>
                      <a:pt x="535" y="186"/>
                    </a:cubicBezTo>
                    <a:cubicBezTo>
                      <a:pt x="1" y="516"/>
                      <a:pt x="269" y="947"/>
                      <a:pt x="598" y="1482"/>
                    </a:cubicBezTo>
                    <a:cubicBezTo>
                      <a:pt x="844" y="1867"/>
                      <a:pt x="1067" y="2205"/>
                      <a:pt x="1388" y="2205"/>
                    </a:cubicBezTo>
                    <a:cubicBezTo>
                      <a:pt x="1496" y="2205"/>
                      <a:pt x="1615" y="2167"/>
                      <a:pt x="1750" y="2079"/>
                    </a:cubicBezTo>
                    <a:cubicBezTo>
                      <a:pt x="2264" y="1750"/>
                      <a:pt x="2428" y="1050"/>
                      <a:pt x="2099" y="516"/>
                    </a:cubicBezTo>
                    <a:cubicBezTo>
                      <a:pt x="1876" y="186"/>
                      <a:pt x="1510" y="0"/>
                      <a:pt x="114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8" name="Google Shape;3008;p31"/>
              <p:cNvSpPr/>
              <p:nvPr/>
            </p:nvSpPr>
            <p:spPr>
              <a:xfrm>
                <a:off x="6364208" y="2255147"/>
                <a:ext cx="44386" cy="47362"/>
              </a:xfrm>
              <a:custGeom>
                <a:avLst/>
                <a:gdLst/>
                <a:ahLst/>
                <a:cxnLst/>
                <a:rect l="l" t="t" r="r" b="b"/>
                <a:pathLst>
                  <a:path w="2058" h="2196" extrusionOk="0">
                    <a:moveTo>
                      <a:pt x="1136" y="1"/>
                    </a:moveTo>
                    <a:cubicBezTo>
                      <a:pt x="931" y="1"/>
                      <a:pt x="724" y="58"/>
                      <a:pt x="535" y="178"/>
                    </a:cubicBezTo>
                    <a:cubicBezTo>
                      <a:pt x="1" y="508"/>
                      <a:pt x="269" y="939"/>
                      <a:pt x="598" y="1474"/>
                    </a:cubicBezTo>
                    <a:cubicBezTo>
                      <a:pt x="857" y="1855"/>
                      <a:pt x="1079" y="2195"/>
                      <a:pt x="1394" y="2195"/>
                    </a:cubicBezTo>
                    <a:cubicBezTo>
                      <a:pt x="1403" y="2195"/>
                      <a:pt x="1412" y="2195"/>
                      <a:pt x="1421" y="2194"/>
                    </a:cubicBezTo>
                    <a:cubicBezTo>
                      <a:pt x="721" y="1660"/>
                      <a:pt x="557" y="1350"/>
                      <a:pt x="2058" y="486"/>
                    </a:cubicBezTo>
                    <a:cubicBezTo>
                      <a:pt x="1837" y="173"/>
                      <a:pt x="1491" y="1"/>
                      <a:pt x="113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9" name="Google Shape;3009;p31"/>
              <p:cNvSpPr/>
              <p:nvPr/>
            </p:nvSpPr>
            <p:spPr>
              <a:xfrm>
                <a:off x="5772332" y="2563778"/>
                <a:ext cx="55040" cy="49605"/>
              </a:xfrm>
              <a:custGeom>
                <a:avLst/>
                <a:gdLst/>
                <a:ahLst/>
                <a:cxnLst/>
                <a:rect l="l" t="t" r="r" b="b"/>
                <a:pathLst>
                  <a:path w="2552" h="2300" extrusionOk="0">
                    <a:moveTo>
                      <a:pt x="1217" y="1"/>
                    </a:moveTo>
                    <a:cubicBezTo>
                      <a:pt x="989" y="1"/>
                      <a:pt x="758" y="67"/>
                      <a:pt x="557" y="206"/>
                    </a:cubicBezTo>
                    <a:cubicBezTo>
                      <a:pt x="0" y="557"/>
                      <a:pt x="288" y="1010"/>
                      <a:pt x="659" y="1544"/>
                    </a:cubicBezTo>
                    <a:cubicBezTo>
                      <a:pt x="918" y="1955"/>
                      <a:pt x="1155" y="2300"/>
                      <a:pt x="1486" y="2300"/>
                    </a:cubicBezTo>
                    <a:cubicBezTo>
                      <a:pt x="1602" y="2300"/>
                      <a:pt x="1729" y="2257"/>
                      <a:pt x="1873" y="2162"/>
                    </a:cubicBezTo>
                    <a:cubicBezTo>
                      <a:pt x="2408" y="1791"/>
                      <a:pt x="2551" y="1070"/>
                      <a:pt x="2181" y="516"/>
                    </a:cubicBezTo>
                    <a:cubicBezTo>
                      <a:pt x="1963" y="182"/>
                      <a:pt x="1594" y="1"/>
                      <a:pt x="121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0" name="Google Shape;3010;p31"/>
              <p:cNvSpPr/>
              <p:nvPr/>
            </p:nvSpPr>
            <p:spPr>
              <a:xfrm>
                <a:off x="5769247" y="2561427"/>
                <a:ext cx="52797" cy="47341"/>
              </a:xfrm>
              <a:custGeom>
                <a:avLst/>
                <a:gdLst/>
                <a:ahLst/>
                <a:cxnLst/>
                <a:rect l="l" t="t" r="r" b="b"/>
                <a:pathLst>
                  <a:path w="2448" h="2195" extrusionOk="0">
                    <a:moveTo>
                      <a:pt x="1157" y="1"/>
                    </a:moveTo>
                    <a:cubicBezTo>
                      <a:pt x="942" y="1"/>
                      <a:pt x="726" y="62"/>
                      <a:pt x="535" y="192"/>
                    </a:cubicBezTo>
                    <a:cubicBezTo>
                      <a:pt x="0" y="543"/>
                      <a:pt x="288" y="954"/>
                      <a:pt x="617" y="1489"/>
                    </a:cubicBezTo>
                    <a:cubicBezTo>
                      <a:pt x="876" y="1870"/>
                      <a:pt x="1113" y="2194"/>
                      <a:pt x="1428" y="2194"/>
                    </a:cubicBezTo>
                    <a:cubicBezTo>
                      <a:pt x="1537" y="2194"/>
                      <a:pt x="1656" y="2155"/>
                      <a:pt x="1789" y="2065"/>
                    </a:cubicBezTo>
                    <a:cubicBezTo>
                      <a:pt x="2304" y="1714"/>
                      <a:pt x="2447" y="1015"/>
                      <a:pt x="2098" y="501"/>
                    </a:cubicBezTo>
                    <a:cubicBezTo>
                      <a:pt x="1878" y="178"/>
                      <a:pt x="1520" y="1"/>
                      <a:pt x="115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1" name="Google Shape;3011;p31"/>
              <p:cNvSpPr/>
              <p:nvPr/>
            </p:nvSpPr>
            <p:spPr>
              <a:xfrm>
                <a:off x="5769247" y="2561384"/>
                <a:ext cx="44386" cy="47276"/>
              </a:xfrm>
              <a:custGeom>
                <a:avLst/>
                <a:gdLst/>
                <a:ahLst/>
                <a:cxnLst/>
                <a:rect l="l" t="t" r="r" b="b"/>
                <a:pathLst>
                  <a:path w="2058" h="2192" extrusionOk="0">
                    <a:moveTo>
                      <a:pt x="1146" y="1"/>
                    </a:moveTo>
                    <a:cubicBezTo>
                      <a:pt x="934" y="1"/>
                      <a:pt x="722" y="62"/>
                      <a:pt x="535" y="194"/>
                    </a:cubicBezTo>
                    <a:cubicBezTo>
                      <a:pt x="0" y="545"/>
                      <a:pt x="288" y="956"/>
                      <a:pt x="617" y="1491"/>
                    </a:cubicBezTo>
                    <a:cubicBezTo>
                      <a:pt x="876" y="1870"/>
                      <a:pt x="1117" y="2191"/>
                      <a:pt x="1432" y="2191"/>
                    </a:cubicBezTo>
                    <a:cubicBezTo>
                      <a:pt x="1441" y="2191"/>
                      <a:pt x="1450" y="2191"/>
                      <a:pt x="1460" y="2190"/>
                    </a:cubicBezTo>
                    <a:cubicBezTo>
                      <a:pt x="741" y="1675"/>
                      <a:pt x="576" y="1367"/>
                      <a:pt x="2057" y="462"/>
                    </a:cubicBezTo>
                    <a:cubicBezTo>
                      <a:pt x="1839" y="167"/>
                      <a:pt x="1494" y="1"/>
                      <a:pt x="114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2" name="Google Shape;3012;p31"/>
              <p:cNvSpPr/>
              <p:nvPr/>
            </p:nvSpPr>
            <p:spPr>
              <a:xfrm>
                <a:off x="5660979" y="2623132"/>
                <a:ext cx="54566" cy="49454"/>
              </a:xfrm>
              <a:custGeom>
                <a:avLst/>
                <a:gdLst/>
                <a:ahLst/>
                <a:cxnLst/>
                <a:rect l="l" t="t" r="r" b="b"/>
                <a:pathLst>
                  <a:path w="2530" h="2293" extrusionOk="0">
                    <a:moveTo>
                      <a:pt x="1180" y="0"/>
                    </a:moveTo>
                    <a:cubicBezTo>
                      <a:pt x="957" y="0"/>
                      <a:pt x="732" y="62"/>
                      <a:pt x="535" y="191"/>
                    </a:cubicBezTo>
                    <a:cubicBezTo>
                      <a:pt x="0" y="562"/>
                      <a:pt x="267" y="1014"/>
                      <a:pt x="637" y="1549"/>
                    </a:cubicBezTo>
                    <a:cubicBezTo>
                      <a:pt x="900" y="1950"/>
                      <a:pt x="1139" y="2292"/>
                      <a:pt x="1476" y="2292"/>
                    </a:cubicBezTo>
                    <a:cubicBezTo>
                      <a:pt x="1588" y="2292"/>
                      <a:pt x="1712" y="2254"/>
                      <a:pt x="1852" y="2166"/>
                    </a:cubicBezTo>
                    <a:cubicBezTo>
                      <a:pt x="2387" y="1796"/>
                      <a:pt x="2530" y="1055"/>
                      <a:pt x="2160" y="520"/>
                    </a:cubicBezTo>
                    <a:cubicBezTo>
                      <a:pt x="1939" y="183"/>
                      <a:pt x="1563" y="0"/>
                      <a:pt x="118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3" name="Google Shape;3013;p31"/>
              <p:cNvSpPr/>
              <p:nvPr/>
            </p:nvSpPr>
            <p:spPr>
              <a:xfrm>
                <a:off x="5657851" y="2620436"/>
                <a:ext cx="52387" cy="47535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2204" extrusionOk="0">
                    <a:moveTo>
                      <a:pt x="1138" y="1"/>
                    </a:moveTo>
                    <a:cubicBezTo>
                      <a:pt x="923" y="1"/>
                      <a:pt x="706" y="63"/>
                      <a:pt x="516" y="193"/>
                    </a:cubicBezTo>
                    <a:cubicBezTo>
                      <a:pt x="1" y="542"/>
                      <a:pt x="269" y="975"/>
                      <a:pt x="598" y="1488"/>
                    </a:cubicBezTo>
                    <a:cubicBezTo>
                      <a:pt x="860" y="1875"/>
                      <a:pt x="1100" y="2203"/>
                      <a:pt x="1421" y="2203"/>
                    </a:cubicBezTo>
                    <a:cubicBezTo>
                      <a:pt x="1527" y="2203"/>
                      <a:pt x="1642" y="2167"/>
                      <a:pt x="1770" y="2086"/>
                    </a:cubicBezTo>
                    <a:cubicBezTo>
                      <a:pt x="2285" y="1735"/>
                      <a:pt x="2428" y="1036"/>
                      <a:pt x="2079" y="501"/>
                    </a:cubicBezTo>
                    <a:cubicBezTo>
                      <a:pt x="1859" y="178"/>
                      <a:pt x="1501" y="1"/>
                      <a:pt x="113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4" name="Google Shape;3014;p31"/>
              <p:cNvSpPr/>
              <p:nvPr/>
            </p:nvSpPr>
            <p:spPr>
              <a:xfrm>
                <a:off x="5657851" y="2620608"/>
                <a:ext cx="43976" cy="47103"/>
              </a:xfrm>
              <a:custGeom>
                <a:avLst/>
                <a:gdLst/>
                <a:ahLst/>
                <a:cxnLst/>
                <a:rect l="l" t="t" r="r" b="b"/>
                <a:pathLst>
                  <a:path w="2039" h="2184" extrusionOk="0">
                    <a:moveTo>
                      <a:pt x="1131" y="0"/>
                    </a:moveTo>
                    <a:cubicBezTo>
                      <a:pt x="918" y="0"/>
                      <a:pt x="703" y="60"/>
                      <a:pt x="516" y="185"/>
                    </a:cubicBezTo>
                    <a:cubicBezTo>
                      <a:pt x="1" y="534"/>
                      <a:pt x="269" y="967"/>
                      <a:pt x="598" y="1480"/>
                    </a:cubicBezTo>
                    <a:cubicBezTo>
                      <a:pt x="870" y="1868"/>
                      <a:pt x="1086" y="2183"/>
                      <a:pt x="1386" y="2183"/>
                    </a:cubicBezTo>
                    <a:cubicBezTo>
                      <a:pt x="1404" y="2183"/>
                      <a:pt x="1422" y="2182"/>
                      <a:pt x="1441" y="2180"/>
                    </a:cubicBezTo>
                    <a:cubicBezTo>
                      <a:pt x="721" y="1686"/>
                      <a:pt x="557" y="1378"/>
                      <a:pt x="2038" y="452"/>
                    </a:cubicBezTo>
                    <a:cubicBezTo>
                      <a:pt x="1821" y="159"/>
                      <a:pt x="1478" y="0"/>
                      <a:pt x="11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5" name="Google Shape;3015;p31"/>
              <p:cNvSpPr/>
              <p:nvPr/>
            </p:nvSpPr>
            <p:spPr>
              <a:xfrm>
                <a:off x="5533191" y="2692795"/>
                <a:ext cx="55040" cy="49433"/>
              </a:xfrm>
              <a:custGeom>
                <a:avLst/>
                <a:gdLst/>
                <a:ahLst/>
                <a:cxnLst/>
                <a:rect l="l" t="t" r="r" b="b"/>
                <a:pathLst>
                  <a:path w="2552" h="2292" extrusionOk="0">
                    <a:moveTo>
                      <a:pt x="1190" y="0"/>
                    </a:moveTo>
                    <a:cubicBezTo>
                      <a:pt x="967" y="0"/>
                      <a:pt x="740" y="62"/>
                      <a:pt x="536" y="190"/>
                    </a:cubicBezTo>
                    <a:cubicBezTo>
                      <a:pt x="1" y="561"/>
                      <a:pt x="289" y="1013"/>
                      <a:pt x="638" y="1548"/>
                    </a:cubicBezTo>
                    <a:cubicBezTo>
                      <a:pt x="915" y="1949"/>
                      <a:pt x="1158" y="2292"/>
                      <a:pt x="1487" y="2292"/>
                    </a:cubicBezTo>
                    <a:cubicBezTo>
                      <a:pt x="1598" y="2292"/>
                      <a:pt x="1718" y="2253"/>
                      <a:pt x="1852" y="2165"/>
                    </a:cubicBezTo>
                    <a:cubicBezTo>
                      <a:pt x="2407" y="1795"/>
                      <a:pt x="2552" y="1054"/>
                      <a:pt x="2181" y="520"/>
                    </a:cubicBezTo>
                    <a:cubicBezTo>
                      <a:pt x="1947" y="182"/>
                      <a:pt x="1574" y="0"/>
                      <a:pt x="119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6" name="Google Shape;3016;p31"/>
              <p:cNvSpPr/>
              <p:nvPr/>
            </p:nvSpPr>
            <p:spPr>
              <a:xfrm>
                <a:off x="5530064" y="2690099"/>
                <a:ext cx="52387" cy="47341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2195" extrusionOk="0">
                    <a:moveTo>
                      <a:pt x="1154" y="1"/>
                    </a:moveTo>
                    <a:cubicBezTo>
                      <a:pt x="936" y="1"/>
                      <a:pt x="715" y="62"/>
                      <a:pt x="516" y="192"/>
                    </a:cubicBezTo>
                    <a:cubicBezTo>
                      <a:pt x="1" y="542"/>
                      <a:pt x="269" y="974"/>
                      <a:pt x="618" y="1489"/>
                    </a:cubicBezTo>
                    <a:cubicBezTo>
                      <a:pt x="878" y="1870"/>
                      <a:pt x="1104" y="2194"/>
                      <a:pt x="1412" y="2194"/>
                    </a:cubicBezTo>
                    <a:cubicBezTo>
                      <a:pt x="1520" y="2194"/>
                      <a:pt x="1637" y="2155"/>
                      <a:pt x="1770" y="2065"/>
                    </a:cubicBezTo>
                    <a:cubicBezTo>
                      <a:pt x="2305" y="1714"/>
                      <a:pt x="2428" y="1015"/>
                      <a:pt x="2099" y="501"/>
                    </a:cubicBezTo>
                    <a:cubicBezTo>
                      <a:pt x="1880" y="177"/>
                      <a:pt x="1522" y="1"/>
                      <a:pt x="11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7" name="Google Shape;3017;p31"/>
              <p:cNvSpPr/>
              <p:nvPr/>
            </p:nvSpPr>
            <p:spPr>
              <a:xfrm>
                <a:off x="5530064" y="2690250"/>
                <a:ext cx="44407" cy="47082"/>
              </a:xfrm>
              <a:custGeom>
                <a:avLst/>
                <a:gdLst/>
                <a:ahLst/>
                <a:cxnLst/>
                <a:rect l="l" t="t" r="r" b="b"/>
                <a:pathLst>
                  <a:path w="2059" h="2183" extrusionOk="0">
                    <a:moveTo>
                      <a:pt x="1140" y="0"/>
                    </a:moveTo>
                    <a:cubicBezTo>
                      <a:pt x="927" y="0"/>
                      <a:pt x="711" y="60"/>
                      <a:pt x="516" y="185"/>
                    </a:cubicBezTo>
                    <a:cubicBezTo>
                      <a:pt x="1" y="535"/>
                      <a:pt x="269" y="967"/>
                      <a:pt x="618" y="1482"/>
                    </a:cubicBezTo>
                    <a:cubicBezTo>
                      <a:pt x="878" y="1881"/>
                      <a:pt x="1118" y="2182"/>
                      <a:pt x="1432" y="2182"/>
                    </a:cubicBezTo>
                    <a:cubicBezTo>
                      <a:pt x="1442" y="2182"/>
                      <a:pt x="1452" y="2182"/>
                      <a:pt x="1462" y="2181"/>
                    </a:cubicBezTo>
                    <a:cubicBezTo>
                      <a:pt x="741" y="1666"/>
                      <a:pt x="577" y="1378"/>
                      <a:pt x="2058" y="453"/>
                    </a:cubicBezTo>
                    <a:cubicBezTo>
                      <a:pt x="1828" y="159"/>
                      <a:pt x="1488" y="0"/>
                      <a:pt x="114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8" name="Google Shape;3018;p31"/>
              <p:cNvSpPr/>
              <p:nvPr/>
            </p:nvSpPr>
            <p:spPr>
              <a:xfrm>
                <a:off x="5880169" y="2508220"/>
                <a:ext cx="54566" cy="49433"/>
              </a:xfrm>
              <a:custGeom>
                <a:avLst/>
                <a:gdLst/>
                <a:ahLst/>
                <a:cxnLst/>
                <a:rect l="l" t="t" r="r" b="b"/>
                <a:pathLst>
                  <a:path w="2530" h="2292" extrusionOk="0">
                    <a:moveTo>
                      <a:pt x="1181" y="0"/>
                    </a:moveTo>
                    <a:cubicBezTo>
                      <a:pt x="957" y="0"/>
                      <a:pt x="732" y="62"/>
                      <a:pt x="535" y="190"/>
                    </a:cubicBezTo>
                    <a:cubicBezTo>
                      <a:pt x="0" y="561"/>
                      <a:pt x="267" y="1013"/>
                      <a:pt x="637" y="1548"/>
                    </a:cubicBezTo>
                    <a:cubicBezTo>
                      <a:pt x="914" y="1949"/>
                      <a:pt x="1157" y="2292"/>
                      <a:pt x="1487" y="2292"/>
                    </a:cubicBezTo>
                    <a:cubicBezTo>
                      <a:pt x="1597" y="2292"/>
                      <a:pt x="1717" y="2253"/>
                      <a:pt x="1852" y="2165"/>
                    </a:cubicBezTo>
                    <a:cubicBezTo>
                      <a:pt x="2387" y="1795"/>
                      <a:pt x="2530" y="1054"/>
                      <a:pt x="2181" y="519"/>
                    </a:cubicBezTo>
                    <a:cubicBezTo>
                      <a:pt x="1947" y="182"/>
                      <a:pt x="1565" y="0"/>
                      <a:pt x="118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9" name="Google Shape;3019;p31"/>
              <p:cNvSpPr/>
              <p:nvPr/>
            </p:nvSpPr>
            <p:spPr>
              <a:xfrm>
                <a:off x="5877042" y="2505718"/>
                <a:ext cx="52366" cy="47319"/>
              </a:xfrm>
              <a:custGeom>
                <a:avLst/>
                <a:gdLst/>
                <a:ahLst/>
                <a:cxnLst/>
                <a:rect l="l" t="t" r="r" b="b"/>
                <a:pathLst>
                  <a:path w="2428" h="2194" extrusionOk="0">
                    <a:moveTo>
                      <a:pt x="1140" y="0"/>
                    </a:moveTo>
                    <a:cubicBezTo>
                      <a:pt x="924" y="0"/>
                      <a:pt x="707" y="60"/>
                      <a:pt x="515" y="183"/>
                    </a:cubicBezTo>
                    <a:cubicBezTo>
                      <a:pt x="0" y="533"/>
                      <a:pt x="269" y="965"/>
                      <a:pt x="617" y="1480"/>
                    </a:cubicBezTo>
                    <a:cubicBezTo>
                      <a:pt x="881" y="1865"/>
                      <a:pt x="1109" y="2193"/>
                      <a:pt x="1424" y="2193"/>
                    </a:cubicBezTo>
                    <a:cubicBezTo>
                      <a:pt x="1528" y="2193"/>
                      <a:pt x="1642" y="2157"/>
                      <a:pt x="1770" y="2076"/>
                    </a:cubicBezTo>
                    <a:cubicBezTo>
                      <a:pt x="2285" y="1727"/>
                      <a:pt x="2428" y="1027"/>
                      <a:pt x="2079" y="492"/>
                    </a:cubicBezTo>
                    <a:cubicBezTo>
                      <a:pt x="1859" y="169"/>
                      <a:pt x="1502" y="0"/>
                      <a:pt x="114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0" name="Google Shape;3020;p31"/>
              <p:cNvSpPr/>
              <p:nvPr/>
            </p:nvSpPr>
            <p:spPr>
              <a:xfrm>
                <a:off x="5877042" y="2505697"/>
                <a:ext cx="43955" cy="47103"/>
              </a:xfrm>
              <a:custGeom>
                <a:avLst/>
                <a:gdLst/>
                <a:ahLst/>
                <a:cxnLst/>
                <a:rect l="l" t="t" r="r" b="b"/>
                <a:pathLst>
                  <a:path w="2038" h="2184" extrusionOk="0">
                    <a:moveTo>
                      <a:pt x="1124" y="0"/>
                    </a:moveTo>
                    <a:cubicBezTo>
                      <a:pt x="913" y="0"/>
                      <a:pt x="701" y="60"/>
                      <a:pt x="515" y="184"/>
                    </a:cubicBezTo>
                    <a:cubicBezTo>
                      <a:pt x="0" y="534"/>
                      <a:pt x="269" y="966"/>
                      <a:pt x="617" y="1481"/>
                    </a:cubicBezTo>
                    <a:cubicBezTo>
                      <a:pt x="870" y="1869"/>
                      <a:pt x="1085" y="2184"/>
                      <a:pt x="1403" y="2184"/>
                    </a:cubicBezTo>
                    <a:cubicBezTo>
                      <a:pt x="1422" y="2184"/>
                      <a:pt x="1442" y="2183"/>
                      <a:pt x="1462" y="2180"/>
                    </a:cubicBezTo>
                    <a:cubicBezTo>
                      <a:pt x="741" y="1686"/>
                      <a:pt x="557" y="1377"/>
                      <a:pt x="2038" y="472"/>
                    </a:cubicBezTo>
                    <a:cubicBezTo>
                      <a:pt x="1819" y="164"/>
                      <a:pt x="1473" y="0"/>
                      <a:pt x="112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1" name="Google Shape;3021;p31"/>
              <p:cNvSpPr/>
              <p:nvPr/>
            </p:nvSpPr>
            <p:spPr>
              <a:xfrm>
                <a:off x="7394035" y="1958486"/>
                <a:ext cx="52797" cy="50188"/>
              </a:xfrm>
              <a:custGeom>
                <a:avLst/>
                <a:gdLst/>
                <a:ahLst/>
                <a:cxnLst/>
                <a:rect l="l" t="t" r="r" b="b"/>
                <a:pathLst>
                  <a:path w="2448" h="2327" extrusionOk="0">
                    <a:moveTo>
                      <a:pt x="1100" y="1"/>
                    </a:moveTo>
                    <a:cubicBezTo>
                      <a:pt x="931" y="1"/>
                      <a:pt x="760" y="35"/>
                      <a:pt x="596" y="109"/>
                    </a:cubicBezTo>
                    <a:cubicBezTo>
                      <a:pt x="1" y="397"/>
                      <a:pt x="226" y="869"/>
                      <a:pt x="514" y="1467"/>
                    </a:cubicBezTo>
                    <a:cubicBezTo>
                      <a:pt x="728" y="1942"/>
                      <a:pt x="929" y="2327"/>
                      <a:pt x="1304" y="2327"/>
                    </a:cubicBezTo>
                    <a:cubicBezTo>
                      <a:pt x="1399" y="2327"/>
                      <a:pt x="1505" y="2302"/>
                      <a:pt x="1625" y="2248"/>
                    </a:cubicBezTo>
                    <a:cubicBezTo>
                      <a:pt x="2201" y="1960"/>
                      <a:pt x="2448" y="1261"/>
                      <a:pt x="2181" y="663"/>
                    </a:cubicBezTo>
                    <a:cubicBezTo>
                      <a:pt x="1972" y="245"/>
                      <a:pt x="1546" y="1"/>
                      <a:pt x="110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2" name="Google Shape;3022;p31"/>
              <p:cNvSpPr/>
              <p:nvPr/>
            </p:nvSpPr>
            <p:spPr>
              <a:xfrm>
                <a:off x="7396235" y="1965064"/>
                <a:ext cx="50597" cy="48052"/>
              </a:xfrm>
              <a:custGeom>
                <a:avLst/>
                <a:gdLst/>
                <a:ahLst/>
                <a:cxnLst/>
                <a:rect l="l" t="t" r="r" b="b"/>
                <a:pathLst>
                  <a:path w="2346" h="2228" extrusionOk="0">
                    <a:moveTo>
                      <a:pt x="1054" y="0"/>
                    </a:moveTo>
                    <a:cubicBezTo>
                      <a:pt x="889" y="0"/>
                      <a:pt x="720" y="36"/>
                      <a:pt x="557" y="112"/>
                    </a:cubicBezTo>
                    <a:cubicBezTo>
                      <a:pt x="1" y="380"/>
                      <a:pt x="206" y="832"/>
                      <a:pt x="475" y="1408"/>
                    </a:cubicBezTo>
                    <a:cubicBezTo>
                      <a:pt x="687" y="1851"/>
                      <a:pt x="875" y="2228"/>
                      <a:pt x="1233" y="2228"/>
                    </a:cubicBezTo>
                    <a:cubicBezTo>
                      <a:pt x="1325" y="2228"/>
                      <a:pt x="1427" y="2203"/>
                      <a:pt x="1544" y="2149"/>
                    </a:cubicBezTo>
                    <a:cubicBezTo>
                      <a:pt x="2099" y="1881"/>
                      <a:pt x="2346" y="1203"/>
                      <a:pt x="2058" y="646"/>
                    </a:cubicBezTo>
                    <a:cubicBezTo>
                      <a:pt x="1867" y="233"/>
                      <a:pt x="1473" y="0"/>
                      <a:pt x="105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3" name="Google Shape;3023;p31"/>
              <p:cNvSpPr/>
              <p:nvPr/>
            </p:nvSpPr>
            <p:spPr>
              <a:xfrm>
                <a:off x="7398478" y="1971901"/>
                <a:ext cx="47470" cy="41215"/>
              </a:xfrm>
              <a:custGeom>
                <a:avLst/>
                <a:gdLst/>
                <a:ahLst/>
                <a:cxnLst/>
                <a:rect l="l" t="t" r="r" b="b"/>
                <a:pathLst>
                  <a:path w="2201" h="1911" extrusionOk="0">
                    <a:moveTo>
                      <a:pt x="185" y="0"/>
                    </a:moveTo>
                    <a:lnTo>
                      <a:pt x="185" y="0"/>
                    </a:lnTo>
                    <a:cubicBezTo>
                      <a:pt x="0" y="269"/>
                      <a:pt x="165" y="659"/>
                      <a:pt x="371" y="1091"/>
                    </a:cubicBezTo>
                    <a:cubicBezTo>
                      <a:pt x="583" y="1534"/>
                      <a:pt x="771" y="1911"/>
                      <a:pt x="1129" y="1911"/>
                    </a:cubicBezTo>
                    <a:cubicBezTo>
                      <a:pt x="1221" y="1911"/>
                      <a:pt x="1323" y="1886"/>
                      <a:pt x="1440" y="1832"/>
                    </a:cubicBezTo>
                    <a:cubicBezTo>
                      <a:pt x="1975" y="1564"/>
                      <a:pt x="2201" y="927"/>
                      <a:pt x="1975" y="371"/>
                    </a:cubicBezTo>
                    <a:lnTo>
                      <a:pt x="1975" y="371"/>
                    </a:lnTo>
                    <a:cubicBezTo>
                      <a:pt x="1352" y="703"/>
                      <a:pt x="953" y="851"/>
                      <a:pt x="694" y="851"/>
                    </a:cubicBezTo>
                    <a:cubicBezTo>
                      <a:pt x="312" y="851"/>
                      <a:pt x="234" y="528"/>
                      <a:pt x="18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4" name="Google Shape;3024;p31"/>
              <p:cNvSpPr/>
              <p:nvPr/>
            </p:nvSpPr>
            <p:spPr>
              <a:xfrm>
                <a:off x="7286198" y="2024590"/>
                <a:ext cx="52840" cy="50188"/>
              </a:xfrm>
              <a:custGeom>
                <a:avLst/>
                <a:gdLst/>
                <a:ahLst/>
                <a:cxnLst/>
                <a:rect l="l" t="t" r="r" b="b"/>
                <a:pathLst>
                  <a:path w="2450" h="2327" extrusionOk="0">
                    <a:moveTo>
                      <a:pt x="1090" y="1"/>
                    </a:moveTo>
                    <a:cubicBezTo>
                      <a:pt x="923" y="1"/>
                      <a:pt x="755" y="36"/>
                      <a:pt x="598" y="108"/>
                    </a:cubicBezTo>
                    <a:cubicBezTo>
                      <a:pt x="1" y="396"/>
                      <a:pt x="228" y="870"/>
                      <a:pt x="494" y="1466"/>
                    </a:cubicBezTo>
                    <a:cubicBezTo>
                      <a:pt x="724" y="1943"/>
                      <a:pt x="928" y="2327"/>
                      <a:pt x="1293" y="2327"/>
                    </a:cubicBezTo>
                    <a:cubicBezTo>
                      <a:pt x="1386" y="2327"/>
                      <a:pt x="1489" y="2302"/>
                      <a:pt x="1605" y="2248"/>
                    </a:cubicBezTo>
                    <a:cubicBezTo>
                      <a:pt x="2203" y="1960"/>
                      <a:pt x="2450" y="1260"/>
                      <a:pt x="2162" y="665"/>
                    </a:cubicBezTo>
                    <a:cubicBezTo>
                      <a:pt x="1967" y="246"/>
                      <a:pt x="1533" y="1"/>
                      <a:pt x="109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5" name="Google Shape;3025;p31"/>
              <p:cNvSpPr/>
              <p:nvPr/>
            </p:nvSpPr>
            <p:spPr>
              <a:xfrm>
                <a:off x="7288441" y="2031169"/>
                <a:ext cx="50144" cy="48052"/>
              </a:xfrm>
              <a:custGeom>
                <a:avLst/>
                <a:gdLst/>
                <a:ahLst/>
                <a:cxnLst/>
                <a:rect l="l" t="t" r="r" b="b"/>
                <a:pathLst>
                  <a:path w="2325" h="2228" extrusionOk="0">
                    <a:moveTo>
                      <a:pt x="1044" y="1"/>
                    </a:moveTo>
                    <a:cubicBezTo>
                      <a:pt x="879" y="1"/>
                      <a:pt x="712" y="37"/>
                      <a:pt x="555" y="113"/>
                    </a:cubicBezTo>
                    <a:cubicBezTo>
                      <a:pt x="0" y="379"/>
                      <a:pt x="206" y="832"/>
                      <a:pt x="473" y="1408"/>
                    </a:cubicBezTo>
                    <a:cubicBezTo>
                      <a:pt x="686" y="1851"/>
                      <a:pt x="873" y="2228"/>
                      <a:pt x="1231" y="2228"/>
                    </a:cubicBezTo>
                    <a:cubicBezTo>
                      <a:pt x="1322" y="2228"/>
                      <a:pt x="1425" y="2203"/>
                      <a:pt x="1543" y="2149"/>
                    </a:cubicBezTo>
                    <a:cubicBezTo>
                      <a:pt x="2099" y="1882"/>
                      <a:pt x="2324" y="1202"/>
                      <a:pt x="2058" y="648"/>
                    </a:cubicBezTo>
                    <a:cubicBezTo>
                      <a:pt x="1865" y="234"/>
                      <a:pt x="1462" y="1"/>
                      <a:pt x="104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6" name="Google Shape;3026;p31"/>
              <p:cNvSpPr/>
              <p:nvPr/>
            </p:nvSpPr>
            <p:spPr>
              <a:xfrm>
                <a:off x="7290640" y="2038027"/>
                <a:ext cx="47513" cy="41194"/>
              </a:xfrm>
              <a:custGeom>
                <a:avLst/>
                <a:gdLst/>
                <a:ahLst/>
                <a:cxnLst/>
                <a:rect l="l" t="t" r="r" b="b"/>
                <a:pathLst>
                  <a:path w="2203" h="1910" extrusionOk="0">
                    <a:moveTo>
                      <a:pt x="186" y="0"/>
                    </a:moveTo>
                    <a:cubicBezTo>
                      <a:pt x="0" y="267"/>
                      <a:pt x="165" y="659"/>
                      <a:pt x="371" y="1090"/>
                    </a:cubicBezTo>
                    <a:cubicBezTo>
                      <a:pt x="584" y="1533"/>
                      <a:pt x="771" y="1910"/>
                      <a:pt x="1129" y="1910"/>
                    </a:cubicBezTo>
                    <a:cubicBezTo>
                      <a:pt x="1220" y="1910"/>
                      <a:pt x="1323" y="1885"/>
                      <a:pt x="1441" y="1831"/>
                    </a:cubicBezTo>
                    <a:cubicBezTo>
                      <a:pt x="1975" y="1564"/>
                      <a:pt x="2203" y="925"/>
                      <a:pt x="1975" y="371"/>
                    </a:cubicBezTo>
                    <a:lnTo>
                      <a:pt x="1975" y="371"/>
                    </a:lnTo>
                    <a:cubicBezTo>
                      <a:pt x="1353" y="703"/>
                      <a:pt x="955" y="850"/>
                      <a:pt x="696" y="850"/>
                    </a:cubicBezTo>
                    <a:cubicBezTo>
                      <a:pt x="314" y="850"/>
                      <a:pt x="236" y="528"/>
                      <a:pt x="18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7" name="Google Shape;3027;p31"/>
              <p:cNvSpPr/>
              <p:nvPr/>
            </p:nvSpPr>
            <p:spPr>
              <a:xfrm>
                <a:off x="7161537" y="2098869"/>
                <a:ext cx="52819" cy="50403"/>
              </a:xfrm>
              <a:custGeom>
                <a:avLst/>
                <a:gdLst/>
                <a:ahLst/>
                <a:cxnLst/>
                <a:rect l="l" t="t" r="r" b="b"/>
                <a:pathLst>
                  <a:path w="2449" h="2337" extrusionOk="0">
                    <a:moveTo>
                      <a:pt x="1107" y="0"/>
                    </a:moveTo>
                    <a:cubicBezTo>
                      <a:pt x="934" y="0"/>
                      <a:pt x="760" y="39"/>
                      <a:pt x="597" y="120"/>
                    </a:cubicBezTo>
                    <a:cubicBezTo>
                      <a:pt x="1" y="408"/>
                      <a:pt x="226" y="882"/>
                      <a:pt x="494" y="1478"/>
                    </a:cubicBezTo>
                    <a:cubicBezTo>
                      <a:pt x="726" y="1940"/>
                      <a:pt x="930" y="2337"/>
                      <a:pt x="1300" y="2337"/>
                    </a:cubicBezTo>
                    <a:cubicBezTo>
                      <a:pt x="1391" y="2337"/>
                      <a:pt x="1492" y="2313"/>
                      <a:pt x="1605" y="2260"/>
                    </a:cubicBezTo>
                    <a:cubicBezTo>
                      <a:pt x="2201" y="1972"/>
                      <a:pt x="2448" y="1272"/>
                      <a:pt x="2160" y="677"/>
                    </a:cubicBezTo>
                    <a:cubicBezTo>
                      <a:pt x="1969" y="248"/>
                      <a:pt x="1544" y="0"/>
                      <a:pt x="110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8" name="Google Shape;3028;p31"/>
              <p:cNvSpPr/>
              <p:nvPr/>
            </p:nvSpPr>
            <p:spPr>
              <a:xfrm>
                <a:off x="7163737" y="2105512"/>
                <a:ext cx="50188" cy="48246"/>
              </a:xfrm>
              <a:custGeom>
                <a:avLst/>
                <a:gdLst/>
                <a:ahLst/>
                <a:cxnLst/>
                <a:rect l="l" t="t" r="r" b="b"/>
                <a:pathLst>
                  <a:path w="2327" h="2237" extrusionOk="0">
                    <a:moveTo>
                      <a:pt x="1052" y="1"/>
                    </a:moveTo>
                    <a:cubicBezTo>
                      <a:pt x="885" y="1"/>
                      <a:pt x="716" y="39"/>
                      <a:pt x="557" y="122"/>
                    </a:cubicBezTo>
                    <a:cubicBezTo>
                      <a:pt x="1" y="388"/>
                      <a:pt x="207" y="841"/>
                      <a:pt x="475" y="1397"/>
                    </a:cubicBezTo>
                    <a:cubicBezTo>
                      <a:pt x="687" y="1856"/>
                      <a:pt x="875" y="2237"/>
                      <a:pt x="1223" y="2237"/>
                    </a:cubicBezTo>
                    <a:cubicBezTo>
                      <a:pt x="1311" y="2237"/>
                      <a:pt x="1410" y="2212"/>
                      <a:pt x="1523" y="2158"/>
                    </a:cubicBezTo>
                    <a:cubicBezTo>
                      <a:pt x="2099" y="1870"/>
                      <a:pt x="2326" y="1211"/>
                      <a:pt x="2058" y="635"/>
                    </a:cubicBezTo>
                    <a:cubicBezTo>
                      <a:pt x="1868" y="240"/>
                      <a:pt x="1467" y="1"/>
                      <a:pt x="105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9" name="Google Shape;3029;p31"/>
              <p:cNvSpPr/>
              <p:nvPr/>
            </p:nvSpPr>
            <p:spPr>
              <a:xfrm>
                <a:off x="7165980" y="2112564"/>
                <a:ext cx="47470" cy="41194"/>
              </a:xfrm>
              <a:custGeom>
                <a:avLst/>
                <a:gdLst/>
                <a:ahLst/>
                <a:cxnLst/>
                <a:rect l="l" t="t" r="r" b="b"/>
                <a:pathLst>
                  <a:path w="2201" h="1910" extrusionOk="0">
                    <a:moveTo>
                      <a:pt x="185" y="1"/>
                    </a:moveTo>
                    <a:cubicBezTo>
                      <a:pt x="0" y="267"/>
                      <a:pt x="165" y="637"/>
                      <a:pt x="371" y="1070"/>
                    </a:cubicBezTo>
                    <a:cubicBezTo>
                      <a:pt x="583" y="1529"/>
                      <a:pt x="771" y="1910"/>
                      <a:pt x="1119" y="1910"/>
                    </a:cubicBezTo>
                    <a:cubicBezTo>
                      <a:pt x="1207" y="1910"/>
                      <a:pt x="1306" y="1885"/>
                      <a:pt x="1419" y="1831"/>
                    </a:cubicBezTo>
                    <a:cubicBezTo>
                      <a:pt x="1975" y="1564"/>
                      <a:pt x="2201" y="925"/>
                      <a:pt x="1975" y="371"/>
                    </a:cubicBezTo>
                    <a:lnTo>
                      <a:pt x="1975" y="371"/>
                    </a:lnTo>
                    <a:cubicBezTo>
                      <a:pt x="1350" y="695"/>
                      <a:pt x="951" y="841"/>
                      <a:pt x="692" y="841"/>
                    </a:cubicBezTo>
                    <a:cubicBezTo>
                      <a:pt x="312" y="841"/>
                      <a:pt x="234" y="526"/>
                      <a:pt x="18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0" name="Google Shape;3030;p31"/>
              <p:cNvSpPr/>
              <p:nvPr/>
            </p:nvSpPr>
            <p:spPr>
              <a:xfrm>
                <a:off x="7496977" y="1894150"/>
                <a:ext cx="52366" cy="50188"/>
              </a:xfrm>
              <a:custGeom>
                <a:avLst/>
                <a:gdLst/>
                <a:ahLst/>
                <a:cxnLst/>
                <a:rect l="l" t="t" r="r" b="b"/>
                <a:pathLst>
                  <a:path w="2428" h="2327" extrusionOk="0">
                    <a:moveTo>
                      <a:pt x="1077" y="1"/>
                    </a:moveTo>
                    <a:cubicBezTo>
                      <a:pt x="909" y="1"/>
                      <a:pt x="739" y="35"/>
                      <a:pt x="576" y="108"/>
                    </a:cubicBezTo>
                    <a:cubicBezTo>
                      <a:pt x="0" y="396"/>
                      <a:pt x="206" y="870"/>
                      <a:pt x="494" y="1466"/>
                    </a:cubicBezTo>
                    <a:cubicBezTo>
                      <a:pt x="707" y="1942"/>
                      <a:pt x="907" y="2327"/>
                      <a:pt x="1282" y="2327"/>
                    </a:cubicBezTo>
                    <a:cubicBezTo>
                      <a:pt x="1377" y="2327"/>
                      <a:pt x="1484" y="2302"/>
                      <a:pt x="1605" y="2248"/>
                    </a:cubicBezTo>
                    <a:cubicBezTo>
                      <a:pt x="2181" y="1960"/>
                      <a:pt x="2428" y="1260"/>
                      <a:pt x="2160" y="664"/>
                    </a:cubicBezTo>
                    <a:cubicBezTo>
                      <a:pt x="1950" y="246"/>
                      <a:pt x="1523" y="1"/>
                      <a:pt x="10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1" name="Google Shape;3031;p31"/>
              <p:cNvSpPr/>
              <p:nvPr/>
            </p:nvSpPr>
            <p:spPr>
              <a:xfrm>
                <a:off x="7498745" y="1900728"/>
                <a:ext cx="50597" cy="48052"/>
              </a:xfrm>
              <a:custGeom>
                <a:avLst/>
                <a:gdLst/>
                <a:ahLst/>
                <a:cxnLst/>
                <a:rect l="l" t="t" r="r" b="b"/>
                <a:pathLst>
                  <a:path w="2346" h="2228" extrusionOk="0">
                    <a:moveTo>
                      <a:pt x="1053" y="0"/>
                    </a:moveTo>
                    <a:cubicBezTo>
                      <a:pt x="887" y="0"/>
                      <a:pt x="718" y="37"/>
                      <a:pt x="555" y="112"/>
                    </a:cubicBezTo>
                    <a:cubicBezTo>
                      <a:pt x="1" y="379"/>
                      <a:pt x="206" y="832"/>
                      <a:pt x="473" y="1408"/>
                    </a:cubicBezTo>
                    <a:cubicBezTo>
                      <a:pt x="687" y="1851"/>
                      <a:pt x="873" y="2228"/>
                      <a:pt x="1231" y="2228"/>
                    </a:cubicBezTo>
                    <a:cubicBezTo>
                      <a:pt x="1322" y="2228"/>
                      <a:pt x="1425" y="2203"/>
                      <a:pt x="1543" y="2148"/>
                    </a:cubicBezTo>
                    <a:cubicBezTo>
                      <a:pt x="2099" y="1882"/>
                      <a:pt x="2346" y="1202"/>
                      <a:pt x="2078" y="647"/>
                    </a:cubicBezTo>
                    <a:cubicBezTo>
                      <a:pt x="1871" y="234"/>
                      <a:pt x="1474" y="0"/>
                      <a:pt x="105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2" name="Google Shape;3032;p31"/>
              <p:cNvSpPr/>
              <p:nvPr/>
            </p:nvSpPr>
            <p:spPr>
              <a:xfrm>
                <a:off x="7500945" y="1907587"/>
                <a:ext cx="47513" cy="41194"/>
              </a:xfrm>
              <a:custGeom>
                <a:avLst/>
                <a:gdLst/>
                <a:ahLst/>
                <a:cxnLst/>
                <a:rect l="l" t="t" r="r" b="b"/>
                <a:pathLst>
                  <a:path w="2203" h="1910" extrusionOk="0">
                    <a:moveTo>
                      <a:pt x="206" y="0"/>
                    </a:moveTo>
                    <a:lnTo>
                      <a:pt x="206" y="0"/>
                    </a:lnTo>
                    <a:cubicBezTo>
                      <a:pt x="1" y="267"/>
                      <a:pt x="165" y="659"/>
                      <a:pt x="371" y="1090"/>
                    </a:cubicBezTo>
                    <a:cubicBezTo>
                      <a:pt x="585" y="1533"/>
                      <a:pt x="771" y="1910"/>
                      <a:pt x="1129" y="1910"/>
                    </a:cubicBezTo>
                    <a:cubicBezTo>
                      <a:pt x="1220" y="1910"/>
                      <a:pt x="1323" y="1885"/>
                      <a:pt x="1441" y="1830"/>
                    </a:cubicBezTo>
                    <a:cubicBezTo>
                      <a:pt x="1976" y="1564"/>
                      <a:pt x="2203" y="925"/>
                      <a:pt x="1976" y="370"/>
                    </a:cubicBezTo>
                    <a:lnTo>
                      <a:pt x="1976" y="370"/>
                    </a:lnTo>
                    <a:cubicBezTo>
                      <a:pt x="1353" y="703"/>
                      <a:pt x="955" y="850"/>
                      <a:pt x="698" y="850"/>
                    </a:cubicBezTo>
                    <a:cubicBezTo>
                      <a:pt x="317" y="850"/>
                      <a:pt x="244" y="527"/>
                      <a:pt x="2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3" name="Google Shape;3033;p31"/>
              <p:cNvSpPr/>
              <p:nvPr/>
            </p:nvSpPr>
            <p:spPr>
              <a:xfrm>
                <a:off x="6922828" y="2236319"/>
                <a:ext cx="51935" cy="50058"/>
              </a:xfrm>
              <a:custGeom>
                <a:avLst/>
                <a:gdLst/>
                <a:ahLst/>
                <a:cxnLst/>
                <a:rect l="l" t="t" r="r" b="b"/>
                <a:pathLst>
                  <a:path w="2408" h="2321" extrusionOk="0">
                    <a:moveTo>
                      <a:pt x="1060" y="1"/>
                    </a:moveTo>
                    <a:cubicBezTo>
                      <a:pt x="898" y="1"/>
                      <a:pt x="734" y="34"/>
                      <a:pt x="577" y="105"/>
                    </a:cubicBezTo>
                    <a:cubicBezTo>
                      <a:pt x="1" y="372"/>
                      <a:pt x="185" y="865"/>
                      <a:pt x="453" y="1441"/>
                    </a:cubicBezTo>
                    <a:cubicBezTo>
                      <a:pt x="668" y="1922"/>
                      <a:pt x="869" y="2321"/>
                      <a:pt x="1239" y="2321"/>
                    </a:cubicBezTo>
                    <a:cubicBezTo>
                      <a:pt x="1329" y="2321"/>
                      <a:pt x="1430" y="2297"/>
                      <a:pt x="1543" y="2245"/>
                    </a:cubicBezTo>
                    <a:cubicBezTo>
                      <a:pt x="2140" y="1976"/>
                      <a:pt x="2407" y="1298"/>
                      <a:pt x="2140" y="701"/>
                    </a:cubicBezTo>
                    <a:cubicBezTo>
                      <a:pt x="1943" y="262"/>
                      <a:pt x="1511" y="1"/>
                      <a:pt x="106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4" name="Google Shape;3034;p31"/>
              <p:cNvSpPr/>
              <p:nvPr/>
            </p:nvSpPr>
            <p:spPr>
              <a:xfrm>
                <a:off x="6924618" y="2242724"/>
                <a:ext cx="49713" cy="48354"/>
              </a:xfrm>
              <a:custGeom>
                <a:avLst/>
                <a:gdLst/>
                <a:ahLst/>
                <a:cxnLst/>
                <a:rect l="l" t="t" r="r" b="b"/>
                <a:pathLst>
                  <a:path w="2305" h="2242" extrusionOk="0">
                    <a:moveTo>
                      <a:pt x="1015" y="1"/>
                    </a:moveTo>
                    <a:cubicBezTo>
                      <a:pt x="862" y="1"/>
                      <a:pt x="705" y="32"/>
                      <a:pt x="555" y="96"/>
                    </a:cubicBezTo>
                    <a:cubicBezTo>
                      <a:pt x="0" y="363"/>
                      <a:pt x="185" y="837"/>
                      <a:pt x="431" y="1391"/>
                    </a:cubicBezTo>
                    <a:cubicBezTo>
                      <a:pt x="648" y="1857"/>
                      <a:pt x="837" y="2242"/>
                      <a:pt x="1195" y="2242"/>
                    </a:cubicBezTo>
                    <a:cubicBezTo>
                      <a:pt x="1280" y="2242"/>
                      <a:pt x="1375" y="2220"/>
                      <a:pt x="1481" y="2173"/>
                    </a:cubicBezTo>
                    <a:cubicBezTo>
                      <a:pt x="2057" y="1906"/>
                      <a:pt x="2304" y="1248"/>
                      <a:pt x="2057" y="672"/>
                    </a:cubicBezTo>
                    <a:cubicBezTo>
                      <a:pt x="1859" y="247"/>
                      <a:pt x="1448" y="1"/>
                      <a:pt x="10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5" name="Google Shape;3035;p31"/>
              <p:cNvSpPr/>
              <p:nvPr/>
            </p:nvSpPr>
            <p:spPr>
              <a:xfrm>
                <a:off x="6926818" y="2249216"/>
                <a:ext cx="47039" cy="41863"/>
              </a:xfrm>
              <a:custGeom>
                <a:avLst/>
                <a:gdLst/>
                <a:ahLst/>
                <a:cxnLst/>
                <a:rect l="l" t="t" r="r" b="b"/>
                <a:pathLst>
                  <a:path w="2181" h="1941" extrusionOk="0">
                    <a:moveTo>
                      <a:pt x="186" y="1"/>
                    </a:moveTo>
                    <a:cubicBezTo>
                      <a:pt x="0" y="267"/>
                      <a:pt x="145" y="659"/>
                      <a:pt x="329" y="1090"/>
                    </a:cubicBezTo>
                    <a:cubicBezTo>
                      <a:pt x="546" y="1556"/>
                      <a:pt x="735" y="1941"/>
                      <a:pt x="1093" y="1941"/>
                    </a:cubicBezTo>
                    <a:cubicBezTo>
                      <a:pt x="1178" y="1941"/>
                      <a:pt x="1273" y="1919"/>
                      <a:pt x="1379" y="1872"/>
                    </a:cubicBezTo>
                    <a:cubicBezTo>
                      <a:pt x="1934" y="1625"/>
                      <a:pt x="2181" y="988"/>
                      <a:pt x="1955" y="432"/>
                    </a:cubicBezTo>
                    <a:lnTo>
                      <a:pt x="1955" y="432"/>
                    </a:lnTo>
                    <a:cubicBezTo>
                      <a:pt x="1344" y="730"/>
                      <a:pt x="949" y="864"/>
                      <a:pt x="692" y="864"/>
                    </a:cubicBezTo>
                    <a:cubicBezTo>
                      <a:pt x="291" y="864"/>
                      <a:pt x="223" y="539"/>
                      <a:pt x="18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6" name="Google Shape;3036;p31"/>
              <p:cNvSpPr/>
              <p:nvPr/>
            </p:nvSpPr>
            <p:spPr>
              <a:xfrm>
                <a:off x="6813222" y="2299770"/>
                <a:ext cx="52387" cy="50058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2321" extrusionOk="0">
                    <a:moveTo>
                      <a:pt x="1080" y="1"/>
                    </a:moveTo>
                    <a:cubicBezTo>
                      <a:pt x="919" y="1"/>
                      <a:pt x="755" y="34"/>
                      <a:pt x="598" y="104"/>
                    </a:cubicBezTo>
                    <a:cubicBezTo>
                      <a:pt x="1" y="372"/>
                      <a:pt x="206" y="845"/>
                      <a:pt x="475" y="1442"/>
                    </a:cubicBezTo>
                    <a:cubicBezTo>
                      <a:pt x="689" y="1921"/>
                      <a:pt x="877" y="2320"/>
                      <a:pt x="1252" y="2320"/>
                    </a:cubicBezTo>
                    <a:cubicBezTo>
                      <a:pt x="1344" y="2320"/>
                      <a:pt x="1447" y="2296"/>
                      <a:pt x="1564" y="2244"/>
                    </a:cubicBezTo>
                    <a:cubicBezTo>
                      <a:pt x="2162" y="1977"/>
                      <a:pt x="2428" y="1278"/>
                      <a:pt x="2162" y="701"/>
                    </a:cubicBezTo>
                    <a:cubicBezTo>
                      <a:pt x="1964" y="261"/>
                      <a:pt x="1532" y="1"/>
                      <a:pt x="108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7" name="Google Shape;3037;p31"/>
              <p:cNvSpPr/>
              <p:nvPr/>
            </p:nvSpPr>
            <p:spPr>
              <a:xfrm>
                <a:off x="6815012" y="2306154"/>
                <a:ext cx="50166" cy="48160"/>
              </a:xfrm>
              <a:custGeom>
                <a:avLst/>
                <a:gdLst/>
                <a:ahLst/>
                <a:cxnLst/>
                <a:rect l="l" t="t" r="r" b="b"/>
                <a:pathLst>
                  <a:path w="2326" h="2233" extrusionOk="0">
                    <a:moveTo>
                      <a:pt x="1027" y="1"/>
                    </a:moveTo>
                    <a:cubicBezTo>
                      <a:pt x="875" y="1"/>
                      <a:pt x="721" y="32"/>
                      <a:pt x="576" y="96"/>
                    </a:cubicBezTo>
                    <a:cubicBezTo>
                      <a:pt x="0" y="364"/>
                      <a:pt x="186" y="817"/>
                      <a:pt x="453" y="1393"/>
                    </a:cubicBezTo>
                    <a:cubicBezTo>
                      <a:pt x="649" y="1852"/>
                      <a:pt x="833" y="2233"/>
                      <a:pt x="1192" y="2233"/>
                    </a:cubicBezTo>
                    <a:cubicBezTo>
                      <a:pt x="1283" y="2233"/>
                      <a:pt x="1386" y="2208"/>
                      <a:pt x="1503" y="2153"/>
                    </a:cubicBezTo>
                    <a:cubicBezTo>
                      <a:pt x="2057" y="1906"/>
                      <a:pt x="2325" y="1248"/>
                      <a:pt x="2057" y="672"/>
                    </a:cubicBezTo>
                    <a:cubicBezTo>
                      <a:pt x="1875" y="247"/>
                      <a:pt x="1457" y="1"/>
                      <a:pt x="102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8" name="Google Shape;3038;p31"/>
              <p:cNvSpPr/>
              <p:nvPr/>
            </p:nvSpPr>
            <p:spPr>
              <a:xfrm>
                <a:off x="6817234" y="2312646"/>
                <a:ext cx="47060" cy="41668"/>
              </a:xfrm>
              <a:custGeom>
                <a:avLst/>
                <a:gdLst/>
                <a:ahLst/>
                <a:cxnLst/>
                <a:rect l="l" t="t" r="r" b="b"/>
                <a:pathLst>
                  <a:path w="2182" h="1932" extrusionOk="0">
                    <a:moveTo>
                      <a:pt x="206" y="1"/>
                    </a:moveTo>
                    <a:cubicBezTo>
                      <a:pt x="1" y="269"/>
                      <a:pt x="144" y="659"/>
                      <a:pt x="350" y="1092"/>
                    </a:cubicBezTo>
                    <a:cubicBezTo>
                      <a:pt x="546" y="1551"/>
                      <a:pt x="730" y="1932"/>
                      <a:pt x="1089" y="1932"/>
                    </a:cubicBezTo>
                    <a:cubicBezTo>
                      <a:pt x="1180" y="1932"/>
                      <a:pt x="1283" y="1907"/>
                      <a:pt x="1400" y="1852"/>
                    </a:cubicBezTo>
                    <a:cubicBezTo>
                      <a:pt x="1934" y="1605"/>
                      <a:pt x="2181" y="988"/>
                      <a:pt x="1976" y="434"/>
                    </a:cubicBezTo>
                    <a:lnTo>
                      <a:pt x="1976" y="434"/>
                    </a:lnTo>
                    <a:cubicBezTo>
                      <a:pt x="1364" y="731"/>
                      <a:pt x="967" y="865"/>
                      <a:pt x="707" y="865"/>
                    </a:cubicBezTo>
                    <a:cubicBezTo>
                      <a:pt x="302" y="865"/>
                      <a:pt x="231" y="540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9" name="Google Shape;3039;p31"/>
              <p:cNvSpPr/>
              <p:nvPr/>
            </p:nvSpPr>
            <p:spPr>
              <a:xfrm>
                <a:off x="6686794" y="2370770"/>
                <a:ext cx="51913" cy="50490"/>
              </a:xfrm>
              <a:custGeom>
                <a:avLst/>
                <a:gdLst/>
                <a:ahLst/>
                <a:cxnLst/>
                <a:rect l="l" t="t" r="r" b="b"/>
                <a:pathLst>
                  <a:path w="2407" h="2341" extrusionOk="0">
                    <a:moveTo>
                      <a:pt x="1059" y="0"/>
                    </a:moveTo>
                    <a:cubicBezTo>
                      <a:pt x="897" y="0"/>
                      <a:pt x="733" y="33"/>
                      <a:pt x="576" y="104"/>
                    </a:cubicBezTo>
                    <a:cubicBezTo>
                      <a:pt x="0" y="372"/>
                      <a:pt x="185" y="866"/>
                      <a:pt x="453" y="1461"/>
                    </a:cubicBezTo>
                    <a:cubicBezTo>
                      <a:pt x="667" y="1941"/>
                      <a:pt x="869" y="2341"/>
                      <a:pt x="1239" y="2341"/>
                    </a:cubicBezTo>
                    <a:cubicBezTo>
                      <a:pt x="1329" y="2341"/>
                      <a:pt x="1429" y="2317"/>
                      <a:pt x="1543" y="2265"/>
                    </a:cubicBezTo>
                    <a:cubicBezTo>
                      <a:pt x="2140" y="1996"/>
                      <a:pt x="2407" y="1297"/>
                      <a:pt x="2140" y="701"/>
                    </a:cubicBezTo>
                    <a:cubicBezTo>
                      <a:pt x="1942" y="261"/>
                      <a:pt x="1511" y="0"/>
                      <a:pt x="105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0" name="Google Shape;3040;p31"/>
              <p:cNvSpPr/>
              <p:nvPr/>
            </p:nvSpPr>
            <p:spPr>
              <a:xfrm>
                <a:off x="6688562" y="2377607"/>
                <a:ext cx="49713" cy="48139"/>
              </a:xfrm>
              <a:custGeom>
                <a:avLst/>
                <a:gdLst/>
                <a:ahLst/>
                <a:cxnLst/>
                <a:rect l="l" t="t" r="r" b="b"/>
                <a:pathLst>
                  <a:path w="2305" h="2232" extrusionOk="0">
                    <a:moveTo>
                      <a:pt x="1015" y="1"/>
                    </a:moveTo>
                    <a:cubicBezTo>
                      <a:pt x="862" y="1"/>
                      <a:pt x="706" y="32"/>
                      <a:pt x="555" y="96"/>
                    </a:cubicBezTo>
                    <a:cubicBezTo>
                      <a:pt x="1" y="343"/>
                      <a:pt x="185" y="815"/>
                      <a:pt x="432" y="1391"/>
                    </a:cubicBezTo>
                    <a:cubicBezTo>
                      <a:pt x="646" y="1851"/>
                      <a:pt x="833" y="2232"/>
                      <a:pt x="1182" y="2232"/>
                    </a:cubicBezTo>
                    <a:cubicBezTo>
                      <a:pt x="1270" y="2232"/>
                      <a:pt x="1369" y="2207"/>
                      <a:pt x="1482" y="2153"/>
                    </a:cubicBezTo>
                    <a:cubicBezTo>
                      <a:pt x="2058" y="1906"/>
                      <a:pt x="2305" y="1227"/>
                      <a:pt x="2058" y="672"/>
                    </a:cubicBezTo>
                    <a:cubicBezTo>
                      <a:pt x="1860" y="247"/>
                      <a:pt x="1449" y="1"/>
                      <a:pt x="10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1" name="Google Shape;3041;p31"/>
              <p:cNvSpPr/>
              <p:nvPr/>
            </p:nvSpPr>
            <p:spPr>
              <a:xfrm>
                <a:off x="6690762" y="2384099"/>
                <a:ext cx="47060" cy="41647"/>
              </a:xfrm>
              <a:custGeom>
                <a:avLst/>
                <a:gdLst/>
                <a:ahLst/>
                <a:cxnLst/>
                <a:rect l="l" t="t" r="r" b="b"/>
                <a:pathLst>
                  <a:path w="2182" h="1931" extrusionOk="0">
                    <a:moveTo>
                      <a:pt x="187" y="1"/>
                    </a:moveTo>
                    <a:cubicBezTo>
                      <a:pt x="1" y="267"/>
                      <a:pt x="146" y="638"/>
                      <a:pt x="330" y="1090"/>
                    </a:cubicBezTo>
                    <a:cubicBezTo>
                      <a:pt x="544" y="1550"/>
                      <a:pt x="731" y="1931"/>
                      <a:pt x="1080" y="1931"/>
                    </a:cubicBezTo>
                    <a:cubicBezTo>
                      <a:pt x="1168" y="1931"/>
                      <a:pt x="1267" y="1906"/>
                      <a:pt x="1380" y="1852"/>
                    </a:cubicBezTo>
                    <a:cubicBezTo>
                      <a:pt x="1935" y="1605"/>
                      <a:pt x="2181" y="967"/>
                      <a:pt x="1956" y="412"/>
                    </a:cubicBezTo>
                    <a:lnTo>
                      <a:pt x="1956" y="412"/>
                    </a:lnTo>
                    <a:cubicBezTo>
                      <a:pt x="1338" y="721"/>
                      <a:pt x="942" y="860"/>
                      <a:pt x="685" y="860"/>
                    </a:cubicBezTo>
                    <a:cubicBezTo>
                      <a:pt x="291" y="860"/>
                      <a:pt x="224" y="535"/>
                      <a:pt x="18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2" name="Google Shape;3042;p31"/>
              <p:cNvSpPr/>
              <p:nvPr/>
            </p:nvSpPr>
            <p:spPr>
              <a:xfrm>
                <a:off x="7026654" y="2174571"/>
                <a:ext cx="52387" cy="50144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2325" extrusionOk="0">
                    <a:moveTo>
                      <a:pt x="1095" y="1"/>
                    </a:moveTo>
                    <a:cubicBezTo>
                      <a:pt x="928" y="1"/>
                      <a:pt x="759" y="35"/>
                      <a:pt x="597" y="108"/>
                    </a:cubicBezTo>
                    <a:cubicBezTo>
                      <a:pt x="1" y="376"/>
                      <a:pt x="207" y="848"/>
                      <a:pt x="473" y="1446"/>
                    </a:cubicBezTo>
                    <a:cubicBezTo>
                      <a:pt x="689" y="1924"/>
                      <a:pt x="876" y="2324"/>
                      <a:pt x="1251" y="2324"/>
                    </a:cubicBezTo>
                    <a:cubicBezTo>
                      <a:pt x="1343" y="2324"/>
                      <a:pt x="1447" y="2300"/>
                      <a:pt x="1564" y="2247"/>
                    </a:cubicBezTo>
                    <a:cubicBezTo>
                      <a:pt x="2160" y="1981"/>
                      <a:pt x="2428" y="1281"/>
                      <a:pt x="2160" y="684"/>
                    </a:cubicBezTo>
                    <a:cubicBezTo>
                      <a:pt x="1966" y="250"/>
                      <a:pt x="1542" y="1"/>
                      <a:pt x="109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3" name="Google Shape;3043;p31"/>
              <p:cNvSpPr/>
              <p:nvPr/>
            </p:nvSpPr>
            <p:spPr>
              <a:xfrm>
                <a:off x="7028444" y="2181041"/>
                <a:ext cx="50123" cy="48160"/>
              </a:xfrm>
              <a:custGeom>
                <a:avLst/>
                <a:gdLst/>
                <a:ahLst/>
                <a:cxnLst/>
                <a:rect l="l" t="t" r="r" b="b"/>
                <a:pathLst>
                  <a:path w="2324" h="2233" extrusionOk="0">
                    <a:moveTo>
                      <a:pt x="1036" y="0"/>
                    </a:moveTo>
                    <a:cubicBezTo>
                      <a:pt x="883" y="0"/>
                      <a:pt x="727" y="31"/>
                      <a:pt x="576" y="96"/>
                    </a:cubicBezTo>
                    <a:cubicBezTo>
                      <a:pt x="0" y="364"/>
                      <a:pt x="206" y="817"/>
                      <a:pt x="453" y="1393"/>
                    </a:cubicBezTo>
                    <a:cubicBezTo>
                      <a:pt x="665" y="1852"/>
                      <a:pt x="839" y="2232"/>
                      <a:pt x="1192" y="2232"/>
                    </a:cubicBezTo>
                    <a:cubicBezTo>
                      <a:pt x="1282" y="2232"/>
                      <a:pt x="1384" y="2207"/>
                      <a:pt x="1501" y="2153"/>
                    </a:cubicBezTo>
                    <a:cubicBezTo>
                      <a:pt x="2077" y="1906"/>
                      <a:pt x="2324" y="1228"/>
                      <a:pt x="2057" y="672"/>
                    </a:cubicBezTo>
                    <a:cubicBezTo>
                      <a:pt x="1875" y="246"/>
                      <a:pt x="1468" y="0"/>
                      <a:pt x="103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4" name="Google Shape;3044;p31"/>
              <p:cNvSpPr/>
              <p:nvPr/>
            </p:nvSpPr>
            <p:spPr>
              <a:xfrm>
                <a:off x="7030644" y="2187533"/>
                <a:ext cx="47513" cy="41668"/>
              </a:xfrm>
              <a:custGeom>
                <a:avLst/>
                <a:gdLst/>
                <a:ahLst/>
                <a:cxnLst/>
                <a:rect l="l" t="t" r="r" b="b"/>
                <a:pathLst>
                  <a:path w="2203" h="1932" extrusionOk="0">
                    <a:moveTo>
                      <a:pt x="206" y="0"/>
                    </a:moveTo>
                    <a:lnTo>
                      <a:pt x="206" y="0"/>
                    </a:lnTo>
                    <a:cubicBezTo>
                      <a:pt x="0" y="269"/>
                      <a:pt x="145" y="659"/>
                      <a:pt x="351" y="1092"/>
                    </a:cubicBezTo>
                    <a:cubicBezTo>
                      <a:pt x="563" y="1551"/>
                      <a:pt x="737" y="1931"/>
                      <a:pt x="1090" y="1931"/>
                    </a:cubicBezTo>
                    <a:cubicBezTo>
                      <a:pt x="1180" y="1931"/>
                      <a:pt x="1282" y="1906"/>
                      <a:pt x="1399" y="1852"/>
                    </a:cubicBezTo>
                    <a:cubicBezTo>
                      <a:pt x="1955" y="1605"/>
                      <a:pt x="2202" y="968"/>
                      <a:pt x="1975" y="412"/>
                    </a:cubicBezTo>
                    <a:lnTo>
                      <a:pt x="1975" y="412"/>
                    </a:lnTo>
                    <a:cubicBezTo>
                      <a:pt x="1357" y="721"/>
                      <a:pt x="957" y="860"/>
                      <a:pt x="698" y="860"/>
                    </a:cubicBezTo>
                    <a:cubicBezTo>
                      <a:pt x="301" y="860"/>
                      <a:pt x="231" y="536"/>
                      <a:pt x="2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5" name="Google Shape;3045;p31"/>
              <p:cNvSpPr/>
              <p:nvPr/>
            </p:nvSpPr>
            <p:spPr>
              <a:xfrm>
                <a:off x="6411700" y="2510981"/>
                <a:ext cx="52387" cy="50295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2332" extrusionOk="0">
                    <a:moveTo>
                      <a:pt x="1088" y="0"/>
                    </a:moveTo>
                    <a:cubicBezTo>
                      <a:pt x="926" y="0"/>
                      <a:pt x="759" y="33"/>
                      <a:pt x="596" y="103"/>
                    </a:cubicBezTo>
                    <a:cubicBezTo>
                      <a:pt x="1" y="350"/>
                      <a:pt x="206" y="844"/>
                      <a:pt x="473" y="1441"/>
                    </a:cubicBezTo>
                    <a:cubicBezTo>
                      <a:pt x="691" y="1927"/>
                      <a:pt x="868" y="2331"/>
                      <a:pt x="1260" y="2331"/>
                    </a:cubicBezTo>
                    <a:cubicBezTo>
                      <a:pt x="1349" y="2331"/>
                      <a:pt x="1450" y="2310"/>
                      <a:pt x="1564" y="2264"/>
                    </a:cubicBezTo>
                    <a:cubicBezTo>
                      <a:pt x="2160" y="1996"/>
                      <a:pt x="2428" y="1297"/>
                      <a:pt x="2160" y="701"/>
                    </a:cubicBezTo>
                    <a:cubicBezTo>
                      <a:pt x="1963" y="261"/>
                      <a:pt x="1543" y="0"/>
                      <a:pt x="108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6" name="Google Shape;3046;p31"/>
              <p:cNvSpPr/>
              <p:nvPr/>
            </p:nvSpPr>
            <p:spPr>
              <a:xfrm>
                <a:off x="6413469" y="2517429"/>
                <a:ext cx="50144" cy="48311"/>
              </a:xfrm>
              <a:custGeom>
                <a:avLst/>
                <a:gdLst/>
                <a:ahLst/>
                <a:cxnLst/>
                <a:rect l="l" t="t" r="r" b="b"/>
                <a:pathLst>
                  <a:path w="2325" h="2240" extrusionOk="0">
                    <a:moveTo>
                      <a:pt x="1024" y="0"/>
                    </a:moveTo>
                    <a:cubicBezTo>
                      <a:pt x="875" y="0"/>
                      <a:pt x="723" y="30"/>
                      <a:pt x="577" y="92"/>
                    </a:cubicBezTo>
                    <a:cubicBezTo>
                      <a:pt x="1" y="339"/>
                      <a:pt x="207" y="813"/>
                      <a:pt x="454" y="1389"/>
                    </a:cubicBezTo>
                    <a:cubicBezTo>
                      <a:pt x="653" y="1855"/>
                      <a:pt x="826" y="2240"/>
                      <a:pt x="1189" y="2240"/>
                    </a:cubicBezTo>
                    <a:cubicBezTo>
                      <a:pt x="1275" y="2240"/>
                      <a:pt x="1372" y="2218"/>
                      <a:pt x="1482" y="2171"/>
                    </a:cubicBezTo>
                    <a:cubicBezTo>
                      <a:pt x="2058" y="1924"/>
                      <a:pt x="2325" y="1245"/>
                      <a:pt x="2078" y="668"/>
                    </a:cubicBezTo>
                    <a:cubicBezTo>
                      <a:pt x="1879" y="255"/>
                      <a:pt x="1462" y="0"/>
                      <a:pt x="10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7" name="Google Shape;3047;p31"/>
              <p:cNvSpPr/>
              <p:nvPr/>
            </p:nvSpPr>
            <p:spPr>
              <a:xfrm>
                <a:off x="6415669" y="2523856"/>
                <a:ext cx="47060" cy="41884"/>
              </a:xfrm>
              <a:custGeom>
                <a:avLst/>
                <a:gdLst/>
                <a:ahLst/>
                <a:cxnLst/>
                <a:rect l="l" t="t" r="r" b="b"/>
                <a:pathLst>
                  <a:path w="2182" h="1942" extrusionOk="0">
                    <a:moveTo>
                      <a:pt x="207" y="0"/>
                    </a:moveTo>
                    <a:lnTo>
                      <a:pt x="207" y="0"/>
                    </a:lnTo>
                    <a:cubicBezTo>
                      <a:pt x="1" y="268"/>
                      <a:pt x="146" y="639"/>
                      <a:pt x="352" y="1091"/>
                    </a:cubicBezTo>
                    <a:cubicBezTo>
                      <a:pt x="551" y="1557"/>
                      <a:pt x="724" y="1942"/>
                      <a:pt x="1087" y="1942"/>
                    </a:cubicBezTo>
                    <a:cubicBezTo>
                      <a:pt x="1173" y="1942"/>
                      <a:pt x="1270" y="1920"/>
                      <a:pt x="1380" y="1873"/>
                    </a:cubicBezTo>
                    <a:cubicBezTo>
                      <a:pt x="1935" y="1626"/>
                      <a:pt x="2182" y="988"/>
                      <a:pt x="1976" y="433"/>
                    </a:cubicBezTo>
                    <a:lnTo>
                      <a:pt x="1976" y="433"/>
                    </a:lnTo>
                    <a:cubicBezTo>
                      <a:pt x="1365" y="730"/>
                      <a:pt x="967" y="864"/>
                      <a:pt x="707" y="864"/>
                    </a:cubicBezTo>
                    <a:cubicBezTo>
                      <a:pt x="303" y="864"/>
                      <a:pt x="232" y="539"/>
                      <a:pt x="20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8" name="Google Shape;3048;p31"/>
              <p:cNvSpPr/>
              <p:nvPr/>
            </p:nvSpPr>
            <p:spPr>
              <a:xfrm>
                <a:off x="6301663" y="2573160"/>
                <a:ext cx="52387" cy="50425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2338" extrusionOk="0">
                    <a:moveTo>
                      <a:pt x="1064" y="1"/>
                    </a:moveTo>
                    <a:cubicBezTo>
                      <a:pt x="908" y="1"/>
                      <a:pt x="749" y="33"/>
                      <a:pt x="597" y="101"/>
                    </a:cubicBezTo>
                    <a:cubicBezTo>
                      <a:pt x="1" y="369"/>
                      <a:pt x="206" y="863"/>
                      <a:pt x="473" y="1458"/>
                    </a:cubicBezTo>
                    <a:cubicBezTo>
                      <a:pt x="671" y="1938"/>
                      <a:pt x="857" y="2338"/>
                      <a:pt x="1231" y="2338"/>
                    </a:cubicBezTo>
                    <a:cubicBezTo>
                      <a:pt x="1323" y="2338"/>
                      <a:pt x="1426" y="2314"/>
                      <a:pt x="1543" y="2261"/>
                    </a:cubicBezTo>
                    <a:cubicBezTo>
                      <a:pt x="2140" y="2015"/>
                      <a:pt x="2428" y="1315"/>
                      <a:pt x="2160" y="718"/>
                    </a:cubicBezTo>
                    <a:cubicBezTo>
                      <a:pt x="1961" y="274"/>
                      <a:pt x="1522" y="1"/>
                      <a:pt x="106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9" name="Google Shape;3049;p31"/>
              <p:cNvSpPr/>
              <p:nvPr/>
            </p:nvSpPr>
            <p:spPr>
              <a:xfrm>
                <a:off x="6303453" y="2579932"/>
                <a:ext cx="50123" cy="47945"/>
              </a:xfrm>
              <a:custGeom>
                <a:avLst/>
                <a:gdLst/>
                <a:ahLst/>
                <a:cxnLst/>
                <a:rect l="l" t="t" r="r" b="b"/>
                <a:pathLst>
                  <a:path w="2324" h="2223" extrusionOk="0">
                    <a:moveTo>
                      <a:pt x="1036" y="1"/>
                    </a:moveTo>
                    <a:cubicBezTo>
                      <a:pt x="883" y="1"/>
                      <a:pt x="727" y="31"/>
                      <a:pt x="576" y="96"/>
                    </a:cubicBezTo>
                    <a:cubicBezTo>
                      <a:pt x="0" y="343"/>
                      <a:pt x="206" y="815"/>
                      <a:pt x="453" y="1371"/>
                    </a:cubicBezTo>
                    <a:cubicBezTo>
                      <a:pt x="652" y="1837"/>
                      <a:pt x="825" y="2222"/>
                      <a:pt x="1188" y="2222"/>
                    </a:cubicBezTo>
                    <a:cubicBezTo>
                      <a:pt x="1274" y="2222"/>
                      <a:pt x="1371" y="2200"/>
                      <a:pt x="1481" y="2153"/>
                    </a:cubicBezTo>
                    <a:cubicBezTo>
                      <a:pt x="2057" y="1906"/>
                      <a:pt x="2324" y="1248"/>
                      <a:pt x="2057" y="672"/>
                    </a:cubicBezTo>
                    <a:cubicBezTo>
                      <a:pt x="1875" y="247"/>
                      <a:pt x="1468" y="1"/>
                      <a:pt x="103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0" name="Google Shape;3050;p31"/>
              <p:cNvSpPr/>
              <p:nvPr/>
            </p:nvSpPr>
            <p:spPr>
              <a:xfrm>
                <a:off x="6305653" y="2586424"/>
                <a:ext cx="47039" cy="41453"/>
              </a:xfrm>
              <a:custGeom>
                <a:avLst/>
                <a:gdLst/>
                <a:ahLst/>
                <a:cxnLst/>
                <a:rect l="l" t="t" r="r" b="b"/>
                <a:pathLst>
                  <a:path w="2181" h="1922" extrusionOk="0">
                    <a:moveTo>
                      <a:pt x="206" y="1"/>
                    </a:moveTo>
                    <a:cubicBezTo>
                      <a:pt x="0" y="267"/>
                      <a:pt x="145" y="638"/>
                      <a:pt x="351" y="1070"/>
                    </a:cubicBezTo>
                    <a:cubicBezTo>
                      <a:pt x="550" y="1536"/>
                      <a:pt x="723" y="1921"/>
                      <a:pt x="1086" y="1921"/>
                    </a:cubicBezTo>
                    <a:cubicBezTo>
                      <a:pt x="1172" y="1921"/>
                      <a:pt x="1269" y="1899"/>
                      <a:pt x="1379" y="1852"/>
                    </a:cubicBezTo>
                    <a:cubicBezTo>
                      <a:pt x="1934" y="1625"/>
                      <a:pt x="2181" y="988"/>
                      <a:pt x="1975" y="432"/>
                    </a:cubicBezTo>
                    <a:lnTo>
                      <a:pt x="1975" y="432"/>
                    </a:lnTo>
                    <a:cubicBezTo>
                      <a:pt x="1362" y="722"/>
                      <a:pt x="963" y="855"/>
                      <a:pt x="704" y="855"/>
                    </a:cubicBezTo>
                    <a:cubicBezTo>
                      <a:pt x="301" y="855"/>
                      <a:pt x="231" y="538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1" name="Google Shape;3051;p31"/>
              <p:cNvSpPr/>
              <p:nvPr/>
            </p:nvSpPr>
            <p:spPr>
              <a:xfrm>
                <a:off x="6174781" y="2643276"/>
                <a:ext cx="51913" cy="50425"/>
              </a:xfrm>
              <a:custGeom>
                <a:avLst/>
                <a:gdLst/>
                <a:ahLst/>
                <a:cxnLst/>
                <a:rect l="l" t="t" r="r" b="b"/>
                <a:pathLst>
                  <a:path w="2407" h="2338" extrusionOk="0">
                    <a:moveTo>
                      <a:pt x="1060" y="0"/>
                    </a:moveTo>
                    <a:cubicBezTo>
                      <a:pt x="906" y="0"/>
                      <a:pt x="748" y="32"/>
                      <a:pt x="596" y="100"/>
                    </a:cubicBezTo>
                    <a:cubicBezTo>
                      <a:pt x="0" y="368"/>
                      <a:pt x="184" y="862"/>
                      <a:pt x="453" y="1458"/>
                    </a:cubicBezTo>
                    <a:cubicBezTo>
                      <a:pt x="667" y="1938"/>
                      <a:pt x="856" y="2337"/>
                      <a:pt x="1231" y="2337"/>
                    </a:cubicBezTo>
                    <a:cubicBezTo>
                      <a:pt x="1322" y="2337"/>
                      <a:pt x="1425" y="2313"/>
                      <a:pt x="1542" y="2261"/>
                    </a:cubicBezTo>
                    <a:cubicBezTo>
                      <a:pt x="2140" y="1993"/>
                      <a:pt x="2406" y="1315"/>
                      <a:pt x="2140" y="717"/>
                    </a:cubicBezTo>
                    <a:cubicBezTo>
                      <a:pt x="1940" y="273"/>
                      <a:pt x="1512" y="0"/>
                      <a:pt x="106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2" name="Google Shape;3052;p31"/>
              <p:cNvSpPr/>
              <p:nvPr/>
            </p:nvSpPr>
            <p:spPr>
              <a:xfrm>
                <a:off x="6176550" y="2650048"/>
                <a:ext cx="49713" cy="47923"/>
              </a:xfrm>
              <a:custGeom>
                <a:avLst/>
                <a:gdLst/>
                <a:ahLst/>
                <a:cxnLst/>
                <a:rect l="l" t="t" r="r" b="b"/>
                <a:pathLst>
                  <a:path w="2305" h="2222" extrusionOk="0">
                    <a:moveTo>
                      <a:pt x="1015" y="0"/>
                    </a:moveTo>
                    <a:cubicBezTo>
                      <a:pt x="862" y="0"/>
                      <a:pt x="706" y="31"/>
                      <a:pt x="555" y="95"/>
                    </a:cubicBezTo>
                    <a:cubicBezTo>
                      <a:pt x="0" y="342"/>
                      <a:pt x="185" y="815"/>
                      <a:pt x="432" y="1371"/>
                    </a:cubicBezTo>
                    <a:cubicBezTo>
                      <a:pt x="631" y="1837"/>
                      <a:pt x="818" y="2222"/>
                      <a:pt x="1175" y="2222"/>
                    </a:cubicBezTo>
                    <a:cubicBezTo>
                      <a:pt x="1260" y="2222"/>
                      <a:pt x="1354" y="2200"/>
                      <a:pt x="1460" y="2153"/>
                    </a:cubicBezTo>
                    <a:cubicBezTo>
                      <a:pt x="2036" y="1906"/>
                      <a:pt x="2304" y="1247"/>
                      <a:pt x="2058" y="671"/>
                    </a:cubicBezTo>
                    <a:cubicBezTo>
                      <a:pt x="1859" y="246"/>
                      <a:pt x="1449" y="0"/>
                      <a:pt x="101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3" name="Google Shape;3053;p31"/>
              <p:cNvSpPr/>
              <p:nvPr/>
            </p:nvSpPr>
            <p:spPr>
              <a:xfrm>
                <a:off x="6178318" y="2656540"/>
                <a:ext cx="47492" cy="41431"/>
              </a:xfrm>
              <a:custGeom>
                <a:avLst/>
                <a:gdLst/>
                <a:ahLst/>
                <a:cxnLst/>
                <a:rect l="l" t="t" r="r" b="b"/>
                <a:pathLst>
                  <a:path w="2202" h="1921" extrusionOk="0">
                    <a:moveTo>
                      <a:pt x="206" y="0"/>
                    </a:moveTo>
                    <a:lnTo>
                      <a:pt x="206" y="0"/>
                    </a:lnTo>
                    <a:cubicBezTo>
                      <a:pt x="1" y="267"/>
                      <a:pt x="165" y="637"/>
                      <a:pt x="350" y="1070"/>
                    </a:cubicBezTo>
                    <a:cubicBezTo>
                      <a:pt x="549" y="1536"/>
                      <a:pt x="736" y="1921"/>
                      <a:pt x="1093" y="1921"/>
                    </a:cubicBezTo>
                    <a:cubicBezTo>
                      <a:pt x="1178" y="1921"/>
                      <a:pt x="1272" y="1899"/>
                      <a:pt x="1378" y="1852"/>
                    </a:cubicBezTo>
                    <a:cubicBezTo>
                      <a:pt x="1934" y="1624"/>
                      <a:pt x="2201" y="988"/>
                      <a:pt x="1976" y="431"/>
                    </a:cubicBezTo>
                    <a:lnTo>
                      <a:pt x="1976" y="431"/>
                    </a:lnTo>
                    <a:cubicBezTo>
                      <a:pt x="1362" y="722"/>
                      <a:pt x="964" y="854"/>
                      <a:pt x="704" y="854"/>
                    </a:cubicBezTo>
                    <a:cubicBezTo>
                      <a:pt x="302" y="854"/>
                      <a:pt x="231" y="537"/>
                      <a:pt x="2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4" name="Google Shape;3054;p31"/>
              <p:cNvSpPr/>
              <p:nvPr/>
            </p:nvSpPr>
            <p:spPr>
              <a:xfrm>
                <a:off x="6516410" y="2450182"/>
                <a:ext cx="52387" cy="50295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2332" extrusionOk="0">
                    <a:moveTo>
                      <a:pt x="1080" y="1"/>
                    </a:moveTo>
                    <a:cubicBezTo>
                      <a:pt x="918" y="1"/>
                      <a:pt x="754" y="34"/>
                      <a:pt x="596" y="105"/>
                    </a:cubicBezTo>
                    <a:cubicBezTo>
                      <a:pt x="1" y="352"/>
                      <a:pt x="206" y="845"/>
                      <a:pt x="473" y="1441"/>
                    </a:cubicBezTo>
                    <a:cubicBezTo>
                      <a:pt x="674" y="1928"/>
                      <a:pt x="862" y="2331"/>
                      <a:pt x="1246" y="2331"/>
                    </a:cubicBezTo>
                    <a:cubicBezTo>
                      <a:pt x="1334" y="2331"/>
                      <a:pt x="1432" y="2310"/>
                      <a:pt x="1543" y="2264"/>
                    </a:cubicBezTo>
                    <a:cubicBezTo>
                      <a:pt x="2140" y="1998"/>
                      <a:pt x="2428" y="1298"/>
                      <a:pt x="2160" y="701"/>
                    </a:cubicBezTo>
                    <a:cubicBezTo>
                      <a:pt x="1964" y="262"/>
                      <a:pt x="1532" y="1"/>
                      <a:pt x="108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5" name="Google Shape;3055;p31"/>
              <p:cNvSpPr/>
              <p:nvPr/>
            </p:nvSpPr>
            <p:spPr>
              <a:xfrm>
                <a:off x="6518200" y="2456652"/>
                <a:ext cx="50123" cy="48290"/>
              </a:xfrm>
              <a:custGeom>
                <a:avLst/>
                <a:gdLst/>
                <a:ahLst/>
                <a:cxnLst/>
                <a:rect l="l" t="t" r="r" b="b"/>
                <a:pathLst>
                  <a:path w="2324" h="2239" extrusionOk="0">
                    <a:moveTo>
                      <a:pt x="1024" y="0"/>
                    </a:moveTo>
                    <a:cubicBezTo>
                      <a:pt x="875" y="0"/>
                      <a:pt x="723" y="30"/>
                      <a:pt x="576" y="93"/>
                    </a:cubicBezTo>
                    <a:cubicBezTo>
                      <a:pt x="0" y="340"/>
                      <a:pt x="206" y="812"/>
                      <a:pt x="453" y="1388"/>
                    </a:cubicBezTo>
                    <a:cubicBezTo>
                      <a:pt x="652" y="1854"/>
                      <a:pt x="825" y="2239"/>
                      <a:pt x="1188" y="2239"/>
                    </a:cubicBezTo>
                    <a:cubicBezTo>
                      <a:pt x="1274" y="2239"/>
                      <a:pt x="1371" y="2217"/>
                      <a:pt x="1481" y="2170"/>
                    </a:cubicBezTo>
                    <a:cubicBezTo>
                      <a:pt x="2057" y="1923"/>
                      <a:pt x="2324" y="1245"/>
                      <a:pt x="2057" y="669"/>
                    </a:cubicBezTo>
                    <a:cubicBezTo>
                      <a:pt x="1873" y="254"/>
                      <a:pt x="1460" y="0"/>
                      <a:pt x="10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6" name="Google Shape;3056;p31"/>
              <p:cNvSpPr/>
              <p:nvPr/>
            </p:nvSpPr>
            <p:spPr>
              <a:xfrm>
                <a:off x="6520400" y="2463079"/>
                <a:ext cx="47039" cy="41863"/>
              </a:xfrm>
              <a:custGeom>
                <a:avLst/>
                <a:gdLst/>
                <a:ahLst/>
                <a:cxnLst/>
                <a:rect l="l" t="t" r="r" b="b"/>
                <a:pathLst>
                  <a:path w="2181" h="1941" extrusionOk="0">
                    <a:moveTo>
                      <a:pt x="206" y="1"/>
                    </a:moveTo>
                    <a:lnTo>
                      <a:pt x="206" y="1"/>
                    </a:lnTo>
                    <a:cubicBezTo>
                      <a:pt x="0" y="267"/>
                      <a:pt x="145" y="638"/>
                      <a:pt x="351" y="1090"/>
                    </a:cubicBezTo>
                    <a:cubicBezTo>
                      <a:pt x="550" y="1556"/>
                      <a:pt x="723" y="1941"/>
                      <a:pt x="1086" y="1941"/>
                    </a:cubicBezTo>
                    <a:cubicBezTo>
                      <a:pt x="1172" y="1941"/>
                      <a:pt x="1269" y="1919"/>
                      <a:pt x="1379" y="1872"/>
                    </a:cubicBezTo>
                    <a:cubicBezTo>
                      <a:pt x="1934" y="1625"/>
                      <a:pt x="2181" y="988"/>
                      <a:pt x="1975" y="432"/>
                    </a:cubicBezTo>
                    <a:lnTo>
                      <a:pt x="1975" y="432"/>
                    </a:lnTo>
                    <a:cubicBezTo>
                      <a:pt x="1364" y="730"/>
                      <a:pt x="966" y="864"/>
                      <a:pt x="706" y="864"/>
                    </a:cubicBezTo>
                    <a:cubicBezTo>
                      <a:pt x="302" y="864"/>
                      <a:pt x="231" y="539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7" name="Google Shape;3057;p31"/>
              <p:cNvSpPr/>
              <p:nvPr/>
            </p:nvSpPr>
            <p:spPr>
              <a:xfrm>
                <a:off x="5931176" y="2772185"/>
                <a:ext cx="51482" cy="50403"/>
              </a:xfrm>
              <a:custGeom>
                <a:avLst/>
                <a:gdLst/>
                <a:ahLst/>
                <a:cxnLst/>
                <a:rect l="l" t="t" r="r" b="b"/>
                <a:pathLst>
                  <a:path w="2387" h="2337" extrusionOk="0">
                    <a:moveTo>
                      <a:pt x="1040" y="1"/>
                    </a:moveTo>
                    <a:cubicBezTo>
                      <a:pt x="892" y="1"/>
                      <a:pt x="742" y="29"/>
                      <a:pt x="598" y="89"/>
                    </a:cubicBezTo>
                    <a:cubicBezTo>
                      <a:pt x="0" y="336"/>
                      <a:pt x="186" y="830"/>
                      <a:pt x="433" y="1447"/>
                    </a:cubicBezTo>
                    <a:cubicBezTo>
                      <a:pt x="634" y="1933"/>
                      <a:pt x="808" y="2336"/>
                      <a:pt x="1187" y="2336"/>
                    </a:cubicBezTo>
                    <a:cubicBezTo>
                      <a:pt x="1273" y="2336"/>
                      <a:pt x="1371" y="2315"/>
                      <a:pt x="1481" y="2270"/>
                    </a:cubicBezTo>
                    <a:cubicBezTo>
                      <a:pt x="2098" y="2023"/>
                      <a:pt x="2386" y="1345"/>
                      <a:pt x="2140" y="747"/>
                    </a:cubicBezTo>
                    <a:cubicBezTo>
                      <a:pt x="1953" y="279"/>
                      <a:pt x="1505" y="1"/>
                      <a:pt x="104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8" name="Google Shape;3058;p31"/>
              <p:cNvSpPr/>
              <p:nvPr/>
            </p:nvSpPr>
            <p:spPr>
              <a:xfrm>
                <a:off x="5932513" y="2778849"/>
                <a:ext cx="49260" cy="48182"/>
              </a:xfrm>
              <a:custGeom>
                <a:avLst/>
                <a:gdLst/>
                <a:ahLst/>
                <a:cxnLst/>
                <a:rect l="l" t="t" r="r" b="b"/>
                <a:pathLst>
                  <a:path w="2284" h="2234" extrusionOk="0">
                    <a:moveTo>
                      <a:pt x="1010" y="1"/>
                    </a:moveTo>
                    <a:cubicBezTo>
                      <a:pt x="865" y="1"/>
                      <a:pt x="718" y="29"/>
                      <a:pt x="577" y="89"/>
                    </a:cubicBezTo>
                    <a:cubicBezTo>
                      <a:pt x="1" y="315"/>
                      <a:pt x="185" y="789"/>
                      <a:pt x="412" y="1365"/>
                    </a:cubicBezTo>
                    <a:cubicBezTo>
                      <a:pt x="613" y="1833"/>
                      <a:pt x="787" y="2233"/>
                      <a:pt x="1154" y="2233"/>
                    </a:cubicBezTo>
                    <a:cubicBezTo>
                      <a:pt x="1239" y="2233"/>
                      <a:pt x="1333" y="2212"/>
                      <a:pt x="1441" y="2166"/>
                    </a:cubicBezTo>
                    <a:cubicBezTo>
                      <a:pt x="2017" y="1941"/>
                      <a:pt x="2283" y="1283"/>
                      <a:pt x="2058" y="706"/>
                    </a:cubicBezTo>
                    <a:cubicBezTo>
                      <a:pt x="1886" y="271"/>
                      <a:pt x="1457" y="1"/>
                      <a:pt x="101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9" name="Google Shape;3059;p31"/>
              <p:cNvSpPr/>
              <p:nvPr/>
            </p:nvSpPr>
            <p:spPr>
              <a:xfrm>
                <a:off x="5934713" y="2784737"/>
                <a:ext cx="46629" cy="42294"/>
              </a:xfrm>
              <a:custGeom>
                <a:avLst/>
                <a:gdLst/>
                <a:ahLst/>
                <a:cxnLst/>
                <a:rect l="l" t="t" r="r" b="b"/>
                <a:pathLst>
                  <a:path w="2162" h="1961" extrusionOk="0">
                    <a:moveTo>
                      <a:pt x="206" y="1"/>
                    </a:moveTo>
                    <a:cubicBezTo>
                      <a:pt x="1" y="269"/>
                      <a:pt x="146" y="659"/>
                      <a:pt x="310" y="1092"/>
                    </a:cubicBezTo>
                    <a:cubicBezTo>
                      <a:pt x="511" y="1560"/>
                      <a:pt x="685" y="1960"/>
                      <a:pt x="1052" y="1960"/>
                    </a:cubicBezTo>
                    <a:cubicBezTo>
                      <a:pt x="1137" y="1960"/>
                      <a:pt x="1231" y="1939"/>
                      <a:pt x="1339" y="1893"/>
                    </a:cubicBezTo>
                    <a:cubicBezTo>
                      <a:pt x="1893" y="1668"/>
                      <a:pt x="2162" y="1051"/>
                      <a:pt x="1976" y="494"/>
                    </a:cubicBezTo>
                    <a:lnTo>
                      <a:pt x="1976" y="494"/>
                    </a:lnTo>
                    <a:cubicBezTo>
                      <a:pt x="1370" y="759"/>
                      <a:pt x="972" y="879"/>
                      <a:pt x="711" y="879"/>
                    </a:cubicBezTo>
                    <a:cubicBezTo>
                      <a:pt x="280" y="879"/>
                      <a:pt x="220" y="552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0" name="Google Shape;3060;p31"/>
              <p:cNvSpPr/>
              <p:nvPr/>
            </p:nvSpPr>
            <p:spPr>
              <a:xfrm>
                <a:off x="5819349" y="2832099"/>
                <a:ext cx="51503" cy="50360"/>
              </a:xfrm>
              <a:custGeom>
                <a:avLst/>
                <a:gdLst/>
                <a:ahLst/>
                <a:cxnLst/>
                <a:rect l="l" t="t" r="r" b="b"/>
                <a:pathLst>
                  <a:path w="2388" h="2335" extrusionOk="0">
                    <a:moveTo>
                      <a:pt x="1061" y="1"/>
                    </a:moveTo>
                    <a:cubicBezTo>
                      <a:pt x="914" y="1"/>
                      <a:pt x="763" y="29"/>
                      <a:pt x="618" y="89"/>
                    </a:cubicBezTo>
                    <a:cubicBezTo>
                      <a:pt x="1" y="336"/>
                      <a:pt x="187" y="830"/>
                      <a:pt x="434" y="1425"/>
                    </a:cubicBezTo>
                    <a:cubicBezTo>
                      <a:pt x="636" y="1915"/>
                      <a:pt x="824" y="2335"/>
                      <a:pt x="1214" y="2335"/>
                    </a:cubicBezTo>
                    <a:cubicBezTo>
                      <a:pt x="1300" y="2335"/>
                      <a:pt x="1396" y="2314"/>
                      <a:pt x="1504" y="2270"/>
                    </a:cubicBezTo>
                    <a:cubicBezTo>
                      <a:pt x="2099" y="2023"/>
                      <a:pt x="2387" y="1323"/>
                      <a:pt x="2140" y="726"/>
                    </a:cubicBezTo>
                    <a:cubicBezTo>
                      <a:pt x="1954" y="275"/>
                      <a:pt x="1520" y="1"/>
                      <a:pt x="106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1" name="Google Shape;3061;p31"/>
              <p:cNvSpPr/>
              <p:nvPr/>
            </p:nvSpPr>
            <p:spPr>
              <a:xfrm>
                <a:off x="5821139" y="2838483"/>
                <a:ext cx="49282" cy="48290"/>
              </a:xfrm>
              <a:custGeom>
                <a:avLst/>
                <a:gdLst/>
                <a:ahLst/>
                <a:cxnLst/>
                <a:rect l="l" t="t" r="r" b="b"/>
                <a:pathLst>
                  <a:path w="2285" h="2239" extrusionOk="0">
                    <a:moveTo>
                      <a:pt x="998" y="0"/>
                    </a:moveTo>
                    <a:cubicBezTo>
                      <a:pt x="858" y="0"/>
                      <a:pt x="715" y="26"/>
                      <a:pt x="576" y="81"/>
                    </a:cubicBezTo>
                    <a:cubicBezTo>
                      <a:pt x="0" y="328"/>
                      <a:pt x="165" y="800"/>
                      <a:pt x="412" y="1376"/>
                    </a:cubicBezTo>
                    <a:cubicBezTo>
                      <a:pt x="598" y="1849"/>
                      <a:pt x="770" y="2238"/>
                      <a:pt x="1144" y="2238"/>
                    </a:cubicBezTo>
                    <a:cubicBezTo>
                      <a:pt x="1226" y="2238"/>
                      <a:pt x="1317" y="2220"/>
                      <a:pt x="1421" y="2179"/>
                    </a:cubicBezTo>
                    <a:cubicBezTo>
                      <a:pt x="1997" y="1932"/>
                      <a:pt x="2285" y="1274"/>
                      <a:pt x="2038" y="698"/>
                    </a:cubicBezTo>
                    <a:cubicBezTo>
                      <a:pt x="1865" y="260"/>
                      <a:pt x="1444" y="0"/>
                      <a:pt x="99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2" name="Google Shape;3062;p31"/>
              <p:cNvSpPr/>
              <p:nvPr/>
            </p:nvSpPr>
            <p:spPr>
              <a:xfrm>
                <a:off x="5822907" y="2844651"/>
                <a:ext cx="47060" cy="42121"/>
              </a:xfrm>
              <a:custGeom>
                <a:avLst/>
                <a:gdLst/>
                <a:ahLst/>
                <a:cxnLst/>
                <a:rect l="l" t="t" r="r" b="b"/>
                <a:pathLst>
                  <a:path w="2182" h="1953" extrusionOk="0">
                    <a:moveTo>
                      <a:pt x="228" y="1"/>
                    </a:moveTo>
                    <a:lnTo>
                      <a:pt x="228" y="1"/>
                    </a:lnTo>
                    <a:cubicBezTo>
                      <a:pt x="0" y="267"/>
                      <a:pt x="145" y="638"/>
                      <a:pt x="330" y="1090"/>
                    </a:cubicBezTo>
                    <a:cubicBezTo>
                      <a:pt x="516" y="1563"/>
                      <a:pt x="688" y="1952"/>
                      <a:pt x="1062" y="1952"/>
                    </a:cubicBezTo>
                    <a:cubicBezTo>
                      <a:pt x="1144" y="1952"/>
                      <a:pt x="1235" y="1934"/>
                      <a:pt x="1339" y="1893"/>
                    </a:cubicBezTo>
                    <a:cubicBezTo>
                      <a:pt x="1915" y="1666"/>
                      <a:pt x="2181" y="1029"/>
                      <a:pt x="1975" y="473"/>
                    </a:cubicBezTo>
                    <a:lnTo>
                      <a:pt x="1975" y="473"/>
                    </a:lnTo>
                    <a:cubicBezTo>
                      <a:pt x="1370" y="749"/>
                      <a:pt x="973" y="874"/>
                      <a:pt x="712" y="874"/>
                    </a:cubicBezTo>
                    <a:cubicBezTo>
                      <a:pt x="290" y="874"/>
                      <a:pt x="228" y="547"/>
                      <a:pt x="22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3" name="Google Shape;3063;p31"/>
              <p:cNvSpPr/>
              <p:nvPr/>
            </p:nvSpPr>
            <p:spPr>
              <a:xfrm>
                <a:off x="5690677" y="2898657"/>
                <a:ext cx="51503" cy="50791"/>
              </a:xfrm>
              <a:custGeom>
                <a:avLst/>
                <a:gdLst/>
                <a:ahLst/>
                <a:cxnLst/>
                <a:rect l="l" t="t" r="r" b="b"/>
                <a:pathLst>
                  <a:path w="2388" h="2355" extrusionOk="0">
                    <a:moveTo>
                      <a:pt x="1041" y="1"/>
                    </a:moveTo>
                    <a:cubicBezTo>
                      <a:pt x="893" y="1"/>
                      <a:pt x="743" y="29"/>
                      <a:pt x="598" y="89"/>
                    </a:cubicBezTo>
                    <a:cubicBezTo>
                      <a:pt x="1" y="336"/>
                      <a:pt x="187" y="829"/>
                      <a:pt x="434" y="1447"/>
                    </a:cubicBezTo>
                    <a:cubicBezTo>
                      <a:pt x="636" y="1935"/>
                      <a:pt x="811" y="2354"/>
                      <a:pt x="1195" y="2354"/>
                    </a:cubicBezTo>
                    <a:cubicBezTo>
                      <a:pt x="1280" y="2354"/>
                      <a:pt x="1374" y="2334"/>
                      <a:pt x="1482" y="2289"/>
                    </a:cubicBezTo>
                    <a:cubicBezTo>
                      <a:pt x="2099" y="2042"/>
                      <a:pt x="2387" y="1343"/>
                      <a:pt x="2140" y="747"/>
                    </a:cubicBezTo>
                    <a:cubicBezTo>
                      <a:pt x="1953" y="279"/>
                      <a:pt x="1506" y="1"/>
                      <a:pt x="104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4" name="Google Shape;3064;p31"/>
              <p:cNvSpPr/>
              <p:nvPr/>
            </p:nvSpPr>
            <p:spPr>
              <a:xfrm>
                <a:off x="5692036" y="2905472"/>
                <a:ext cx="49260" cy="48290"/>
              </a:xfrm>
              <a:custGeom>
                <a:avLst/>
                <a:gdLst/>
                <a:ahLst/>
                <a:cxnLst/>
                <a:rect l="l" t="t" r="r" b="b"/>
                <a:pathLst>
                  <a:path w="2284" h="2239" extrusionOk="0">
                    <a:moveTo>
                      <a:pt x="998" y="1"/>
                    </a:moveTo>
                    <a:cubicBezTo>
                      <a:pt x="857" y="1"/>
                      <a:pt x="715" y="27"/>
                      <a:pt x="577" y="81"/>
                    </a:cubicBezTo>
                    <a:cubicBezTo>
                      <a:pt x="1" y="327"/>
                      <a:pt x="185" y="801"/>
                      <a:pt x="412" y="1377"/>
                    </a:cubicBezTo>
                    <a:cubicBezTo>
                      <a:pt x="614" y="1850"/>
                      <a:pt x="789" y="2239"/>
                      <a:pt x="1163" y="2239"/>
                    </a:cubicBezTo>
                    <a:cubicBezTo>
                      <a:pt x="1245" y="2239"/>
                      <a:pt x="1337" y="2220"/>
                      <a:pt x="1441" y="2179"/>
                    </a:cubicBezTo>
                    <a:cubicBezTo>
                      <a:pt x="2017" y="1932"/>
                      <a:pt x="2283" y="1274"/>
                      <a:pt x="2058" y="698"/>
                    </a:cubicBezTo>
                    <a:cubicBezTo>
                      <a:pt x="1870" y="260"/>
                      <a:pt x="1445" y="1"/>
                      <a:pt x="9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5" name="Google Shape;3065;p31"/>
              <p:cNvSpPr/>
              <p:nvPr/>
            </p:nvSpPr>
            <p:spPr>
              <a:xfrm>
                <a:off x="5694236" y="2911640"/>
                <a:ext cx="46629" cy="42121"/>
              </a:xfrm>
              <a:custGeom>
                <a:avLst/>
                <a:gdLst/>
                <a:ahLst/>
                <a:cxnLst/>
                <a:rect l="l" t="t" r="r" b="b"/>
                <a:pathLst>
                  <a:path w="2162" h="1953" extrusionOk="0">
                    <a:moveTo>
                      <a:pt x="206" y="0"/>
                    </a:moveTo>
                    <a:cubicBezTo>
                      <a:pt x="1" y="247"/>
                      <a:pt x="124" y="639"/>
                      <a:pt x="310" y="1091"/>
                    </a:cubicBezTo>
                    <a:cubicBezTo>
                      <a:pt x="512" y="1564"/>
                      <a:pt x="687" y="1953"/>
                      <a:pt x="1061" y="1953"/>
                    </a:cubicBezTo>
                    <a:cubicBezTo>
                      <a:pt x="1143" y="1953"/>
                      <a:pt x="1235" y="1934"/>
                      <a:pt x="1339" y="1893"/>
                    </a:cubicBezTo>
                    <a:cubicBezTo>
                      <a:pt x="1893" y="1667"/>
                      <a:pt x="2161" y="1029"/>
                      <a:pt x="1956" y="474"/>
                    </a:cubicBezTo>
                    <a:lnTo>
                      <a:pt x="1956" y="474"/>
                    </a:lnTo>
                    <a:cubicBezTo>
                      <a:pt x="1350" y="749"/>
                      <a:pt x="955" y="874"/>
                      <a:pt x="697" y="874"/>
                    </a:cubicBezTo>
                    <a:cubicBezTo>
                      <a:pt x="279" y="874"/>
                      <a:pt x="219" y="547"/>
                      <a:pt x="2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6" name="Google Shape;3066;p31"/>
              <p:cNvSpPr/>
              <p:nvPr/>
            </p:nvSpPr>
            <p:spPr>
              <a:xfrm>
                <a:off x="6037224" y="2714082"/>
                <a:ext cx="51503" cy="50403"/>
              </a:xfrm>
              <a:custGeom>
                <a:avLst/>
                <a:gdLst/>
                <a:ahLst/>
                <a:cxnLst/>
                <a:rect l="l" t="t" r="r" b="b"/>
                <a:pathLst>
                  <a:path w="2388" h="2337" extrusionOk="0">
                    <a:moveTo>
                      <a:pt x="1051" y="0"/>
                    </a:moveTo>
                    <a:cubicBezTo>
                      <a:pt x="901" y="0"/>
                      <a:pt x="747" y="29"/>
                      <a:pt x="596" y="89"/>
                    </a:cubicBezTo>
                    <a:cubicBezTo>
                      <a:pt x="1" y="336"/>
                      <a:pt x="185" y="829"/>
                      <a:pt x="432" y="1425"/>
                    </a:cubicBezTo>
                    <a:cubicBezTo>
                      <a:pt x="633" y="1928"/>
                      <a:pt x="807" y="2336"/>
                      <a:pt x="1199" y="2336"/>
                    </a:cubicBezTo>
                    <a:cubicBezTo>
                      <a:pt x="1287" y="2336"/>
                      <a:pt x="1388" y="2315"/>
                      <a:pt x="1502" y="2269"/>
                    </a:cubicBezTo>
                    <a:cubicBezTo>
                      <a:pt x="2099" y="2023"/>
                      <a:pt x="2387" y="1343"/>
                      <a:pt x="2140" y="726"/>
                    </a:cubicBezTo>
                    <a:cubicBezTo>
                      <a:pt x="1953" y="275"/>
                      <a:pt x="1519" y="0"/>
                      <a:pt x="105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7" name="Google Shape;3067;p31"/>
              <p:cNvSpPr/>
              <p:nvPr/>
            </p:nvSpPr>
            <p:spPr>
              <a:xfrm>
                <a:off x="6038992" y="2720703"/>
                <a:ext cx="49260" cy="48225"/>
              </a:xfrm>
              <a:custGeom>
                <a:avLst/>
                <a:gdLst/>
                <a:ahLst/>
                <a:cxnLst/>
                <a:rect l="l" t="t" r="r" b="b"/>
                <a:pathLst>
                  <a:path w="2284" h="2236" extrusionOk="0">
                    <a:moveTo>
                      <a:pt x="1007" y="1"/>
                    </a:moveTo>
                    <a:cubicBezTo>
                      <a:pt x="864" y="1"/>
                      <a:pt x="718" y="29"/>
                      <a:pt x="577" y="90"/>
                    </a:cubicBezTo>
                    <a:cubicBezTo>
                      <a:pt x="1" y="317"/>
                      <a:pt x="166" y="789"/>
                      <a:pt x="412" y="1365"/>
                    </a:cubicBezTo>
                    <a:cubicBezTo>
                      <a:pt x="596" y="1834"/>
                      <a:pt x="766" y="2235"/>
                      <a:pt x="1134" y="2235"/>
                    </a:cubicBezTo>
                    <a:cubicBezTo>
                      <a:pt x="1218" y="2235"/>
                      <a:pt x="1312" y="2214"/>
                      <a:pt x="1420" y="2168"/>
                    </a:cubicBezTo>
                    <a:cubicBezTo>
                      <a:pt x="1996" y="1941"/>
                      <a:pt x="2284" y="1283"/>
                      <a:pt x="2037" y="707"/>
                    </a:cubicBezTo>
                    <a:cubicBezTo>
                      <a:pt x="1866" y="272"/>
                      <a:pt x="1449" y="1"/>
                      <a:pt x="100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8" name="Google Shape;3068;p31"/>
              <p:cNvSpPr/>
              <p:nvPr/>
            </p:nvSpPr>
            <p:spPr>
              <a:xfrm>
                <a:off x="6040782" y="2726634"/>
                <a:ext cx="46586" cy="42294"/>
              </a:xfrm>
              <a:custGeom>
                <a:avLst/>
                <a:gdLst/>
                <a:ahLst/>
                <a:cxnLst/>
                <a:rect l="l" t="t" r="r" b="b"/>
                <a:pathLst>
                  <a:path w="2160" h="1961" extrusionOk="0">
                    <a:moveTo>
                      <a:pt x="206" y="1"/>
                    </a:moveTo>
                    <a:lnTo>
                      <a:pt x="206" y="1"/>
                    </a:lnTo>
                    <a:cubicBezTo>
                      <a:pt x="0" y="267"/>
                      <a:pt x="143" y="659"/>
                      <a:pt x="329" y="1090"/>
                    </a:cubicBezTo>
                    <a:cubicBezTo>
                      <a:pt x="513" y="1559"/>
                      <a:pt x="683" y="1960"/>
                      <a:pt x="1051" y="1960"/>
                    </a:cubicBezTo>
                    <a:cubicBezTo>
                      <a:pt x="1135" y="1960"/>
                      <a:pt x="1229" y="1939"/>
                      <a:pt x="1337" y="1893"/>
                    </a:cubicBezTo>
                    <a:cubicBezTo>
                      <a:pt x="1893" y="1666"/>
                      <a:pt x="2160" y="1049"/>
                      <a:pt x="1975" y="473"/>
                    </a:cubicBezTo>
                    <a:lnTo>
                      <a:pt x="1975" y="473"/>
                    </a:lnTo>
                    <a:cubicBezTo>
                      <a:pt x="1362" y="748"/>
                      <a:pt x="962" y="873"/>
                      <a:pt x="701" y="873"/>
                    </a:cubicBezTo>
                    <a:cubicBezTo>
                      <a:pt x="278" y="873"/>
                      <a:pt x="218" y="547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069" name="Google Shape;3069;p31"/>
          <p:cNvSpPr/>
          <p:nvPr/>
        </p:nvSpPr>
        <p:spPr>
          <a:xfrm flipH="1">
            <a:off x="-87205" y="4191000"/>
            <a:ext cx="9794850" cy="1002925"/>
          </a:xfrm>
          <a:custGeom>
            <a:avLst/>
            <a:gdLst/>
            <a:ahLst/>
            <a:cxnLst/>
            <a:rect l="l" t="t" r="r" b="b"/>
            <a:pathLst>
              <a:path w="391794" h="40117" extrusionOk="0">
                <a:moveTo>
                  <a:pt x="3174" y="0"/>
                </a:moveTo>
                <a:cubicBezTo>
                  <a:pt x="-2909" y="6083"/>
                  <a:pt x="589" y="19772"/>
                  <a:pt x="6984" y="25527"/>
                </a:cubicBezTo>
                <a:cubicBezTo>
                  <a:pt x="13414" y="31314"/>
                  <a:pt x="25694" y="31850"/>
                  <a:pt x="32892" y="27051"/>
                </a:cubicBezTo>
                <a:cubicBezTo>
                  <a:pt x="35633" y="25223"/>
                  <a:pt x="38110" y="21519"/>
                  <a:pt x="37464" y="18288"/>
                </a:cubicBezTo>
                <a:cubicBezTo>
                  <a:pt x="36960" y="15766"/>
                  <a:pt x="33539" y="13778"/>
                  <a:pt x="30987" y="14097"/>
                </a:cubicBezTo>
                <a:cubicBezTo>
                  <a:pt x="25063" y="14838"/>
                  <a:pt x="25063" y="29787"/>
                  <a:pt x="30606" y="32004"/>
                </a:cubicBezTo>
                <a:cubicBezTo>
                  <a:pt x="57874" y="42911"/>
                  <a:pt x="89438" y="17100"/>
                  <a:pt x="118236" y="22860"/>
                </a:cubicBezTo>
                <a:cubicBezTo>
                  <a:pt x="142766" y="27766"/>
                  <a:pt x="166565" y="42727"/>
                  <a:pt x="191388" y="39624"/>
                </a:cubicBezTo>
                <a:cubicBezTo>
                  <a:pt x="203350" y="38129"/>
                  <a:pt x="214572" y="32992"/>
                  <a:pt x="226059" y="29337"/>
                </a:cubicBezTo>
                <a:cubicBezTo>
                  <a:pt x="240306" y="24804"/>
                  <a:pt x="255730" y="23237"/>
                  <a:pt x="270636" y="24384"/>
                </a:cubicBezTo>
                <a:cubicBezTo>
                  <a:pt x="294454" y="26216"/>
                  <a:pt x="317351" y="39715"/>
                  <a:pt x="341121" y="37338"/>
                </a:cubicBezTo>
                <a:cubicBezTo>
                  <a:pt x="358566" y="35593"/>
                  <a:pt x="374262" y="23241"/>
                  <a:pt x="391794" y="23241"/>
                </a:cubicBezTo>
              </a:path>
            </a:pathLst>
          </a:custGeom>
          <a:noFill/>
          <a:ln w="19050" cap="flat" cmpd="sng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3070" name="Google Shape;3070;p31"/>
          <p:cNvSpPr/>
          <p:nvPr/>
        </p:nvSpPr>
        <p:spPr>
          <a:xfrm flipH="1">
            <a:off x="-96738" y="-190500"/>
            <a:ext cx="6019800" cy="1533525"/>
          </a:xfrm>
          <a:custGeom>
            <a:avLst/>
            <a:gdLst/>
            <a:ahLst/>
            <a:cxnLst/>
            <a:rect l="l" t="t" r="r" b="b"/>
            <a:pathLst>
              <a:path w="240792" h="61341" extrusionOk="0">
                <a:moveTo>
                  <a:pt x="240792" y="61341"/>
                </a:moveTo>
                <a:cubicBezTo>
                  <a:pt x="231352" y="61341"/>
                  <a:pt x="220676" y="54485"/>
                  <a:pt x="217170" y="45720"/>
                </a:cubicBezTo>
                <a:cubicBezTo>
                  <a:pt x="214326" y="38610"/>
                  <a:pt x="217599" y="30289"/>
                  <a:pt x="219456" y="22860"/>
                </a:cubicBezTo>
                <a:cubicBezTo>
                  <a:pt x="220186" y="19939"/>
                  <a:pt x="220636" y="14859"/>
                  <a:pt x="223647" y="14859"/>
                </a:cubicBezTo>
                <a:cubicBezTo>
                  <a:pt x="225133" y="14859"/>
                  <a:pt x="225171" y="17564"/>
                  <a:pt x="225171" y="19050"/>
                </a:cubicBezTo>
                <a:cubicBezTo>
                  <a:pt x="225171" y="26155"/>
                  <a:pt x="221851" y="36326"/>
                  <a:pt x="214884" y="37719"/>
                </a:cubicBezTo>
                <a:cubicBezTo>
                  <a:pt x="205077" y="39680"/>
                  <a:pt x="201603" y="21162"/>
                  <a:pt x="192024" y="18288"/>
                </a:cubicBezTo>
                <a:cubicBezTo>
                  <a:pt x="177507" y="13933"/>
                  <a:pt x="161828" y="22348"/>
                  <a:pt x="146685" y="21717"/>
                </a:cubicBezTo>
                <a:cubicBezTo>
                  <a:pt x="133437" y="21165"/>
                  <a:pt x="121763" y="11751"/>
                  <a:pt x="108585" y="10287"/>
                </a:cubicBezTo>
                <a:cubicBezTo>
                  <a:pt x="87855" y="7984"/>
                  <a:pt x="67466" y="23827"/>
                  <a:pt x="46863" y="20574"/>
                </a:cubicBezTo>
                <a:cubicBezTo>
                  <a:pt x="38739" y="19291"/>
                  <a:pt x="30138" y="18690"/>
                  <a:pt x="22860" y="14859"/>
                </a:cubicBezTo>
                <a:cubicBezTo>
                  <a:pt x="14818" y="10626"/>
                  <a:pt x="8129" y="4064"/>
                  <a:pt x="0" y="0"/>
                </a:cubicBezTo>
              </a:path>
            </a:pathLst>
          </a:custGeom>
          <a:noFill/>
          <a:ln w="19050" cap="flat" cmpd="sng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3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" name="Google Shape;3072;p32"/>
          <p:cNvPicPr preferRelativeResize="0"/>
          <p:nvPr/>
        </p:nvPicPr>
        <p:blipFill>
          <a:blip r:embed="rId2">
            <a:alphaModFix amt="58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3" name="Google Shape;307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2695575" y="-636207"/>
            <a:ext cx="5295900" cy="24539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4" name="Google Shape;3074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-1277026" y="3712824"/>
            <a:ext cx="4461351" cy="192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5" name="Google Shape;3075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6303663" y="766545"/>
            <a:ext cx="5295899" cy="285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6" name="Google Shape;3076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6200100" y="-150427"/>
            <a:ext cx="4248775" cy="20749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77" name="Google Shape;3077;p32"/>
          <p:cNvGrpSpPr/>
          <p:nvPr/>
        </p:nvGrpSpPr>
        <p:grpSpPr>
          <a:xfrm rot="1478259" flipH="1">
            <a:off x="8197565" y="225186"/>
            <a:ext cx="1429879" cy="1600485"/>
            <a:chOff x="4138184" y="930105"/>
            <a:chExt cx="3868174" cy="4329704"/>
          </a:xfrm>
        </p:grpSpPr>
        <p:sp>
          <p:nvSpPr>
            <p:cNvPr id="3078" name="Google Shape;3078;p32"/>
            <p:cNvSpPr/>
            <p:nvPr/>
          </p:nvSpPr>
          <p:spPr>
            <a:xfrm>
              <a:off x="4368726" y="3122987"/>
              <a:ext cx="2187893" cy="2136822"/>
            </a:xfrm>
            <a:custGeom>
              <a:avLst/>
              <a:gdLst/>
              <a:ahLst/>
              <a:cxnLst/>
              <a:rect l="l" t="t" r="r" b="b"/>
              <a:pathLst>
                <a:path w="101444" h="99076" extrusionOk="0">
                  <a:moveTo>
                    <a:pt x="14196" y="0"/>
                  </a:moveTo>
                  <a:lnTo>
                    <a:pt x="13949" y="247"/>
                  </a:lnTo>
                  <a:cubicBezTo>
                    <a:pt x="13167" y="1029"/>
                    <a:pt x="14217" y="2900"/>
                    <a:pt x="15657" y="4361"/>
                  </a:cubicBezTo>
                  <a:lnTo>
                    <a:pt x="47276" y="36103"/>
                  </a:lnTo>
                  <a:lnTo>
                    <a:pt x="49374" y="38223"/>
                  </a:lnTo>
                  <a:cubicBezTo>
                    <a:pt x="38492" y="44025"/>
                    <a:pt x="28062" y="50051"/>
                    <a:pt x="19956" y="55257"/>
                  </a:cubicBezTo>
                  <a:lnTo>
                    <a:pt x="640" y="54413"/>
                  </a:lnTo>
                  <a:lnTo>
                    <a:pt x="495" y="54577"/>
                  </a:lnTo>
                  <a:cubicBezTo>
                    <a:pt x="1" y="55194"/>
                    <a:pt x="105" y="56080"/>
                    <a:pt x="722" y="56574"/>
                  </a:cubicBezTo>
                  <a:lnTo>
                    <a:pt x="8806" y="63012"/>
                  </a:lnTo>
                  <a:cubicBezTo>
                    <a:pt x="3808" y="66983"/>
                    <a:pt x="3602" y="68320"/>
                    <a:pt x="3972" y="69060"/>
                  </a:cubicBezTo>
                  <a:cubicBezTo>
                    <a:pt x="4166" y="69418"/>
                    <a:pt x="4567" y="69740"/>
                    <a:pt x="5666" y="69740"/>
                  </a:cubicBezTo>
                  <a:cubicBezTo>
                    <a:pt x="6782" y="69740"/>
                    <a:pt x="8617" y="69408"/>
                    <a:pt x="11686" y="68443"/>
                  </a:cubicBezTo>
                  <a:lnTo>
                    <a:pt x="12489" y="78729"/>
                  </a:lnTo>
                  <a:cubicBezTo>
                    <a:pt x="12530" y="79121"/>
                    <a:pt x="12695" y="79470"/>
                    <a:pt x="12983" y="79717"/>
                  </a:cubicBezTo>
                  <a:cubicBezTo>
                    <a:pt x="13234" y="79932"/>
                    <a:pt x="13548" y="80054"/>
                    <a:pt x="13884" y="80054"/>
                  </a:cubicBezTo>
                  <a:cubicBezTo>
                    <a:pt x="13932" y="80054"/>
                    <a:pt x="13982" y="80051"/>
                    <a:pt x="14031" y="80046"/>
                  </a:cubicBezTo>
                  <a:lnTo>
                    <a:pt x="14237" y="80026"/>
                  </a:lnTo>
                  <a:lnTo>
                    <a:pt x="14258" y="79985"/>
                  </a:lnTo>
                  <a:lnTo>
                    <a:pt x="14319" y="79985"/>
                  </a:lnTo>
                  <a:lnTo>
                    <a:pt x="21561" y="68176"/>
                  </a:lnTo>
                  <a:lnTo>
                    <a:pt x="21582" y="68176"/>
                  </a:lnTo>
                  <a:lnTo>
                    <a:pt x="24421" y="63527"/>
                  </a:lnTo>
                  <a:cubicBezTo>
                    <a:pt x="33163" y="59762"/>
                    <a:pt x="43902" y="54558"/>
                    <a:pt x="54703" y="48838"/>
                  </a:cubicBezTo>
                  <a:lnTo>
                    <a:pt x="55505" y="52007"/>
                  </a:lnTo>
                  <a:lnTo>
                    <a:pt x="63981" y="95351"/>
                  </a:lnTo>
                  <a:cubicBezTo>
                    <a:pt x="64351" y="97244"/>
                    <a:pt x="65236" y="99076"/>
                    <a:pt x="66265" y="99076"/>
                  </a:cubicBezTo>
                  <a:lnTo>
                    <a:pt x="66430" y="99076"/>
                  </a:lnTo>
                  <a:lnTo>
                    <a:pt x="66759" y="99013"/>
                  </a:lnTo>
                  <a:lnTo>
                    <a:pt x="66759" y="98994"/>
                  </a:lnTo>
                  <a:lnTo>
                    <a:pt x="66800" y="98994"/>
                  </a:lnTo>
                  <a:lnTo>
                    <a:pt x="68322" y="70645"/>
                  </a:lnTo>
                  <a:cubicBezTo>
                    <a:pt x="68671" y="70480"/>
                    <a:pt x="69000" y="70294"/>
                    <a:pt x="69351" y="70110"/>
                  </a:cubicBezTo>
                  <a:cubicBezTo>
                    <a:pt x="69433" y="70069"/>
                    <a:pt x="69515" y="70028"/>
                    <a:pt x="69576" y="69987"/>
                  </a:cubicBezTo>
                  <a:cubicBezTo>
                    <a:pt x="71614" y="68917"/>
                    <a:pt x="73444" y="67785"/>
                    <a:pt x="74760" y="66797"/>
                  </a:cubicBezTo>
                  <a:cubicBezTo>
                    <a:pt x="76777" y="65296"/>
                    <a:pt x="76839" y="64679"/>
                    <a:pt x="76633" y="64287"/>
                  </a:cubicBezTo>
                  <a:cubicBezTo>
                    <a:pt x="76511" y="64078"/>
                    <a:pt x="76301" y="63892"/>
                    <a:pt x="75762" y="63892"/>
                  </a:cubicBezTo>
                  <a:cubicBezTo>
                    <a:pt x="75297" y="63892"/>
                    <a:pt x="74590" y="64030"/>
                    <a:pt x="73485" y="64411"/>
                  </a:cubicBezTo>
                  <a:cubicBezTo>
                    <a:pt x="72107" y="64905"/>
                    <a:pt x="70379" y="65667"/>
                    <a:pt x="68548" y="66613"/>
                  </a:cubicBezTo>
                  <a:lnTo>
                    <a:pt x="68753" y="62910"/>
                  </a:lnTo>
                  <a:lnTo>
                    <a:pt x="68816" y="62888"/>
                  </a:lnTo>
                  <a:lnTo>
                    <a:pt x="68816" y="62024"/>
                  </a:lnTo>
                  <a:cubicBezTo>
                    <a:pt x="68877" y="61983"/>
                    <a:pt x="68939" y="61964"/>
                    <a:pt x="69022" y="61922"/>
                  </a:cubicBezTo>
                  <a:cubicBezTo>
                    <a:pt x="69617" y="61634"/>
                    <a:pt x="70235" y="61325"/>
                    <a:pt x="70852" y="60996"/>
                  </a:cubicBezTo>
                  <a:cubicBezTo>
                    <a:pt x="71263" y="60770"/>
                    <a:pt x="71655" y="60565"/>
                    <a:pt x="72045" y="60338"/>
                  </a:cubicBezTo>
                  <a:cubicBezTo>
                    <a:pt x="73589" y="59474"/>
                    <a:pt x="74966" y="58590"/>
                    <a:pt x="76016" y="57808"/>
                  </a:cubicBezTo>
                  <a:cubicBezTo>
                    <a:pt x="76345" y="57561"/>
                    <a:pt x="76592" y="57355"/>
                    <a:pt x="76818" y="57169"/>
                  </a:cubicBezTo>
                  <a:cubicBezTo>
                    <a:pt x="78052" y="56100"/>
                    <a:pt x="78073" y="55606"/>
                    <a:pt x="77909" y="55277"/>
                  </a:cubicBezTo>
                  <a:cubicBezTo>
                    <a:pt x="77789" y="55071"/>
                    <a:pt x="77583" y="54893"/>
                    <a:pt x="77062" y="54893"/>
                  </a:cubicBezTo>
                  <a:cubicBezTo>
                    <a:pt x="76598" y="54893"/>
                    <a:pt x="75885" y="55034"/>
                    <a:pt x="74760" y="55422"/>
                  </a:cubicBezTo>
                  <a:cubicBezTo>
                    <a:pt x="74472" y="55524"/>
                    <a:pt x="74143" y="55647"/>
                    <a:pt x="73814" y="55771"/>
                  </a:cubicBezTo>
                  <a:cubicBezTo>
                    <a:pt x="72437" y="56305"/>
                    <a:pt x="70852" y="57046"/>
                    <a:pt x="69227" y="57910"/>
                  </a:cubicBezTo>
                  <a:cubicBezTo>
                    <a:pt x="69145" y="57951"/>
                    <a:pt x="69083" y="57992"/>
                    <a:pt x="69000" y="58033"/>
                  </a:cubicBezTo>
                  <a:lnTo>
                    <a:pt x="69186" y="54906"/>
                  </a:lnTo>
                  <a:cubicBezTo>
                    <a:pt x="69741" y="54618"/>
                    <a:pt x="70297" y="54330"/>
                    <a:pt x="70873" y="54023"/>
                  </a:cubicBezTo>
                  <a:cubicBezTo>
                    <a:pt x="70975" y="53982"/>
                    <a:pt x="71531" y="53672"/>
                    <a:pt x="72333" y="53220"/>
                  </a:cubicBezTo>
                  <a:cubicBezTo>
                    <a:pt x="75501" y="51431"/>
                    <a:pt x="82578" y="47212"/>
                    <a:pt x="81673" y="45506"/>
                  </a:cubicBezTo>
                  <a:cubicBezTo>
                    <a:pt x="81501" y="45181"/>
                    <a:pt x="81095" y="45043"/>
                    <a:pt x="80528" y="45043"/>
                  </a:cubicBezTo>
                  <a:cubicBezTo>
                    <a:pt x="79873" y="45043"/>
                    <a:pt x="79003" y="45228"/>
                    <a:pt x="78032" y="45526"/>
                  </a:cubicBezTo>
                  <a:cubicBezTo>
                    <a:pt x="75029" y="46431"/>
                    <a:pt x="71038" y="48386"/>
                    <a:pt x="69494" y="49187"/>
                  </a:cubicBezTo>
                  <a:lnTo>
                    <a:pt x="69535" y="48323"/>
                  </a:lnTo>
                  <a:lnTo>
                    <a:pt x="69659" y="45917"/>
                  </a:lnTo>
                  <a:lnTo>
                    <a:pt x="69968" y="40424"/>
                  </a:lnTo>
                  <a:cubicBezTo>
                    <a:pt x="70009" y="40404"/>
                    <a:pt x="70029" y="40382"/>
                    <a:pt x="70070" y="40363"/>
                  </a:cubicBezTo>
                  <a:cubicBezTo>
                    <a:pt x="70379" y="40198"/>
                    <a:pt x="70709" y="39992"/>
                    <a:pt x="71038" y="39806"/>
                  </a:cubicBezTo>
                  <a:cubicBezTo>
                    <a:pt x="71222" y="39683"/>
                    <a:pt x="71428" y="39581"/>
                    <a:pt x="71614" y="39477"/>
                  </a:cubicBezTo>
                  <a:cubicBezTo>
                    <a:pt x="71675" y="39436"/>
                    <a:pt x="71757" y="39395"/>
                    <a:pt x="71839" y="39334"/>
                  </a:cubicBezTo>
                  <a:cubicBezTo>
                    <a:pt x="74020" y="38059"/>
                    <a:pt x="76222" y="36762"/>
                    <a:pt x="78381" y="35467"/>
                  </a:cubicBezTo>
                  <a:cubicBezTo>
                    <a:pt x="88338" y="29418"/>
                    <a:pt x="101443" y="20860"/>
                    <a:pt x="100826" y="17898"/>
                  </a:cubicBezTo>
                  <a:lnTo>
                    <a:pt x="100846" y="17528"/>
                  </a:lnTo>
                  <a:lnTo>
                    <a:pt x="100703" y="17610"/>
                  </a:lnTo>
                  <a:cubicBezTo>
                    <a:pt x="100440" y="17209"/>
                    <a:pt x="99845" y="17029"/>
                    <a:pt x="98986" y="17029"/>
                  </a:cubicBezTo>
                  <a:cubicBezTo>
                    <a:pt x="92656" y="17029"/>
                    <a:pt x="72016" y="26829"/>
                    <a:pt x="64825" y="30343"/>
                  </a:cubicBezTo>
                  <a:lnTo>
                    <a:pt x="58406" y="26497"/>
                  </a:lnTo>
                  <a:lnTo>
                    <a:pt x="57748" y="26105"/>
                  </a:lnTo>
                  <a:cubicBezTo>
                    <a:pt x="60258" y="24706"/>
                    <a:pt x="68177" y="20098"/>
                    <a:pt x="67231" y="18309"/>
                  </a:cubicBezTo>
                  <a:cubicBezTo>
                    <a:pt x="67094" y="18044"/>
                    <a:pt x="66825" y="17807"/>
                    <a:pt x="66112" y="17807"/>
                  </a:cubicBezTo>
                  <a:cubicBezTo>
                    <a:pt x="65440" y="17807"/>
                    <a:pt x="64371" y="18018"/>
                    <a:pt x="62644" y="18617"/>
                  </a:cubicBezTo>
                  <a:cubicBezTo>
                    <a:pt x="60258" y="19440"/>
                    <a:pt x="57233" y="20819"/>
                    <a:pt x="54106" y="22465"/>
                  </a:cubicBezTo>
                  <a:cubicBezTo>
                    <a:pt x="53675" y="22690"/>
                    <a:pt x="53263" y="22937"/>
                    <a:pt x="52830" y="23164"/>
                  </a:cubicBezTo>
                  <a:lnTo>
                    <a:pt x="51061" y="22095"/>
                  </a:lnTo>
                  <a:lnTo>
                    <a:pt x="50156" y="21560"/>
                  </a:lnTo>
                  <a:cubicBezTo>
                    <a:pt x="52111" y="20510"/>
                    <a:pt x="53859" y="19420"/>
                    <a:pt x="55135" y="18474"/>
                  </a:cubicBezTo>
                  <a:cubicBezTo>
                    <a:pt x="57172" y="16952"/>
                    <a:pt x="57233" y="16334"/>
                    <a:pt x="57007" y="15943"/>
                  </a:cubicBezTo>
                  <a:cubicBezTo>
                    <a:pt x="56872" y="15689"/>
                    <a:pt x="56560" y="15582"/>
                    <a:pt x="56131" y="15582"/>
                  </a:cubicBezTo>
                  <a:cubicBezTo>
                    <a:pt x="54095" y="15582"/>
                    <a:pt x="49414" y="17998"/>
                    <a:pt x="48326" y="18576"/>
                  </a:cubicBezTo>
                  <a:cubicBezTo>
                    <a:pt x="47770" y="18885"/>
                    <a:pt x="47215" y="19193"/>
                    <a:pt x="46700" y="19481"/>
                  </a:cubicBezTo>
                  <a:lnTo>
                    <a:pt x="43120" y="17342"/>
                  </a:lnTo>
                  <a:lnTo>
                    <a:pt x="42771" y="17136"/>
                  </a:lnTo>
                  <a:cubicBezTo>
                    <a:pt x="44972" y="15902"/>
                    <a:pt x="49498" y="13186"/>
                    <a:pt x="48839" y="11952"/>
                  </a:cubicBezTo>
                  <a:cubicBezTo>
                    <a:pt x="48704" y="11699"/>
                    <a:pt x="48395" y="11592"/>
                    <a:pt x="47970" y="11592"/>
                  </a:cubicBezTo>
                  <a:cubicBezTo>
                    <a:pt x="45937" y="11592"/>
                    <a:pt x="41247" y="14028"/>
                    <a:pt x="40158" y="14606"/>
                  </a:cubicBezTo>
                  <a:cubicBezTo>
                    <a:pt x="39870" y="14750"/>
                    <a:pt x="39582" y="14894"/>
                    <a:pt x="39315" y="15059"/>
                  </a:cubicBezTo>
                  <a:lnTo>
                    <a:pt x="14196" y="0"/>
                  </a:lnTo>
                  <a:close/>
                </a:path>
              </a:pathLst>
            </a:custGeom>
            <a:solidFill>
              <a:srgbClr val="216893">
                <a:alpha val="38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079" name="Google Shape;3079;p32"/>
            <p:cNvGrpSpPr/>
            <p:nvPr/>
          </p:nvGrpSpPr>
          <p:grpSpPr>
            <a:xfrm>
              <a:off x="4138184" y="930105"/>
              <a:ext cx="3868174" cy="3755764"/>
              <a:chOff x="4138184" y="930105"/>
              <a:chExt cx="3868174" cy="3755764"/>
            </a:xfrm>
          </p:grpSpPr>
          <p:sp>
            <p:nvSpPr>
              <p:cNvPr id="3080" name="Google Shape;3080;p32"/>
              <p:cNvSpPr/>
              <p:nvPr/>
            </p:nvSpPr>
            <p:spPr>
              <a:xfrm>
                <a:off x="4138184" y="930105"/>
                <a:ext cx="3868174" cy="3755764"/>
              </a:xfrm>
              <a:custGeom>
                <a:avLst/>
                <a:gdLst/>
                <a:ahLst/>
                <a:cxnLst/>
                <a:rect l="l" t="t" r="r" b="b"/>
                <a:pathLst>
                  <a:path w="179352" h="174140" extrusionOk="0">
                    <a:moveTo>
                      <a:pt x="24442" y="1"/>
                    </a:moveTo>
                    <a:lnTo>
                      <a:pt x="24442" y="1"/>
                    </a:lnTo>
                    <a:cubicBezTo>
                      <a:pt x="23537" y="886"/>
                      <a:pt x="24915" y="3704"/>
                      <a:pt x="27466" y="6276"/>
                    </a:cubicBezTo>
                    <a:lnTo>
                      <a:pt x="88011" y="67066"/>
                    </a:lnTo>
                    <a:cubicBezTo>
                      <a:pt x="87846" y="67170"/>
                      <a:pt x="87660" y="67252"/>
                      <a:pt x="87495" y="67354"/>
                    </a:cubicBezTo>
                    <a:cubicBezTo>
                      <a:pt x="67109" y="78175"/>
                      <a:pt x="48778" y="88832"/>
                      <a:pt x="34748" y="97842"/>
                    </a:cubicBezTo>
                    <a:lnTo>
                      <a:pt x="598" y="96361"/>
                    </a:lnTo>
                    <a:lnTo>
                      <a:pt x="598" y="96361"/>
                    </a:lnTo>
                    <a:cubicBezTo>
                      <a:pt x="1" y="97123"/>
                      <a:pt x="124" y="98254"/>
                      <a:pt x="886" y="98871"/>
                    </a:cubicBezTo>
                    <a:lnTo>
                      <a:pt x="15967" y="110885"/>
                    </a:lnTo>
                    <a:cubicBezTo>
                      <a:pt x="9403" y="115987"/>
                      <a:pt x="6029" y="119670"/>
                      <a:pt x="6852" y="121253"/>
                    </a:cubicBezTo>
                    <a:cubicBezTo>
                      <a:pt x="7150" y="121805"/>
                      <a:pt x="7957" y="122070"/>
                      <a:pt x="9222" y="122070"/>
                    </a:cubicBezTo>
                    <a:cubicBezTo>
                      <a:pt x="11547" y="122070"/>
                      <a:pt x="15419" y="121177"/>
                      <a:pt x="20534" y="119525"/>
                    </a:cubicBezTo>
                    <a:lnTo>
                      <a:pt x="22056" y="138720"/>
                    </a:lnTo>
                    <a:cubicBezTo>
                      <a:pt x="22114" y="139657"/>
                      <a:pt x="22914" y="140372"/>
                      <a:pt x="23840" y="140372"/>
                    </a:cubicBezTo>
                    <a:cubicBezTo>
                      <a:pt x="23889" y="140372"/>
                      <a:pt x="23939" y="140370"/>
                      <a:pt x="23990" y="140366"/>
                    </a:cubicBezTo>
                    <a:lnTo>
                      <a:pt x="41866" y="111255"/>
                    </a:lnTo>
                    <a:cubicBezTo>
                      <a:pt x="57172" y="104672"/>
                      <a:pt x="76284" y="95477"/>
                      <a:pt x="96671" y="84635"/>
                    </a:cubicBezTo>
                    <a:lnTo>
                      <a:pt x="97041" y="84451"/>
                    </a:lnTo>
                    <a:lnTo>
                      <a:pt x="113397" y="168117"/>
                    </a:lnTo>
                    <a:cubicBezTo>
                      <a:pt x="114067" y="171506"/>
                      <a:pt x="115529" y="174140"/>
                      <a:pt x="116736" y="174140"/>
                    </a:cubicBezTo>
                    <a:cubicBezTo>
                      <a:pt x="116789" y="174140"/>
                      <a:pt x="116842" y="174134"/>
                      <a:pt x="116894" y="174124"/>
                    </a:cubicBezTo>
                    <a:lnTo>
                      <a:pt x="119651" y="123949"/>
                    </a:lnTo>
                    <a:cubicBezTo>
                      <a:pt x="120493" y="123538"/>
                      <a:pt x="121379" y="123085"/>
                      <a:pt x="122263" y="122633"/>
                    </a:cubicBezTo>
                    <a:cubicBezTo>
                      <a:pt x="129608" y="118724"/>
                      <a:pt x="135080" y="114629"/>
                      <a:pt x="134463" y="113477"/>
                    </a:cubicBezTo>
                    <a:cubicBezTo>
                      <a:pt x="134356" y="113272"/>
                      <a:pt x="134065" y="113175"/>
                      <a:pt x="133616" y="113175"/>
                    </a:cubicBezTo>
                    <a:cubicBezTo>
                      <a:pt x="131540" y="113175"/>
                      <a:pt x="126100" y="115259"/>
                      <a:pt x="120062" y="118456"/>
                    </a:cubicBezTo>
                    <a:cubicBezTo>
                      <a:pt x="120021" y="118477"/>
                      <a:pt x="119980" y="118497"/>
                      <a:pt x="119958" y="118518"/>
                    </a:cubicBezTo>
                    <a:lnTo>
                      <a:pt x="120493" y="108663"/>
                    </a:lnTo>
                    <a:cubicBezTo>
                      <a:pt x="121790" y="108046"/>
                      <a:pt x="123148" y="107388"/>
                      <a:pt x="124525" y="106647"/>
                    </a:cubicBezTo>
                    <a:cubicBezTo>
                      <a:pt x="131871" y="102738"/>
                      <a:pt x="137343" y="98645"/>
                      <a:pt x="136726" y="97493"/>
                    </a:cubicBezTo>
                    <a:cubicBezTo>
                      <a:pt x="136619" y="97288"/>
                      <a:pt x="136328" y="97191"/>
                      <a:pt x="135878" y="97191"/>
                    </a:cubicBezTo>
                    <a:cubicBezTo>
                      <a:pt x="133802" y="97191"/>
                      <a:pt x="128362" y="99275"/>
                      <a:pt x="122325" y="102472"/>
                    </a:cubicBezTo>
                    <a:cubicBezTo>
                      <a:pt x="121790" y="102760"/>
                      <a:pt x="121296" y="103026"/>
                      <a:pt x="120781" y="103314"/>
                    </a:cubicBezTo>
                    <a:lnTo>
                      <a:pt x="121193" y="96012"/>
                    </a:lnTo>
                    <a:cubicBezTo>
                      <a:pt x="122304" y="95456"/>
                      <a:pt x="123415" y="94880"/>
                      <a:pt x="124567" y="94284"/>
                    </a:cubicBezTo>
                    <a:cubicBezTo>
                      <a:pt x="135922" y="88256"/>
                      <a:pt x="144357" y="81919"/>
                      <a:pt x="143411" y="80150"/>
                    </a:cubicBezTo>
                    <a:cubicBezTo>
                      <a:pt x="143244" y="79835"/>
                      <a:pt x="142793" y="79685"/>
                      <a:pt x="142100" y="79685"/>
                    </a:cubicBezTo>
                    <a:cubicBezTo>
                      <a:pt x="138947" y="79685"/>
                      <a:pt x="130787" y="82791"/>
                      <a:pt x="121645" y="87597"/>
                    </a:cubicBezTo>
                    <a:lnTo>
                      <a:pt x="122592" y="70338"/>
                    </a:lnTo>
                    <a:cubicBezTo>
                      <a:pt x="156269" y="51020"/>
                      <a:pt x="179351" y="34583"/>
                      <a:pt x="177314" y="30736"/>
                    </a:cubicBezTo>
                    <a:cubicBezTo>
                      <a:pt x="177018" y="30181"/>
                      <a:pt x="176211" y="29913"/>
                      <a:pt x="174939" y="29913"/>
                    </a:cubicBezTo>
                    <a:cubicBezTo>
                      <a:pt x="167445" y="29913"/>
                      <a:pt x="143845" y="39208"/>
                      <a:pt x="114157" y="53735"/>
                    </a:cubicBezTo>
                    <a:lnTo>
                      <a:pt x="100148" y="45342"/>
                    </a:lnTo>
                    <a:cubicBezTo>
                      <a:pt x="110887" y="39521"/>
                      <a:pt x="118704" y="33575"/>
                      <a:pt x="117778" y="31868"/>
                    </a:cubicBezTo>
                    <a:cubicBezTo>
                      <a:pt x="117614" y="31554"/>
                      <a:pt x="117165" y="31405"/>
                      <a:pt x="116475" y="31405"/>
                    </a:cubicBezTo>
                    <a:cubicBezTo>
                      <a:pt x="113272" y="31405"/>
                      <a:pt x="104861" y="34623"/>
                      <a:pt x="95519" y="39582"/>
                    </a:cubicBezTo>
                    <a:cubicBezTo>
                      <a:pt x="94635" y="40056"/>
                      <a:pt x="93749" y="40528"/>
                      <a:pt x="92885" y="41002"/>
                    </a:cubicBezTo>
                    <a:lnTo>
                      <a:pt x="86653" y="37258"/>
                    </a:lnTo>
                    <a:cubicBezTo>
                      <a:pt x="86919" y="37134"/>
                      <a:pt x="87188" y="36990"/>
                      <a:pt x="87476" y="36846"/>
                    </a:cubicBezTo>
                    <a:cubicBezTo>
                      <a:pt x="94819" y="32938"/>
                      <a:pt x="100272" y="28843"/>
                      <a:pt x="99674" y="27691"/>
                    </a:cubicBezTo>
                    <a:cubicBezTo>
                      <a:pt x="99564" y="27486"/>
                      <a:pt x="99270" y="27389"/>
                      <a:pt x="98819" y="27389"/>
                    </a:cubicBezTo>
                    <a:cubicBezTo>
                      <a:pt x="96732" y="27389"/>
                      <a:pt x="91292" y="29473"/>
                      <a:pt x="85254" y="32669"/>
                    </a:cubicBezTo>
                    <a:cubicBezTo>
                      <a:pt x="84122" y="33287"/>
                      <a:pt x="83032" y="33884"/>
                      <a:pt x="82003" y="34480"/>
                    </a:cubicBezTo>
                    <a:lnTo>
                      <a:pt x="73569" y="29440"/>
                    </a:lnTo>
                    <a:cubicBezTo>
                      <a:pt x="80605" y="25634"/>
                      <a:pt x="85748" y="21725"/>
                      <a:pt x="85150" y="20614"/>
                    </a:cubicBezTo>
                    <a:cubicBezTo>
                      <a:pt x="85044" y="20409"/>
                      <a:pt x="84753" y="20312"/>
                      <a:pt x="84305" y="20312"/>
                    </a:cubicBezTo>
                    <a:cubicBezTo>
                      <a:pt x="82231" y="20312"/>
                      <a:pt x="76790" y="22400"/>
                      <a:pt x="70750" y="25614"/>
                    </a:cubicBezTo>
                    <a:cubicBezTo>
                      <a:pt x="70113" y="25943"/>
                      <a:pt x="69496" y="26292"/>
                      <a:pt x="68878" y="26621"/>
                    </a:cubicBezTo>
                    <a:lnTo>
                      <a:pt x="68878" y="26621"/>
                    </a:lnTo>
                    <a:lnTo>
                      <a:pt x="2444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1" name="Google Shape;3081;p32"/>
              <p:cNvSpPr/>
              <p:nvPr/>
            </p:nvSpPr>
            <p:spPr>
              <a:xfrm>
                <a:off x="4286848" y="1607173"/>
                <a:ext cx="3675555" cy="3078221"/>
              </a:xfrm>
              <a:custGeom>
                <a:avLst/>
                <a:gdLst/>
                <a:ahLst/>
                <a:cxnLst/>
                <a:rect l="l" t="t" r="r" b="b"/>
                <a:pathLst>
                  <a:path w="170421" h="142725" extrusionOk="0">
                    <a:moveTo>
                      <a:pt x="170421" y="1"/>
                    </a:moveTo>
                    <a:lnTo>
                      <a:pt x="63" y="88914"/>
                    </a:lnTo>
                    <a:lnTo>
                      <a:pt x="63" y="88914"/>
                    </a:lnTo>
                    <a:cubicBezTo>
                      <a:pt x="0" y="89243"/>
                      <a:pt x="0" y="89531"/>
                      <a:pt x="124" y="89758"/>
                    </a:cubicBezTo>
                    <a:cubicBezTo>
                      <a:pt x="423" y="90320"/>
                      <a:pt x="1237" y="90589"/>
                      <a:pt x="2515" y="90589"/>
                    </a:cubicBezTo>
                    <a:cubicBezTo>
                      <a:pt x="4841" y="90589"/>
                      <a:pt x="8706" y="89697"/>
                      <a:pt x="13805" y="88050"/>
                    </a:cubicBezTo>
                    <a:lnTo>
                      <a:pt x="15306" y="107245"/>
                    </a:lnTo>
                    <a:cubicBezTo>
                      <a:pt x="15384" y="108182"/>
                      <a:pt x="16167" y="108897"/>
                      <a:pt x="17090" y="108897"/>
                    </a:cubicBezTo>
                    <a:cubicBezTo>
                      <a:pt x="17140" y="108897"/>
                      <a:pt x="17190" y="108895"/>
                      <a:pt x="17240" y="108891"/>
                    </a:cubicBezTo>
                    <a:lnTo>
                      <a:pt x="35097" y="79801"/>
                    </a:lnTo>
                    <a:cubicBezTo>
                      <a:pt x="50383" y="73238"/>
                      <a:pt x="69452" y="64043"/>
                      <a:pt x="89819" y="53222"/>
                    </a:cubicBezTo>
                    <a:lnTo>
                      <a:pt x="90189" y="53036"/>
                    </a:lnTo>
                    <a:lnTo>
                      <a:pt x="106565" y="136683"/>
                    </a:lnTo>
                    <a:cubicBezTo>
                      <a:pt x="107237" y="140103"/>
                      <a:pt x="108726" y="142724"/>
                      <a:pt x="109918" y="142724"/>
                    </a:cubicBezTo>
                    <a:cubicBezTo>
                      <a:pt x="109966" y="142724"/>
                      <a:pt x="110014" y="142720"/>
                      <a:pt x="110062" y="142711"/>
                    </a:cubicBezTo>
                    <a:lnTo>
                      <a:pt x="112799" y="92556"/>
                    </a:lnTo>
                    <a:cubicBezTo>
                      <a:pt x="113641" y="92123"/>
                      <a:pt x="114505" y="91692"/>
                      <a:pt x="115391" y="91218"/>
                    </a:cubicBezTo>
                    <a:cubicBezTo>
                      <a:pt x="122734" y="87331"/>
                      <a:pt x="128187" y="83236"/>
                      <a:pt x="127570" y="82084"/>
                    </a:cubicBezTo>
                    <a:cubicBezTo>
                      <a:pt x="127463" y="81878"/>
                      <a:pt x="127170" y="81780"/>
                      <a:pt x="126718" y="81780"/>
                    </a:cubicBezTo>
                    <a:cubicBezTo>
                      <a:pt x="124642" y="81780"/>
                      <a:pt x="119221" y="83852"/>
                      <a:pt x="113189" y="87063"/>
                    </a:cubicBezTo>
                    <a:cubicBezTo>
                      <a:pt x="113148" y="87084"/>
                      <a:pt x="113128" y="87104"/>
                      <a:pt x="113087" y="87104"/>
                    </a:cubicBezTo>
                    <a:lnTo>
                      <a:pt x="113622" y="77250"/>
                    </a:lnTo>
                    <a:cubicBezTo>
                      <a:pt x="114917" y="76653"/>
                      <a:pt x="116255" y="75975"/>
                      <a:pt x="117654" y="75234"/>
                    </a:cubicBezTo>
                    <a:cubicBezTo>
                      <a:pt x="124997" y="71345"/>
                      <a:pt x="130450" y="67252"/>
                      <a:pt x="129833" y="66100"/>
                    </a:cubicBezTo>
                    <a:cubicBezTo>
                      <a:pt x="129723" y="65895"/>
                      <a:pt x="129429" y="65798"/>
                      <a:pt x="128978" y="65798"/>
                    </a:cubicBezTo>
                    <a:cubicBezTo>
                      <a:pt x="126896" y="65798"/>
                      <a:pt x="121469" y="67882"/>
                      <a:pt x="115432" y="71079"/>
                    </a:cubicBezTo>
                    <a:cubicBezTo>
                      <a:pt x="114917" y="71367"/>
                      <a:pt x="114403" y="71633"/>
                      <a:pt x="113910" y="71921"/>
                    </a:cubicBezTo>
                    <a:lnTo>
                      <a:pt x="114300" y="64619"/>
                    </a:lnTo>
                    <a:cubicBezTo>
                      <a:pt x="115411" y="64063"/>
                      <a:pt x="116543" y="63487"/>
                      <a:pt x="117674" y="62870"/>
                    </a:cubicBezTo>
                    <a:cubicBezTo>
                      <a:pt x="129010" y="56863"/>
                      <a:pt x="137444" y="50548"/>
                      <a:pt x="136498" y="48757"/>
                    </a:cubicBezTo>
                    <a:cubicBezTo>
                      <a:pt x="136331" y="48442"/>
                      <a:pt x="135880" y="48292"/>
                      <a:pt x="135187" y="48292"/>
                    </a:cubicBezTo>
                    <a:cubicBezTo>
                      <a:pt x="132034" y="48292"/>
                      <a:pt x="123877" y="51398"/>
                      <a:pt x="114752" y="56204"/>
                    </a:cubicBezTo>
                    <a:lnTo>
                      <a:pt x="114752" y="56204"/>
                    </a:lnTo>
                    <a:lnTo>
                      <a:pt x="115699" y="38965"/>
                    </a:lnTo>
                    <a:cubicBezTo>
                      <a:pt x="147791" y="20532"/>
                      <a:pt x="170236" y="4754"/>
                      <a:pt x="17042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2" name="Google Shape;3082;p32"/>
              <p:cNvSpPr/>
              <p:nvPr/>
            </p:nvSpPr>
            <p:spPr>
              <a:xfrm>
                <a:off x="7647367" y="1641789"/>
                <a:ext cx="157982" cy="168636"/>
              </a:xfrm>
              <a:custGeom>
                <a:avLst/>
                <a:gdLst/>
                <a:ahLst/>
                <a:cxnLst/>
                <a:rect l="l" t="t" r="r" b="b"/>
                <a:pathLst>
                  <a:path w="7325" h="7819" extrusionOk="0">
                    <a:moveTo>
                      <a:pt x="3498" y="1"/>
                    </a:moveTo>
                    <a:lnTo>
                      <a:pt x="1" y="1421"/>
                    </a:lnTo>
                    <a:cubicBezTo>
                      <a:pt x="3498" y="3128"/>
                      <a:pt x="3684" y="7818"/>
                      <a:pt x="3684" y="7818"/>
                    </a:cubicBezTo>
                    <a:lnTo>
                      <a:pt x="7016" y="5226"/>
                    </a:lnTo>
                    <a:cubicBezTo>
                      <a:pt x="7324" y="680"/>
                      <a:pt x="3498" y="1"/>
                      <a:pt x="34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3" name="Google Shape;3083;p32"/>
              <p:cNvSpPr/>
              <p:nvPr/>
            </p:nvSpPr>
            <p:spPr>
              <a:xfrm>
                <a:off x="7647367" y="1641789"/>
                <a:ext cx="157982" cy="113186"/>
              </a:xfrm>
              <a:custGeom>
                <a:avLst/>
                <a:gdLst/>
                <a:ahLst/>
                <a:cxnLst/>
                <a:rect l="l" t="t" r="r" b="b"/>
                <a:pathLst>
                  <a:path w="7325" h="5248" extrusionOk="0">
                    <a:moveTo>
                      <a:pt x="3498" y="1"/>
                    </a:moveTo>
                    <a:lnTo>
                      <a:pt x="1" y="1421"/>
                    </a:lnTo>
                    <a:cubicBezTo>
                      <a:pt x="195" y="1419"/>
                      <a:pt x="390" y="1418"/>
                      <a:pt x="585" y="1418"/>
                    </a:cubicBezTo>
                    <a:cubicBezTo>
                      <a:pt x="2807" y="1418"/>
                      <a:pt x="5034" y="1605"/>
                      <a:pt x="6358" y="3704"/>
                    </a:cubicBezTo>
                    <a:cubicBezTo>
                      <a:pt x="6666" y="4197"/>
                      <a:pt x="6872" y="4712"/>
                      <a:pt x="6995" y="5247"/>
                    </a:cubicBezTo>
                    <a:lnTo>
                      <a:pt x="7016" y="5226"/>
                    </a:lnTo>
                    <a:cubicBezTo>
                      <a:pt x="7324" y="680"/>
                      <a:pt x="3498" y="1"/>
                      <a:pt x="349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4" name="Google Shape;3084;p32"/>
              <p:cNvSpPr/>
              <p:nvPr/>
            </p:nvSpPr>
            <p:spPr>
              <a:xfrm>
                <a:off x="5940040" y="2183564"/>
                <a:ext cx="524047" cy="193008"/>
              </a:xfrm>
              <a:custGeom>
                <a:avLst/>
                <a:gdLst/>
                <a:ahLst/>
                <a:cxnLst/>
                <a:rect l="l" t="t" r="r" b="b"/>
                <a:pathLst>
                  <a:path w="24298" h="8949" extrusionOk="0">
                    <a:moveTo>
                      <a:pt x="1" y="4485"/>
                    </a:moveTo>
                    <a:cubicBezTo>
                      <a:pt x="3" y="4488"/>
                      <a:pt x="6" y="4491"/>
                      <a:pt x="9" y="4493"/>
                    </a:cubicBezTo>
                    <a:lnTo>
                      <a:pt x="9" y="4493"/>
                    </a:lnTo>
                    <a:lnTo>
                      <a:pt x="1" y="4485"/>
                    </a:lnTo>
                    <a:close/>
                    <a:moveTo>
                      <a:pt x="24297" y="0"/>
                    </a:moveTo>
                    <a:cubicBezTo>
                      <a:pt x="24296" y="1"/>
                      <a:pt x="10841" y="5515"/>
                      <a:pt x="3703" y="5515"/>
                    </a:cubicBezTo>
                    <a:cubicBezTo>
                      <a:pt x="2052" y="5515"/>
                      <a:pt x="740" y="5220"/>
                      <a:pt x="9" y="4493"/>
                    </a:cubicBezTo>
                    <a:lnTo>
                      <a:pt x="9" y="4493"/>
                    </a:lnTo>
                    <a:lnTo>
                      <a:pt x="4466" y="8948"/>
                    </a:lnTo>
                    <a:lnTo>
                      <a:pt x="2429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5" name="Google Shape;3085;p32"/>
              <p:cNvSpPr/>
              <p:nvPr/>
            </p:nvSpPr>
            <p:spPr>
              <a:xfrm>
                <a:off x="6223998" y="2751480"/>
                <a:ext cx="35975" cy="145559"/>
              </a:xfrm>
              <a:custGeom>
                <a:avLst/>
                <a:gdLst/>
                <a:ahLst/>
                <a:cxnLst/>
                <a:rect l="l" t="t" r="r" b="b"/>
                <a:pathLst>
                  <a:path w="1668" h="6749" extrusionOk="0">
                    <a:moveTo>
                      <a:pt x="330" y="1"/>
                    </a:moveTo>
                    <a:cubicBezTo>
                      <a:pt x="228" y="61"/>
                      <a:pt x="104" y="103"/>
                      <a:pt x="1" y="165"/>
                    </a:cubicBezTo>
                    <a:lnTo>
                      <a:pt x="1668" y="6748"/>
                    </a:lnTo>
                    <a:lnTo>
                      <a:pt x="330" y="1"/>
                    </a:ln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6" name="Google Shape;3086;p32"/>
              <p:cNvSpPr/>
              <p:nvPr/>
            </p:nvSpPr>
            <p:spPr>
              <a:xfrm>
                <a:off x="6231094" y="2751027"/>
                <a:ext cx="32438" cy="161088"/>
              </a:xfrm>
              <a:custGeom>
                <a:avLst/>
                <a:gdLst/>
                <a:ahLst/>
                <a:cxnLst/>
                <a:rect l="l" t="t" r="r" b="b"/>
                <a:pathLst>
                  <a:path w="1504" h="7469" extrusionOk="0">
                    <a:moveTo>
                      <a:pt x="42" y="0"/>
                    </a:moveTo>
                    <a:cubicBezTo>
                      <a:pt x="22" y="0"/>
                      <a:pt x="22" y="0"/>
                      <a:pt x="1" y="22"/>
                    </a:cubicBezTo>
                    <a:lnTo>
                      <a:pt x="1339" y="6769"/>
                    </a:lnTo>
                    <a:lnTo>
                      <a:pt x="1504" y="7469"/>
                    </a:lnTo>
                    <a:lnTo>
                      <a:pt x="42" y="0"/>
                    </a:lnTo>
                    <a:close/>
                  </a:path>
                </a:pathLst>
              </a:custGeom>
              <a:solidFill>
                <a:srgbClr val="CEBF9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7" name="Google Shape;3087;p32"/>
              <p:cNvSpPr/>
              <p:nvPr/>
            </p:nvSpPr>
            <p:spPr>
              <a:xfrm>
                <a:off x="6223998" y="2502116"/>
                <a:ext cx="436612" cy="409998"/>
              </a:xfrm>
              <a:custGeom>
                <a:avLst/>
                <a:gdLst/>
                <a:ahLst/>
                <a:cxnLst/>
                <a:rect l="l" t="t" r="r" b="b"/>
                <a:pathLst>
                  <a:path w="20244" h="19010" extrusionOk="0">
                    <a:moveTo>
                      <a:pt x="26" y="11713"/>
                    </a:moveTo>
                    <a:lnTo>
                      <a:pt x="26" y="11713"/>
                    </a:lnTo>
                    <a:cubicBezTo>
                      <a:pt x="17" y="11717"/>
                      <a:pt x="9" y="11722"/>
                      <a:pt x="1" y="11727"/>
                    </a:cubicBezTo>
                    <a:lnTo>
                      <a:pt x="26" y="11713"/>
                    </a:lnTo>
                    <a:close/>
                    <a:moveTo>
                      <a:pt x="20244" y="1"/>
                    </a:moveTo>
                    <a:lnTo>
                      <a:pt x="26" y="11713"/>
                    </a:lnTo>
                    <a:lnTo>
                      <a:pt x="26" y="11713"/>
                    </a:lnTo>
                    <a:cubicBezTo>
                      <a:pt x="124" y="11658"/>
                      <a:pt x="236" y="11619"/>
                      <a:pt x="330" y="11563"/>
                    </a:cubicBezTo>
                    <a:cubicBezTo>
                      <a:pt x="351" y="11541"/>
                      <a:pt x="351" y="11541"/>
                      <a:pt x="371" y="11541"/>
                    </a:cubicBezTo>
                    <a:lnTo>
                      <a:pt x="1833" y="19010"/>
                    </a:lnTo>
                    <a:cubicBezTo>
                      <a:pt x="3355" y="11151"/>
                      <a:pt x="20242" y="2"/>
                      <a:pt x="2024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8" name="Google Shape;3088;p32"/>
              <p:cNvSpPr/>
              <p:nvPr/>
            </p:nvSpPr>
            <p:spPr>
              <a:xfrm>
                <a:off x="5976878" y="1907997"/>
                <a:ext cx="347884" cy="119743"/>
              </a:xfrm>
              <a:custGeom>
                <a:avLst/>
                <a:gdLst/>
                <a:ahLst/>
                <a:cxnLst/>
                <a:rect l="l" t="t" r="r" b="b"/>
                <a:pathLst>
                  <a:path w="16130" h="5552" extrusionOk="0">
                    <a:moveTo>
                      <a:pt x="14895" y="1"/>
                    </a:moveTo>
                    <a:cubicBezTo>
                      <a:pt x="14895" y="1"/>
                      <a:pt x="7966" y="4736"/>
                      <a:pt x="3060" y="4736"/>
                    </a:cubicBezTo>
                    <a:cubicBezTo>
                      <a:pt x="1883" y="4736"/>
                      <a:pt x="821" y="4463"/>
                      <a:pt x="1" y="3786"/>
                    </a:cubicBezTo>
                    <a:lnTo>
                      <a:pt x="1" y="3786"/>
                    </a:lnTo>
                    <a:cubicBezTo>
                      <a:pt x="1" y="3786"/>
                      <a:pt x="739" y="5551"/>
                      <a:pt x="3856" y="5551"/>
                    </a:cubicBezTo>
                    <a:cubicBezTo>
                      <a:pt x="6268" y="5551"/>
                      <a:pt x="10106" y="4494"/>
                      <a:pt x="16130" y="742"/>
                    </a:cubicBezTo>
                    <a:lnTo>
                      <a:pt x="1489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9" name="Google Shape;3089;p32"/>
              <p:cNvSpPr/>
              <p:nvPr/>
            </p:nvSpPr>
            <p:spPr>
              <a:xfrm>
                <a:off x="4550856" y="3032785"/>
                <a:ext cx="336777" cy="231635"/>
              </a:xfrm>
              <a:custGeom>
                <a:avLst/>
                <a:gdLst/>
                <a:ahLst/>
                <a:cxnLst/>
                <a:rect l="l" t="t" r="r" b="b"/>
                <a:pathLst>
                  <a:path w="15615" h="10740" extrusionOk="0">
                    <a:moveTo>
                      <a:pt x="7797" y="0"/>
                    </a:moveTo>
                    <a:lnTo>
                      <a:pt x="7797" y="0"/>
                    </a:lnTo>
                    <a:cubicBezTo>
                      <a:pt x="11357" y="2406"/>
                      <a:pt x="1" y="10739"/>
                      <a:pt x="1" y="10739"/>
                    </a:cubicBezTo>
                    <a:lnTo>
                      <a:pt x="15614" y="349"/>
                    </a:lnTo>
                    <a:lnTo>
                      <a:pt x="779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0" name="Google Shape;3090;p32"/>
              <p:cNvSpPr/>
              <p:nvPr/>
            </p:nvSpPr>
            <p:spPr>
              <a:xfrm>
                <a:off x="4630268" y="3328281"/>
                <a:ext cx="413535" cy="157982"/>
              </a:xfrm>
              <a:custGeom>
                <a:avLst/>
                <a:gdLst/>
                <a:ahLst/>
                <a:cxnLst/>
                <a:rect l="l" t="t" r="r" b="b"/>
                <a:pathLst>
                  <a:path w="19174" h="7325" extrusionOk="0">
                    <a:moveTo>
                      <a:pt x="19174" y="0"/>
                    </a:moveTo>
                    <a:lnTo>
                      <a:pt x="0" y="7324"/>
                    </a:lnTo>
                    <a:cubicBezTo>
                      <a:pt x="4260" y="6008"/>
                      <a:pt x="7304" y="5555"/>
                      <a:pt x="9485" y="5555"/>
                    </a:cubicBezTo>
                    <a:cubicBezTo>
                      <a:pt x="13825" y="5555"/>
                      <a:pt x="14689" y="7324"/>
                      <a:pt x="14689" y="7324"/>
                    </a:cubicBezTo>
                    <a:lnTo>
                      <a:pt x="1917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1" name="Google Shape;3091;p32"/>
              <p:cNvSpPr/>
              <p:nvPr/>
            </p:nvSpPr>
            <p:spPr>
              <a:xfrm>
                <a:off x="5741727" y="1733645"/>
                <a:ext cx="300845" cy="110210"/>
              </a:xfrm>
              <a:custGeom>
                <a:avLst/>
                <a:gdLst/>
                <a:ahLst/>
                <a:cxnLst/>
                <a:rect l="l" t="t" r="r" b="b"/>
                <a:pathLst>
                  <a:path w="13949" h="5110" extrusionOk="0">
                    <a:moveTo>
                      <a:pt x="12303" y="1"/>
                    </a:moveTo>
                    <a:cubicBezTo>
                      <a:pt x="12303" y="1"/>
                      <a:pt x="5931" y="4197"/>
                      <a:pt x="2044" y="4197"/>
                    </a:cubicBezTo>
                    <a:cubicBezTo>
                      <a:pt x="1225" y="4197"/>
                      <a:pt x="516" y="4010"/>
                      <a:pt x="1" y="3559"/>
                    </a:cubicBezTo>
                    <a:lnTo>
                      <a:pt x="1" y="3559"/>
                    </a:lnTo>
                    <a:cubicBezTo>
                      <a:pt x="1" y="3559"/>
                      <a:pt x="291" y="5110"/>
                      <a:pt x="2911" y="5110"/>
                    </a:cubicBezTo>
                    <a:cubicBezTo>
                      <a:pt x="4918" y="5110"/>
                      <a:pt x="8292" y="4200"/>
                      <a:pt x="13949" y="988"/>
                    </a:cubicBezTo>
                    <a:lnTo>
                      <a:pt x="1230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2" name="Google Shape;3092;p32"/>
              <p:cNvSpPr/>
              <p:nvPr/>
            </p:nvSpPr>
            <p:spPr>
              <a:xfrm>
                <a:off x="5495038" y="1565052"/>
                <a:ext cx="246711" cy="82151"/>
              </a:xfrm>
              <a:custGeom>
                <a:avLst/>
                <a:gdLst/>
                <a:ahLst/>
                <a:cxnLst/>
                <a:rect l="l" t="t" r="r" b="b"/>
                <a:pathLst>
                  <a:path w="11439" h="3809" extrusionOk="0">
                    <a:moveTo>
                      <a:pt x="10657" y="0"/>
                    </a:moveTo>
                    <a:cubicBezTo>
                      <a:pt x="10657" y="0"/>
                      <a:pt x="6835" y="3289"/>
                      <a:pt x="3293" y="3289"/>
                    </a:cubicBezTo>
                    <a:cubicBezTo>
                      <a:pt x="2114" y="3289"/>
                      <a:pt x="966" y="2925"/>
                      <a:pt x="0" y="1954"/>
                    </a:cubicBezTo>
                    <a:lnTo>
                      <a:pt x="0" y="1954"/>
                    </a:lnTo>
                    <a:cubicBezTo>
                      <a:pt x="1" y="1954"/>
                      <a:pt x="1007" y="3808"/>
                      <a:pt x="3740" y="3808"/>
                    </a:cubicBezTo>
                    <a:cubicBezTo>
                      <a:pt x="5513" y="3808"/>
                      <a:pt x="8014" y="3027"/>
                      <a:pt x="11439" y="453"/>
                    </a:cubicBezTo>
                    <a:lnTo>
                      <a:pt x="1065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3" name="Google Shape;3093;p32"/>
              <p:cNvSpPr/>
              <p:nvPr/>
            </p:nvSpPr>
            <p:spPr>
              <a:xfrm>
                <a:off x="6415259" y="3000843"/>
                <a:ext cx="336755" cy="98930"/>
              </a:xfrm>
              <a:custGeom>
                <a:avLst/>
                <a:gdLst/>
                <a:ahLst/>
                <a:cxnLst/>
                <a:rect l="l" t="t" r="r" b="b"/>
                <a:pathLst>
                  <a:path w="15614" h="4587" extrusionOk="0">
                    <a:moveTo>
                      <a:pt x="0" y="2798"/>
                    </a:moveTo>
                    <a:cubicBezTo>
                      <a:pt x="596" y="3517"/>
                      <a:pt x="1440" y="3929"/>
                      <a:pt x="2448" y="4073"/>
                    </a:cubicBezTo>
                    <a:cubicBezTo>
                      <a:pt x="823" y="3558"/>
                      <a:pt x="0" y="2798"/>
                      <a:pt x="0" y="2798"/>
                    </a:cubicBezTo>
                    <a:close/>
                    <a:moveTo>
                      <a:pt x="15614" y="0"/>
                    </a:moveTo>
                    <a:cubicBezTo>
                      <a:pt x="15613" y="0"/>
                      <a:pt x="8454" y="4156"/>
                      <a:pt x="3558" y="4156"/>
                    </a:cubicBezTo>
                    <a:cubicBezTo>
                      <a:pt x="3168" y="4156"/>
                      <a:pt x="2798" y="4134"/>
                      <a:pt x="2448" y="4073"/>
                    </a:cubicBezTo>
                    <a:lnTo>
                      <a:pt x="2448" y="4073"/>
                    </a:lnTo>
                    <a:cubicBezTo>
                      <a:pt x="3333" y="4361"/>
                      <a:pt x="4444" y="4587"/>
                      <a:pt x="5802" y="4587"/>
                    </a:cubicBezTo>
                    <a:cubicBezTo>
                      <a:pt x="8270" y="4587"/>
                      <a:pt x="11499" y="3868"/>
                      <a:pt x="15531" y="1481"/>
                    </a:cubicBezTo>
                    <a:lnTo>
                      <a:pt x="1561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4" name="Google Shape;3094;p32"/>
              <p:cNvSpPr/>
              <p:nvPr/>
            </p:nvSpPr>
            <p:spPr>
              <a:xfrm>
                <a:off x="6761762" y="2786096"/>
                <a:ext cx="1790" cy="33279"/>
              </a:xfrm>
              <a:custGeom>
                <a:avLst/>
                <a:gdLst/>
                <a:ahLst/>
                <a:cxnLst/>
                <a:rect l="l" t="t" r="r" b="b"/>
                <a:pathLst>
                  <a:path w="83" h="1543" extrusionOk="0">
                    <a:moveTo>
                      <a:pt x="83" y="0"/>
                    </a:moveTo>
                    <a:lnTo>
                      <a:pt x="83" y="0"/>
                    </a:lnTo>
                    <a:lnTo>
                      <a:pt x="0" y="1542"/>
                    </a:lnTo>
                    <a:lnTo>
                      <a:pt x="0" y="1542"/>
                    </a:ln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5" name="Google Shape;3095;p32"/>
              <p:cNvSpPr/>
              <p:nvPr/>
            </p:nvSpPr>
            <p:spPr>
              <a:xfrm>
                <a:off x="6486669" y="2786096"/>
                <a:ext cx="276884" cy="147737"/>
              </a:xfrm>
              <a:custGeom>
                <a:avLst/>
                <a:gdLst/>
                <a:ahLst/>
                <a:cxnLst/>
                <a:rect l="l" t="t" r="r" b="b"/>
                <a:pathLst>
                  <a:path w="12838" h="6850" extrusionOk="0">
                    <a:moveTo>
                      <a:pt x="12838" y="0"/>
                    </a:moveTo>
                    <a:lnTo>
                      <a:pt x="1" y="6850"/>
                    </a:lnTo>
                    <a:cubicBezTo>
                      <a:pt x="3149" y="5739"/>
                      <a:pt x="12755" y="1542"/>
                      <a:pt x="12755" y="1542"/>
                    </a:cubicBezTo>
                    <a:lnTo>
                      <a:pt x="1283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6" name="Google Shape;3096;p32"/>
              <p:cNvSpPr/>
              <p:nvPr/>
            </p:nvSpPr>
            <p:spPr>
              <a:xfrm>
                <a:off x="6735601" y="3273694"/>
                <a:ext cx="1790" cy="32847"/>
              </a:xfrm>
              <a:custGeom>
                <a:avLst/>
                <a:gdLst/>
                <a:ahLst/>
                <a:cxnLst/>
                <a:rect l="l" t="t" r="r" b="b"/>
                <a:pathLst>
                  <a:path w="83" h="1523" extrusionOk="0">
                    <a:moveTo>
                      <a:pt x="83" y="0"/>
                    </a:moveTo>
                    <a:lnTo>
                      <a:pt x="0" y="1523"/>
                    </a:lnTo>
                    <a:cubicBezTo>
                      <a:pt x="20" y="1503"/>
                      <a:pt x="42" y="1503"/>
                      <a:pt x="83" y="1481"/>
                    </a:cubicBezTo>
                    <a:lnTo>
                      <a:pt x="83" y="0"/>
                    </a:ln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7" name="Google Shape;3097;p32"/>
              <p:cNvSpPr/>
              <p:nvPr/>
            </p:nvSpPr>
            <p:spPr>
              <a:xfrm>
                <a:off x="6737369" y="3273262"/>
                <a:ext cx="22" cy="453"/>
              </a:xfrm>
              <a:custGeom>
                <a:avLst/>
                <a:gdLst/>
                <a:ahLst/>
                <a:cxnLst/>
                <a:rect l="l" t="t" r="r" b="b"/>
                <a:pathLst>
                  <a:path w="1" h="21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20"/>
                    </a:lnTo>
                    <a:lnTo>
                      <a:pt x="1" y="20"/>
                    </a:lnTo>
                    <a:close/>
                  </a:path>
                </a:pathLst>
              </a:custGeom>
              <a:solidFill>
                <a:srgbClr val="CEBF9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8" name="Google Shape;3098;p32"/>
              <p:cNvSpPr/>
              <p:nvPr/>
            </p:nvSpPr>
            <p:spPr>
              <a:xfrm>
                <a:off x="6463613" y="3273262"/>
                <a:ext cx="273778" cy="79886"/>
              </a:xfrm>
              <a:custGeom>
                <a:avLst/>
                <a:gdLst/>
                <a:ahLst/>
                <a:cxnLst/>
                <a:rect l="l" t="t" r="r" b="b"/>
                <a:pathLst>
                  <a:path w="12694" h="3704" extrusionOk="0">
                    <a:moveTo>
                      <a:pt x="12694" y="0"/>
                    </a:moveTo>
                    <a:cubicBezTo>
                      <a:pt x="12694" y="0"/>
                      <a:pt x="6912" y="3004"/>
                      <a:pt x="3066" y="3004"/>
                    </a:cubicBezTo>
                    <a:cubicBezTo>
                      <a:pt x="1708" y="3004"/>
                      <a:pt x="576" y="2634"/>
                      <a:pt x="21" y="1625"/>
                    </a:cubicBezTo>
                    <a:lnTo>
                      <a:pt x="21" y="1625"/>
                    </a:lnTo>
                    <a:cubicBezTo>
                      <a:pt x="21" y="1625"/>
                      <a:pt x="0" y="3703"/>
                      <a:pt x="3662" y="3703"/>
                    </a:cubicBezTo>
                    <a:cubicBezTo>
                      <a:pt x="5513" y="3703"/>
                      <a:pt x="8332" y="3169"/>
                      <a:pt x="12611" y="1543"/>
                    </a:cubicBezTo>
                    <a:lnTo>
                      <a:pt x="12694" y="20"/>
                    </a:lnTo>
                    <a:lnTo>
                      <a:pt x="1269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9" name="Google Shape;3099;p32"/>
              <p:cNvSpPr/>
              <p:nvPr/>
            </p:nvSpPr>
            <p:spPr>
              <a:xfrm>
                <a:off x="6510630" y="3603375"/>
                <a:ext cx="209011" cy="79886"/>
              </a:xfrm>
              <a:custGeom>
                <a:avLst/>
                <a:gdLst/>
                <a:ahLst/>
                <a:cxnLst/>
                <a:rect l="l" t="t" r="r" b="b"/>
                <a:pathLst>
                  <a:path w="9691" h="3704" extrusionOk="0">
                    <a:moveTo>
                      <a:pt x="9691" y="0"/>
                    </a:moveTo>
                    <a:lnTo>
                      <a:pt x="9691" y="0"/>
                    </a:lnTo>
                    <a:cubicBezTo>
                      <a:pt x="9691" y="0"/>
                      <a:pt x="5124" y="3292"/>
                      <a:pt x="1709" y="3292"/>
                    </a:cubicBezTo>
                    <a:cubicBezTo>
                      <a:pt x="1092" y="3292"/>
                      <a:pt x="516" y="3188"/>
                      <a:pt x="0" y="2941"/>
                    </a:cubicBezTo>
                    <a:lnTo>
                      <a:pt x="0" y="2941"/>
                    </a:lnTo>
                    <a:cubicBezTo>
                      <a:pt x="1" y="2941"/>
                      <a:pt x="1029" y="3703"/>
                      <a:pt x="3086" y="3703"/>
                    </a:cubicBezTo>
                    <a:cubicBezTo>
                      <a:pt x="4650" y="3703"/>
                      <a:pt x="6811" y="3251"/>
                      <a:pt x="9567" y="1646"/>
                    </a:cubicBezTo>
                    <a:lnTo>
                      <a:pt x="969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0" name="Google Shape;3100;p32"/>
              <p:cNvSpPr/>
              <p:nvPr/>
            </p:nvSpPr>
            <p:spPr>
              <a:xfrm>
                <a:off x="4908898" y="1244710"/>
                <a:ext cx="1177154" cy="969459"/>
              </a:xfrm>
              <a:custGeom>
                <a:avLst/>
                <a:gdLst/>
                <a:ahLst/>
                <a:cxnLst/>
                <a:rect l="l" t="t" r="r" b="b"/>
                <a:pathLst>
                  <a:path w="54580" h="44950" extrusionOk="0">
                    <a:moveTo>
                      <a:pt x="187" y="0"/>
                    </a:moveTo>
                    <a:cubicBezTo>
                      <a:pt x="83" y="0"/>
                      <a:pt x="1" y="83"/>
                      <a:pt x="1" y="185"/>
                    </a:cubicBezTo>
                    <a:cubicBezTo>
                      <a:pt x="1" y="288"/>
                      <a:pt x="83" y="371"/>
                      <a:pt x="187" y="371"/>
                    </a:cubicBezTo>
                    <a:lnTo>
                      <a:pt x="3333" y="371"/>
                    </a:lnTo>
                    <a:lnTo>
                      <a:pt x="54270" y="44889"/>
                    </a:lnTo>
                    <a:cubicBezTo>
                      <a:pt x="54292" y="44930"/>
                      <a:pt x="54333" y="44950"/>
                      <a:pt x="54374" y="44950"/>
                    </a:cubicBezTo>
                    <a:cubicBezTo>
                      <a:pt x="54435" y="44950"/>
                      <a:pt x="54476" y="44930"/>
                      <a:pt x="54517" y="44889"/>
                    </a:cubicBezTo>
                    <a:cubicBezTo>
                      <a:pt x="54580" y="44807"/>
                      <a:pt x="54580" y="44683"/>
                      <a:pt x="54497" y="44621"/>
                    </a:cubicBezTo>
                    <a:lnTo>
                      <a:pt x="3519" y="41"/>
                    </a:lnTo>
                    <a:cubicBezTo>
                      <a:pt x="3498" y="20"/>
                      <a:pt x="3457" y="0"/>
                      <a:pt x="339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1" name="Google Shape;3101;p32"/>
              <p:cNvSpPr/>
              <p:nvPr/>
            </p:nvSpPr>
            <p:spPr>
              <a:xfrm>
                <a:off x="5215933" y="1521658"/>
                <a:ext cx="87456" cy="39857"/>
              </a:xfrm>
              <a:custGeom>
                <a:avLst/>
                <a:gdLst/>
                <a:ahLst/>
                <a:cxnLst/>
                <a:rect l="l" t="t" r="r" b="b"/>
                <a:pathLst>
                  <a:path w="4055" h="1848" extrusionOk="0">
                    <a:moveTo>
                      <a:pt x="3856" y="0"/>
                    </a:moveTo>
                    <a:cubicBezTo>
                      <a:pt x="3831" y="0"/>
                      <a:pt x="3807" y="5"/>
                      <a:pt x="3786" y="16"/>
                    </a:cubicBezTo>
                    <a:lnTo>
                      <a:pt x="145" y="1497"/>
                    </a:lnTo>
                    <a:cubicBezTo>
                      <a:pt x="63" y="1519"/>
                      <a:pt x="1" y="1642"/>
                      <a:pt x="42" y="1724"/>
                    </a:cubicBezTo>
                    <a:cubicBezTo>
                      <a:pt x="83" y="1807"/>
                      <a:pt x="145" y="1848"/>
                      <a:pt x="228" y="1848"/>
                    </a:cubicBezTo>
                    <a:cubicBezTo>
                      <a:pt x="248" y="1848"/>
                      <a:pt x="269" y="1848"/>
                      <a:pt x="289" y="1826"/>
                    </a:cubicBezTo>
                    <a:lnTo>
                      <a:pt x="3931" y="345"/>
                    </a:lnTo>
                    <a:cubicBezTo>
                      <a:pt x="4013" y="326"/>
                      <a:pt x="4054" y="202"/>
                      <a:pt x="4033" y="120"/>
                    </a:cubicBezTo>
                    <a:cubicBezTo>
                      <a:pt x="4002" y="43"/>
                      <a:pt x="3926" y="0"/>
                      <a:pt x="385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2" name="Google Shape;3102;p32"/>
              <p:cNvSpPr/>
              <p:nvPr/>
            </p:nvSpPr>
            <p:spPr>
              <a:xfrm>
                <a:off x="5533191" y="1806500"/>
                <a:ext cx="89656" cy="41194"/>
              </a:xfrm>
              <a:custGeom>
                <a:avLst/>
                <a:gdLst/>
                <a:ahLst/>
                <a:cxnLst/>
                <a:rect l="l" t="t" r="r" b="b"/>
                <a:pathLst>
                  <a:path w="4157" h="1910" extrusionOk="0">
                    <a:moveTo>
                      <a:pt x="3957" y="0"/>
                    </a:moveTo>
                    <a:cubicBezTo>
                      <a:pt x="3934" y="0"/>
                      <a:pt x="3910" y="5"/>
                      <a:pt x="3888" y="16"/>
                    </a:cubicBezTo>
                    <a:lnTo>
                      <a:pt x="144" y="1560"/>
                    </a:lnTo>
                    <a:cubicBezTo>
                      <a:pt x="42" y="1601"/>
                      <a:pt x="1" y="1703"/>
                      <a:pt x="42" y="1807"/>
                    </a:cubicBezTo>
                    <a:cubicBezTo>
                      <a:pt x="62" y="1868"/>
                      <a:pt x="144" y="1909"/>
                      <a:pt x="206" y="1909"/>
                    </a:cubicBezTo>
                    <a:lnTo>
                      <a:pt x="289" y="1909"/>
                    </a:lnTo>
                    <a:lnTo>
                      <a:pt x="4011" y="346"/>
                    </a:lnTo>
                    <a:cubicBezTo>
                      <a:pt x="4115" y="304"/>
                      <a:pt x="4156" y="202"/>
                      <a:pt x="4115" y="99"/>
                    </a:cubicBezTo>
                    <a:cubicBezTo>
                      <a:pt x="4085" y="39"/>
                      <a:pt x="4021" y="0"/>
                      <a:pt x="395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3" name="Google Shape;3103;p32"/>
              <p:cNvSpPr/>
              <p:nvPr/>
            </p:nvSpPr>
            <p:spPr>
              <a:xfrm>
                <a:off x="5887696" y="2114419"/>
                <a:ext cx="93646" cy="41194"/>
              </a:xfrm>
              <a:custGeom>
                <a:avLst/>
                <a:gdLst/>
                <a:ahLst/>
                <a:cxnLst/>
                <a:rect l="l" t="t" r="r" b="b"/>
                <a:pathLst>
                  <a:path w="4342" h="1910" extrusionOk="0">
                    <a:moveTo>
                      <a:pt x="4143" y="1"/>
                    </a:moveTo>
                    <a:cubicBezTo>
                      <a:pt x="4119" y="1"/>
                      <a:pt x="4095" y="6"/>
                      <a:pt x="4073" y="17"/>
                    </a:cubicBezTo>
                    <a:lnTo>
                      <a:pt x="145" y="1560"/>
                    </a:lnTo>
                    <a:cubicBezTo>
                      <a:pt x="41" y="1580"/>
                      <a:pt x="0" y="1704"/>
                      <a:pt x="41" y="1786"/>
                    </a:cubicBezTo>
                    <a:cubicBezTo>
                      <a:pt x="63" y="1868"/>
                      <a:pt x="123" y="1909"/>
                      <a:pt x="206" y="1909"/>
                    </a:cubicBezTo>
                    <a:cubicBezTo>
                      <a:pt x="227" y="1909"/>
                      <a:pt x="247" y="1909"/>
                      <a:pt x="268" y="1889"/>
                    </a:cubicBezTo>
                    <a:lnTo>
                      <a:pt x="4197" y="346"/>
                    </a:lnTo>
                    <a:cubicBezTo>
                      <a:pt x="4300" y="305"/>
                      <a:pt x="4342" y="203"/>
                      <a:pt x="4300" y="120"/>
                    </a:cubicBezTo>
                    <a:cubicBezTo>
                      <a:pt x="4285" y="43"/>
                      <a:pt x="4213" y="1"/>
                      <a:pt x="4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4" name="Google Shape;3104;p32"/>
              <p:cNvSpPr/>
              <p:nvPr/>
            </p:nvSpPr>
            <p:spPr>
              <a:xfrm>
                <a:off x="6347343" y="2848641"/>
                <a:ext cx="278242" cy="1503233"/>
              </a:xfrm>
              <a:custGeom>
                <a:avLst/>
                <a:gdLst/>
                <a:ahLst/>
                <a:cxnLst/>
                <a:rect l="l" t="t" r="r" b="b"/>
                <a:pathLst>
                  <a:path w="12901" h="69699" extrusionOk="0">
                    <a:moveTo>
                      <a:pt x="165" y="0"/>
                    </a:moveTo>
                    <a:cubicBezTo>
                      <a:pt x="63" y="21"/>
                      <a:pt x="1" y="123"/>
                      <a:pt x="22" y="227"/>
                    </a:cubicBezTo>
                    <a:lnTo>
                      <a:pt x="1194" y="6460"/>
                    </a:lnTo>
                    <a:lnTo>
                      <a:pt x="1276" y="6399"/>
                    </a:lnTo>
                    <a:cubicBezTo>
                      <a:pt x="1317" y="6358"/>
                      <a:pt x="1359" y="6358"/>
                      <a:pt x="1400" y="6358"/>
                    </a:cubicBezTo>
                    <a:cubicBezTo>
                      <a:pt x="1441" y="6358"/>
                      <a:pt x="1503" y="6377"/>
                      <a:pt x="1545" y="6419"/>
                    </a:cubicBezTo>
                    <a:cubicBezTo>
                      <a:pt x="1606" y="6501"/>
                      <a:pt x="1586" y="6624"/>
                      <a:pt x="1503" y="6687"/>
                    </a:cubicBezTo>
                    <a:lnTo>
                      <a:pt x="1276" y="6871"/>
                    </a:lnTo>
                    <a:lnTo>
                      <a:pt x="5226" y="27917"/>
                    </a:lnTo>
                    <a:lnTo>
                      <a:pt x="5248" y="27917"/>
                    </a:lnTo>
                    <a:cubicBezTo>
                      <a:pt x="5309" y="27917"/>
                      <a:pt x="5371" y="27937"/>
                      <a:pt x="5391" y="28000"/>
                    </a:cubicBezTo>
                    <a:cubicBezTo>
                      <a:pt x="5453" y="28082"/>
                      <a:pt x="5453" y="28184"/>
                      <a:pt x="5371" y="28247"/>
                    </a:cubicBezTo>
                    <a:lnTo>
                      <a:pt x="5289" y="28307"/>
                    </a:lnTo>
                    <a:lnTo>
                      <a:pt x="8909" y="47481"/>
                    </a:lnTo>
                    <a:lnTo>
                      <a:pt x="8992" y="47420"/>
                    </a:lnTo>
                    <a:cubicBezTo>
                      <a:pt x="9033" y="47398"/>
                      <a:pt x="9074" y="47379"/>
                      <a:pt x="9094" y="47379"/>
                    </a:cubicBezTo>
                    <a:cubicBezTo>
                      <a:pt x="9156" y="47379"/>
                      <a:pt x="9217" y="47398"/>
                      <a:pt x="9258" y="47461"/>
                    </a:cubicBezTo>
                    <a:cubicBezTo>
                      <a:pt x="9265" y="47470"/>
                      <a:pt x="9270" y="47478"/>
                      <a:pt x="9275" y="47487"/>
                    </a:cubicBezTo>
                    <a:lnTo>
                      <a:pt x="9275" y="47487"/>
                    </a:lnTo>
                    <a:lnTo>
                      <a:pt x="393" y="145"/>
                    </a:lnTo>
                    <a:cubicBezTo>
                      <a:pt x="371" y="63"/>
                      <a:pt x="289" y="0"/>
                      <a:pt x="207" y="0"/>
                    </a:cubicBezTo>
                    <a:close/>
                    <a:moveTo>
                      <a:pt x="9275" y="47487"/>
                    </a:moveTo>
                    <a:lnTo>
                      <a:pt x="9293" y="47584"/>
                    </a:lnTo>
                    <a:lnTo>
                      <a:pt x="9293" y="47584"/>
                    </a:lnTo>
                    <a:cubicBezTo>
                      <a:pt x="9297" y="47552"/>
                      <a:pt x="9292" y="47519"/>
                      <a:pt x="9275" y="47487"/>
                    </a:cubicBezTo>
                    <a:close/>
                    <a:moveTo>
                      <a:pt x="9293" y="47584"/>
                    </a:moveTo>
                    <a:lnTo>
                      <a:pt x="9293" y="47584"/>
                    </a:lnTo>
                    <a:cubicBezTo>
                      <a:pt x="9287" y="47630"/>
                      <a:pt x="9261" y="47675"/>
                      <a:pt x="9217" y="47708"/>
                    </a:cubicBezTo>
                    <a:lnTo>
                      <a:pt x="8970" y="47892"/>
                    </a:lnTo>
                    <a:lnTo>
                      <a:pt x="12509" y="66695"/>
                    </a:lnTo>
                    <a:lnTo>
                      <a:pt x="10904" y="69411"/>
                    </a:lnTo>
                    <a:cubicBezTo>
                      <a:pt x="10863" y="69493"/>
                      <a:pt x="10884" y="69616"/>
                      <a:pt x="10986" y="69658"/>
                    </a:cubicBezTo>
                    <a:cubicBezTo>
                      <a:pt x="11008" y="69679"/>
                      <a:pt x="11049" y="69699"/>
                      <a:pt x="11069" y="69699"/>
                    </a:cubicBezTo>
                    <a:cubicBezTo>
                      <a:pt x="11131" y="69699"/>
                      <a:pt x="11192" y="69658"/>
                      <a:pt x="11233" y="69597"/>
                    </a:cubicBezTo>
                    <a:lnTo>
                      <a:pt x="12859" y="66840"/>
                    </a:lnTo>
                    <a:cubicBezTo>
                      <a:pt x="12879" y="66799"/>
                      <a:pt x="12900" y="66758"/>
                      <a:pt x="12879" y="66695"/>
                    </a:cubicBezTo>
                    <a:lnTo>
                      <a:pt x="9293" y="4758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5" name="Google Shape;3105;p32"/>
              <p:cNvSpPr/>
              <p:nvPr/>
            </p:nvSpPr>
            <p:spPr>
              <a:xfrm>
                <a:off x="6472046" y="3870466"/>
                <a:ext cx="76327" cy="59483"/>
              </a:xfrm>
              <a:custGeom>
                <a:avLst/>
                <a:gdLst/>
                <a:ahLst/>
                <a:cxnLst/>
                <a:rect l="l" t="t" r="r" b="b"/>
                <a:pathLst>
                  <a:path w="3539" h="2758" extrusionOk="0">
                    <a:moveTo>
                      <a:pt x="3312" y="1"/>
                    </a:moveTo>
                    <a:cubicBezTo>
                      <a:pt x="3292" y="1"/>
                      <a:pt x="3251" y="20"/>
                      <a:pt x="3210" y="42"/>
                    </a:cubicBezTo>
                    <a:lnTo>
                      <a:pt x="3127" y="103"/>
                    </a:lnTo>
                    <a:lnTo>
                      <a:pt x="83" y="2428"/>
                    </a:lnTo>
                    <a:cubicBezTo>
                      <a:pt x="0" y="2489"/>
                      <a:pt x="0" y="2593"/>
                      <a:pt x="61" y="2675"/>
                    </a:cubicBezTo>
                    <a:cubicBezTo>
                      <a:pt x="103" y="2736"/>
                      <a:pt x="144" y="2757"/>
                      <a:pt x="206" y="2757"/>
                    </a:cubicBezTo>
                    <a:cubicBezTo>
                      <a:pt x="247" y="2757"/>
                      <a:pt x="289" y="2736"/>
                      <a:pt x="308" y="2716"/>
                    </a:cubicBezTo>
                    <a:lnTo>
                      <a:pt x="3188" y="514"/>
                    </a:lnTo>
                    <a:lnTo>
                      <a:pt x="3435" y="330"/>
                    </a:lnTo>
                    <a:cubicBezTo>
                      <a:pt x="3518" y="267"/>
                      <a:pt x="3539" y="165"/>
                      <a:pt x="3476" y="83"/>
                    </a:cubicBezTo>
                    <a:cubicBezTo>
                      <a:pt x="3435" y="20"/>
                      <a:pt x="3374" y="1"/>
                      <a:pt x="331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6" name="Google Shape;3106;p32"/>
              <p:cNvSpPr/>
              <p:nvPr/>
            </p:nvSpPr>
            <p:spPr>
              <a:xfrm>
                <a:off x="6386401" y="3450741"/>
                <a:ext cx="78570" cy="60367"/>
              </a:xfrm>
              <a:custGeom>
                <a:avLst/>
                <a:gdLst/>
                <a:ahLst/>
                <a:cxnLst/>
                <a:rect l="l" t="t" r="r" b="b"/>
                <a:pathLst>
                  <a:path w="3643" h="2799" extrusionOk="0">
                    <a:moveTo>
                      <a:pt x="3415" y="0"/>
                    </a:moveTo>
                    <a:cubicBezTo>
                      <a:pt x="3395" y="20"/>
                      <a:pt x="3354" y="20"/>
                      <a:pt x="3333" y="42"/>
                    </a:cubicBezTo>
                    <a:lnTo>
                      <a:pt x="83" y="2469"/>
                    </a:lnTo>
                    <a:cubicBezTo>
                      <a:pt x="0" y="2530"/>
                      <a:pt x="0" y="2653"/>
                      <a:pt x="63" y="2736"/>
                    </a:cubicBezTo>
                    <a:cubicBezTo>
                      <a:pt x="83" y="2777"/>
                      <a:pt x="145" y="2798"/>
                      <a:pt x="206" y="2798"/>
                    </a:cubicBezTo>
                    <a:cubicBezTo>
                      <a:pt x="247" y="2798"/>
                      <a:pt x="288" y="2798"/>
                      <a:pt x="310" y="2777"/>
                    </a:cubicBezTo>
                    <a:lnTo>
                      <a:pt x="3478" y="390"/>
                    </a:lnTo>
                    <a:lnTo>
                      <a:pt x="3560" y="330"/>
                    </a:lnTo>
                    <a:cubicBezTo>
                      <a:pt x="3642" y="267"/>
                      <a:pt x="3642" y="165"/>
                      <a:pt x="3580" y="83"/>
                    </a:cubicBezTo>
                    <a:cubicBezTo>
                      <a:pt x="3560" y="20"/>
                      <a:pt x="3498" y="0"/>
                      <a:pt x="343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7" name="Google Shape;3107;p32"/>
              <p:cNvSpPr/>
              <p:nvPr/>
            </p:nvSpPr>
            <p:spPr>
              <a:xfrm>
                <a:off x="6301210" y="2985746"/>
                <a:ext cx="80770" cy="63926"/>
              </a:xfrm>
              <a:custGeom>
                <a:avLst/>
                <a:gdLst/>
                <a:ahLst/>
                <a:cxnLst/>
                <a:rect l="l" t="t" r="r" b="b"/>
                <a:pathLst>
                  <a:path w="3745" h="2964" extrusionOk="0">
                    <a:moveTo>
                      <a:pt x="3539" y="1"/>
                    </a:moveTo>
                    <a:cubicBezTo>
                      <a:pt x="3498" y="1"/>
                      <a:pt x="3456" y="1"/>
                      <a:pt x="3415" y="42"/>
                    </a:cubicBezTo>
                    <a:lnTo>
                      <a:pt x="3333" y="103"/>
                    </a:lnTo>
                    <a:lnTo>
                      <a:pt x="104" y="2634"/>
                    </a:lnTo>
                    <a:cubicBezTo>
                      <a:pt x="22" y="2695"/>
                      <a:pt x="0" y="2818"/>
                      <a:pt x="63" y="2901"/>
                    </a:cubicBezTo>
                    <a:cubicBezTo>
                      <a:pt x="104" y="2942"/>
                      <a:pt x="165" y="2963"/>
                      <a:pt x="206" y="2963"/>
                    </a:cubicBezTo>
                    <a:cubicBezTo>
                      <a:pt x="247" y="2963"/>
                      <a:pt x="288" y="2942"/>
                      <a:pt x="330" y="2922"/>
                    </a:cubicBezTo>
                    <a:lnTo>
                      <a:pt x="3415" y="514"/>
                    </a:lnTo>
                    <a:lnTo>
                      <a:pt x="3642" y="330"/>
                    </a:lnTo>
                    <a:cubicBezTo>
                      <a:pt x="3725" y="267"/>
                      <a:pt x="3745" y="144"/>
                      <a:pt x="3684" y="62"/>
                    </a:cubicBezTo>
                    <a:cubicBezTo>
                      <a:pt x="3642" y="20"/>
                      <a:pt x="3580" y="1"/>
                      <a:pt x="353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8" name="Google Shape;3108;p32"/>
              <p:cNvSpPr/>
              <p:nvPr/>
            </p:nvSpPr>
            <p:spPr>
              <a:xfrm>
                <a:off x="4197688" y="3077149"/>
                <a:ext cx="357632" cy="145969"/>
              </a:xfrm>
              <a:custGeom>
                <a:avLst/>
                <a:gdLst/>
                <a:ahLst/>
                <a:cxnLst/>
                <a:rect l="l" t="t" r="r" b="b"/>
                <a:pathLst>
                  <a:path w="16582" h="6768" extrusionOk="0">
                    <a:moveTo>
                      <a:pt x="185" y="1"/>
                    </a:moveTo>
                    <a:cubicBezTo>
                      <a:pt x="82" y="1"/>
                      <a:pt x="0" y="83"/>
                      <a:pt x="0" y="185"/>
                    </a:cubicBezTo>
                    <a:cubicBezTo>
                      <a:pt x="0" y="289"/>
                      <a:pt x="82" y="371"/>
                      <a:pt x="185" y="371"/>
                    </a:cubicBezTo>
                    <a:lnTo>
                      <a:pt x="4115" y="371"/>
                    </a:lnTo>
                    <a:lnTo>
                      <a:pt x="16293" y="6748"/>
                    </a:lnTo>
                    <a:cubicBezTo>
                      <a:pt x="16313" y="6768"/>
                      <a:pt x="16335" y="6768"/>
                      <a:pt x="16376" y="6768"/>
                    </a:cubicBezTo>
                    <a:cubicBezTo>
                      <a:pt x="16437" y="6768"/>
                      <a:pt x="16499" y="6727"/>
                      <a:pt x="16540" y="6666"/>
                    </a:cubicBezTo>
                    <a:cubicBezTo>
                      <a:pt x="16581" y="6584"/>
                      <a:pt x="16540" y="6460"/>
                      <a:pt x="16458" y="6419"/>
                    </a:cubicBezTo>
                    <a:lnTo>
                      <a:pt x="4238" y="20"/>
                    </a:lnTo>
                    <a:cubicBezTo>
                      <a:pt x="4217" y="1"/>
                      <a:pt x="4197" y="1"/>
                      <a:pt x="415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9" name="Google Shape;3109;p32"/>
              <p:cNvSpPr/>
              <p:nvPr/>
            </p:nvSpPr>
            <p:spPr>
              <a:xfrm>
                <a:off x="4625825" y="3528363"/>
                <a:ext cx="57693" cy="350105"/>
              </a:xfrm>
              <a:custGeom>
                <a:avLst/>
                <a:gdLst/>
                <a:ahLst/>
                <a:cxnLst/>
                <a:rect l="l" t="t" r="r" b="b"/>
                <a:pathLst>
                  <a:path w="2675" h="16233" extrusionOk="0">
                    <a:moveTo>
                      <a:pt x="2491" y="1"/>
                    </a:moveTo>
                    <a:cubicBezTo>
                      <a:pt x="2387" y="1"/>
                      <a:pt x="2305" y="83"/>
                      <a:pt x="2305" y="187"/>
                    </a:cubicBezTo>
                    <a:lnTo>
                      <a:pt x="2305" y="11974"/>
                    </a:lnTo>
                    <a:lnTo>
                      <a:pt x="63" y="15965"/>
                    </a:lnTo>
                    <a:cubicBezTo>
                      <a:pt x="1" y="16047"/>
                      <a:pt x="42" y="16170"/>
                      <a:pt x="124" y="16212"/>
                    </a:cubicBezTo>
                    <a:cubicBezTo>
                      <a:pt x="145" y="16233"/>
                      <a:pt x="187" y="16233"/>
                      <a:pt x="206" y="16233"/>
                    </a:cubicBezTo>
                    <a:cubicBezTo>
                      <a:pt x="269" y="16233"/>
                      <a:pt x="351" y="16192"/>
                      <a:pt x="371" y="16151"/>
                    </a:cubicBezTo>
                    <a:lnTo>
                      <a:pt x="2655" y="12097"/>
                    </a:lnTo>
                    <a:cubicBezTo>
                      <a:pt x="2675" y="12077"/>
                      <a:pt x="2675" y="12056"/>
                      <a:pt x="2675" y="12015"/>
                    </a:cubicBezTo>
                    <a:lnTo>
                      <a:pt x="2675" y="187"/>
                    </a:lnTo>
                    <a:cubicBezTo>
                      <a:pt x="2675" y="83"/>
                      <a:pt x="2593" y="1"/>
                      <a:pt x="24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0" name="Google Shape;3110;p32"/>
              <p:cNvSpPr/>
              <p:nvPr/>
            </p:nvSpPr>
            <p:spPr>
              <a:xfrm>
                <a:off x="6430766" y="1678087"/>
                <a:ext cx="91425" cy="102618"/>
              </a:xfrm>
              <a:custGeom>
                <a:avLst/>
                <a:gdLst/>
                <a:ahLst/>
                <a:cxnLst/>
                <a:rect l="l" t="t" r="r" b="b"/>
                <a:pathLst>
                  <a:path w="4239" h="4758" extrusionOk="0">
                    <a:moveTo>
                      <a:pt x="203" y="1"/>
                    </a:moveTo>
                    <a:cubicBezTo>
                      <a:pt x="191" y="1"/>
                      <a:pt x="178" y="2"/>
                      <a:pt x="165" y="5"/>
                    </a:cubicBezTo>
                    <a:cubicBezTo>
                      <a:pt x="63" y="26"/>
                      <a:pt x="0" y="108"/>
                      <a:pt x="0" y="210"/>
                    </a:cubicBezTo>
                    <a:cubicBezTo>
                      <a:pt x="762" y="4511"/>
                      <a:pt x="3374" y="4758"/>
                      <a:pt x="3950" y="4758"/>
                    </a:cubicBezTo>
                    <a:lnTo>
                      <a:pt x="4054" y="4758"/>
                    </a:lnTo>
                    <a:cubicBezTo>
                      <a:pt x="4156" y="4736"/>
                      <a:pt x="4238" y="4654"/>
                      <a:pt x="4219" y="4552"/>
                    </a:cubicBezTo>
                    <a:cubicBezTo>
                      <a:pt x="4219" y="4459"/>
                      <a:pt x="4153" y="4384"/>
                      <a:pt x="4065" y="4384"/>
                    </a:cubicBezTo>
                    <a:cubicBezTo>
                      <a:pt x="4055" y="4384"/>
                      <a:pt x="4044" y="4385"/>
                      <a:pt x="4033" y="4387"/>
                    </a:cubicBezTo>
                    <a:cubicBezTo>
                      <a:pt x="4021" y="4387"/>
                      <a:pt x="3988" y="4389"/>
                      <a:pt x="3936" y="4389"/>
                    </a:cubicBezTo>
                    <a:cubicBezTo>
                      <a:pt x="3420" y="4389"/>
                      <a:pt x="1081" y="4203"/>
                      <a:pt x="371" y="149"/>
                    </a:cubicBezTo>
                    <a:cubicBezTo>
                      <a:pt x="353" y="59"/>
                      <a:pt x="288" y="1"/>
                      <a:pt x="20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1" name="Google Shape;3111;p32"/>
              <p:cNvSpPr/>
              <p:nvPr/>
            </p:nvSpPr>
            <p:spPr>
              <a:xfrm>
                <a:off x="6077167" y="1579243"/>
                <a:ext cx="77643" cy="66579"/>
              </a:xfrm>
              <a:custGeom>
                <a:avLst/>
                <a:gdLst/>
                <a:ahLst/>
                <a:cxnLst/>
                <a:rect l="l" t="t" r="r" b="b"/>
                <a:pathLst>
                  <a:path w="3600" h="3087" extrusionOk="0">
                    <a:moveTo>
                      <a:pt x="210" y="1"/>
                    </a:moveTo>
                    <a:cubicBezTo>
                      <a:pt x="179" y="1"/>
                      <a:pt x="150" y="8"/>
                      <a:pt x="124" y="21"/>
                    </a:cubicBezTo>
                    <a:cubicBezTo>
                      <a:pt x="41" y="62"/>
                      <a:pt x="0" y="185"/>
                      <a:pt x="61" y="267"/>
                    </a:cubicBezTo>
                    <a:cubicBezTo>
                      <a:pt x="1378" y="2716"/>
                      <a:pt x="3292" y="3065"/>
                      <a:pt x="3374" y="3087"/>
                    </a:cubicBezTo>
                    <a:lnTo>
                      <a:pt x="3415" y="3087"/>
                    </a:lnTo>
                    <a:cubicBezTo>
                      <a:pt x="3497" y="3087"/>
                      <a:pt x="3580" y="3024"/>
                      <a:pt x="3600" y="2922"/>
                    </a:cubicBezTo>
                    <a:cubicBezTo>
                      <a:pt x="3600" y="2818"/>
                      <a:pt x="3539" y="2736"/>
                      <a:pt x="3435" y="2716"/>
                    </a:cubicBezTo>
                    <a:cubicBezTo>
                      <a:pt x="3415" y="2716"/>
                      <a:pt x="1605" y="2366"/>
                      <a:pt x="371" y="103"/>
                    </a:cubicBezTo>
                    <a:cubicBezTo>
                      <a:pt x="342" y="33"/>
                      <a:pt x="275" y="1"/>
                      <a:pt x="21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2" name="Google Shape;3112;p32"/>
              <p:cNvSpPr/>
              <p:nvPr/>
            </p:nvSpPr>
            <p:spPr>
              <a:xfrm>
                <a:off x="5802504" y="1408580"/>
                <a:ext cx="76780" cy="69534"/>
              </a:xfrm>
              <a:custGeom>
                <a:avLst/>
                <a:gdLst/>
                <a:ahLst/>
                <a:cxnLst/>
                <a:rect l="l" t="t" r="r" b="b"/>
                <a:pathLst>
                  <a:path w="3560" h="3224" extrusionOk="0">
                    <a:moveTo>
                      <a:pt x="335" y="1"/>
                    </a:moveTo>
                    <a:cubicBezTo>
                      <a:pt x="267" y="1"/>
                      <a:pt x="197" y="52"/>
                      <a:pt x="165" y="116"/>
                    </a:cubicBezTo>
                    <a:cubicBezTo>
                      <a:pt x="0" y="590"/>
                      <a:pt x="22" y="1043"/>
                      <a:pt x="268" y="1454"/>
                    </a:cubicBezTo>
                    <a:cubicBezTo>
                      <a:pt x="968" y="2708"/>
                      <a:pt x="3231" y="3202"/>
                      <a:pt x="3333" y="3223"/>
                    </a:cubicBezTo>
                    <a:lnTo>
                      <a:pt x="3374" y="3223"/>
                    </a:lnTo>
                    <a:cubicBezTo>
                      <a:pt x="3456" y="3223"/>
                      <a:pt x="3519" y="3182"/>
                      <a:pt x="3539" y="3078"/>
                    </a:cubicBezTo>
                    <a:cubicBezTo>
                      <a:pt x="3560" y="2996"/>
                      <a:pt x="3497" y="2894"/>
                      <a:pt x="3395" y="2873"/>
                    </a:cubicBezTo>
                    <a:cubicBezTo>
                      <a:pt x="3374" y="2853"/>
                      <a:pt x="1193" y="2379"/>
                      <a:pt x="576" y="1289"/>
                    </a:cubicBezTo>
                    <a:cubicBezTo>
                      <a:pt x="412" y="960"/>
                      <a:pt x="392" y="610"/>
                      <a:pt x="515" y="239"/>
                    </a:cubicBezTo>
                    <a:cubicBezTo>
                      <a:pt x="556" y="157"/>
                      <a:pt x="494" y="34"/>
                      <a:pt x="392" y="14"/>
                    </a:cubicBezTo>
                    <a:cubicBezTo>
                      <a:pt x="374" y="5"/>
                      <a:pt x="354" y="1"/>
                      <a:pt x="33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3" name="Google Shape;3113;p32"/>
              <p:cNvSpPr/>
              <p:nvPr/>
            </p:nvSpPr>
            <p:spPr>
              <a:xfrm>
                <a:off x="7008020" y="2703104"/>
                <a:ext cx="72790" cy="86982"/>
              </a:xfrm>
              <a:custGeom>
                <a:avLst/>
                <a:gdLst/>
                <a:ahLst/>
                <a:cxnLst/>
                <a:rect l="l" t="t" r="r" b="b"/>
                <a:pathLst>
                  <a:path w="3375" h="4033" extrusionOk="0">
                    <a:moveTo>
                      <a:pt x="185" y="0"/>
                    </a:moveTo>
                    <a:cubicBezTo>
                      <a:pt x="83" y="0"/>
                      <a:pt x="1" y="83"/>
                      <a:pt x="1" y="186"/>
                    </a:cubicBezTo>
                    <a:cubicBezTo>
                      <a:pt x="1" y="227"/>
                      <a:pt x="62" y="3456"/>
                      <a:pt x="3128" y="4033"/>
                    </a:cubicBezTo>
                    <a:lnTo>
                      <a:pt x="3169" y="4033"/>
                    </a:lnTo>
                    <a:cubicBezTo>
                      <a:pt x="3251" y="4033"/>
                      <a:pt x="3333" y="3972"/>
                      <a:pt x="3353" y="3889"/>
                    </a:cubicBezTo>
                    <a:cubicBezTo>
                      <a:pt x="3375" y="3786"/>
                      <a:pt x="3312" y="3684"/>
                      <a:pt x="3210" y="3662"/>
                    </a:cubicBezTo>
                    <a:cubicBezTo>
                      <a:pt x="432" y="3149"/>
                      <a:pt x="371" y="310"/>
                      <a:pt x="371" y="186"/>
                    </a:cubicBezTo>
                    <a:cubicBezTo>
                      <a:pt x="371" y="83"/>
                      <a:pt x="289" y="0"/>
                      <a:pt x="18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4" name="Google Shape;3114;p32"/>
              <p:cNvSpPr/>
              <p:nvPr/>
            </p:nvSpPr>
            <p:spPr>
              <a:xfrm>
                <a:off x="6981406" y="3041649"/>
                <a:ext cx="26636" cy="82970"/>
              </a:xfrm>
              <a:custGeom>
                <a:avLst/>
                <a:gdLst/>
                <a:ahLst/>
                <a:cxnLst/>
                <a:rect l="l" t="t" r="r" b="b"/>
                <a:pathLst>
                  <a:path w="1235" h="3847" extrusionOk="0">
                    <a:moveTo>
                      <a:pt x="226" y="1"/>
                    </a:moveTo>
                    <a:cubicBezTo>
                      <a:pt x="165" y="1"/>
                      <a:pt x="102" y="42"/>
                      <a:pt x="61" y="103"/>
                    </a:cubicBezTo>
                    <a:cubicBezTo>
                      <a:pt x="61" y="124"/>
                      <a:pt x="42" y="165"/>
                      <a:pt x="0" y="267"/>
                    </a:cubicBezTo>
                    <a:cubicBezTo>
                      <a:pt x="144" y="226"/>
                      <a:pt x="267" y="165"/>
                      <a:pt x="412" y="124"/>
                    </a:cubicBezTo>
                    <a:cubicBezTo>
                      <a:pt x="390" y="83"/>
                      <a:pt x="349" y="42"/>
                      <a:pt x="308" y="21"/>
                    </a:cubicBezTo>
                    <a:cubicBezTo>
                      <a:pt x="288" y="1"/>
                      <a:pt x="267" y="1"/>
                      <a:pt x="226" y="1"/>
                    </a:cubicBezTo>
                    <a:close/>
                    <a:moveTo>
                      <a:pt x="1194" y="3559"/>
                    </a:moveTo>
                    <a:cubicBezTo>
                      <a:pt x="1090" y="3641"/>
                      <a:pt x="988" y="3724"/>
                      <a:pt x="864" y="3786"/>
                    </a:cubicBezTo>
                    <a:cubicBezTo>
                      <a:pt x="906" y="3806"/>
                      <a:pt x="947" y="3827"/>
                      <a:pt x="966" y="3847"/>
                    </a:cubicBezTo>
                    <a:lnTo>
                      <a:pt x="1049" y="3847"/>
                    </a:lnTo>
                    <a:cubicBezTo>
                      <a:pt x="1111" y="3847"/>
                      <a:pt x="1194" y="3806"/>
                      <a:pt x="1213" y="3745"/>
                    </a:cubicBezTo>
                    <a:cubicBezTo>
                      <a:pt x="1235" y="3682"/>
                      <a:pt x="1235" y="3621"/>
                      <a:pt x="1194" y="3559"/>
                    </a:cubicBez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5" name="Google Shape;3115;p32"/>
              <p:cNvSpPr/>
              <p:nvPr/>
            </p:nvSpPr>
            <p:spPr>
              <a:xfrm>
                <a:off x="6981406" y="3044323"/>
                <a:ext cx="25752" cy="74084"/>
              </a:xfrm>
              <a:custGeom>
                <a:avLst/>
                <a:gdLst/>
                <a:ahLst/>
                <a:cxnLst/>
                <a:rect l="l" t="t" r="r" b="b"/>
                <a:pathLst>
                  <a:path w="1194" h="3435" extrusionOk="0">
                    <a:moveTo>
                      <a:pt x="1194" y="3435"/>
                    </a:moveTo>
                    <a:lnTo>
                      <a:pt x="1194" y="3435"/>
                    </a:lnTo>
                    <a:lnTo>
                      <a:pt x="1194" y="3435"/>
                    </a:lnTo>
                    <a:lnTo>
                      <a:pt x="1194" y="3435"/>
                    </a:lnTo>
                    <a:close/>
                    <a:moveTo>
                      <a:pt x="412" y="0"/>
                    </a:moveTo>
                    <a:cubicBezTo>
                      <a:pt x="267" y="41"/>
                      <a:pt x="144" y="102"/>
                      <a:pt x="0" y="143"/>
                    </a:cubicBezTo>
                    <a:lnTo>
                      <a:pt x="0" y="143"/>
                    </a:lnTo>
                    <a:cubicBezTo>
                      <a:pt x="144" y="102"/>
                      <a:pt x="267" y="41"/>
                      <a:pt x="412" y="0"/>
                    </a:cubicBezTo>
                    <a:close/>
                  </a:path>
                </a:pathLst>
              </a:custGeom>
              <a:solidFill>
                <a:srgbClr val="CEBF9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6" name="Google Shape;3116;p32"/>
              <p:cNvSpPr/>
              <p:nvPr/>
            </p:nvSpPr>
            <p:spPr>
              <a:xfrm>
                <a:off x="6969867" y="3044323"/>
                <a:ext cx="37290" cy="79002"/>
              </a:xfrm>
              <a:custGeom>
                <a:avLst/>
                <a:gdLst/>
                <a:ahLst/>
                <a:cxnLst/>
                <a:rect l="l" t="t" r="r" b="b"/>
                <a:pathLst>
                  <a:path w="1729" h="3663" extrusionOk="0">
                    <a:moveTo>
                      <a:pt x="947" y="0"/>
                    </a:moveTo>
                    <a:cubicBezTo>
                      <a:pt x="802" y="41"/>
                      <a:pt x="679" y="102"/>
                      <a:pt x="535" y="143"/>
                    </a:cubicBezTo>
                    <a:cubicBezTo>
                      <a:pt x="371" y="555"/>
                      <a:pt x="1" y="1605"/>
                      <a:pt x="349" y="2530"/>
                    </a:cubicBezTo>
                    <a:cubicBezTo>
                      <a:pt x="535" y="3024"/>
                      <a:pt x="884" y="3415"/>
                      <a:pt x="1399" y="3662"/>
                    </a:cubicBezTo>
                    <a:cubicBezTo>
                      <a:pt x="1523" y="3600"/>
                      <a:pt x="1625" y="3517"/>
                      <a:pt x="1729" y="3435"/>
                    </a:cubicBezTo>
                    <a:cubicBezTo>
                      <a:pt x="1707" y="3415"/>
                      <a:pt x="1687" y="3394"/>
                      <a:pt x="1646" y="3374"/>
                    </a:cubicBezTo>
                    <a:cubicBezTo>
                      <a:pt x="1172" y="3168"/>
                      <a:pt x="843" y="2839"/>
                      <a:pt x="700" y="2406"/>
                    </a:cubicBezTo>
                    <a:cubicBezTo>
                      <a:pt x="330" y="1399"/>
                      <a:pt x="925" y="165"/>
                      <a:pt x="925" y="143"/>
                    </a:cubicBezTo>
                    <a:cubicBezTo>
                      <a:pt x="947" y="102"/>
                      <a:pt x="967" y="41"/>
                      <a:pt x="94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7" name="Google Shape;3117;p32"/>
              <p:cNvSpPr/>
              <p:nvPr/>
            </p:nvSpPr>
            <p:spPr>
              <a:xfrm>
                <a:off x="6946790" y="3381941"/>
                <a:ext cx="8023" cy="5349"/>
              </a:xfrm>
              <a:custGeom>
                <a:avLst/>
                <a:gdLst/>
                <a:ahLst/>
                <a:cxnLst/>
                <a:rect l="l" t="t" r="r" b="b"/>
                <a:pathLst>
                  <a:path w="372" h="248" extrusionOk="0">
                    <a:moveTo>
                      <a:pt x="185" y="1"/>
                    </a:moveTo>
                    <a:cubicBezTo>
                      <a:pt x="103" y="1"/>
                      <a:pt x="21" y="63"/>
                      <a:pt x="1" y="165"/>
                    </a:cubicBezTo>
                    <a:lnTo>
                      <a:pt x="1" y="248"/>
                    </a:lnTo>
                    <a:lnTo>
                      <a:pt x="371" y="124"/>
                    </a:lnTo>
                    <a:cubicBezTo>
                      <a:pt x="350" y="63"/>
                      <a:pt x="289" y="22"/>
                      <a:pt x="226" y="1"/>
                    </a:cubicBez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8" name="Google Shape;3118;p32"/>
              <p:cNvSpPr/>
              <p:nvPr/>
            </p:nvSpPr>
            <p:spPr>
              <a:xfrm>
                <a:off x="6945021" y="3384615"/>
                <a:ext cx="37722" cy="51050"/>
              </a:xfrm>
              <a:custGeom>
                <a:avLst/>
                <a:gdLst/>
                <a:ahLst/>
                <a:cxnLst/>
                <a:rect l="l" t="t" r="r" b="b"/>
                <a:pathLst>
                  <a:path w="1749" h="2367" extrusionOk="0">
                    <a:moveTo>
                      <a:pt x="453" y="0"/>
                    </a:moveTo>
                    <a:lnTo>
                      <a:pt x="83" y="124"/>
                    </a:lnTo>
                    <a:cubicBezTo>
                      <a:pt x="0" y="803"/>
                      <a:pt x="185" y="2058"/>
                      <a:pt x="1501" y="2367"/>
                    </a:cubicBezTo>
                    <a:lnTo>
                      <a:pt x="1543" y="2367"/>
                    </a:lnTo>
                    <a:cubicBezTo>
                      <a:pt x="1625" y="2367"/>
                      <a:pt x="1707" y="2304"/>
                      <a:pt x="1729" y="2222"/>
                    </a:cubicBezTo>
                    <a:cubicBezTo>
                      <a:pt x="1748" y="2120"/>
                      <a:pt x="1687" y="2016"/>
                      <a:pt x="1584" y="1997"/>
                    </a:cubicBezTo>
                    <a:cubicBezTo>
                      <a:pt x="206" y="1667"/>
                      <a:pt x="453" y="165"/>
                      <a:pt x="453" y="83"/>
                    </a:cubicBezTo>
                    <a:lnTo>
                      <a:pt x="45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9" name="Google Shape;3119;p32"/>
              <p:cNvSpPr/>
              <p:nvPr/>
            </p:nvSpPr>
            <p:spPr>
              <a:xfrm>
                <a:off x="7266248" y="1803588"/>
                <a:ext cx="54156" cy="49670"/>
              </a:xfrm>
              <a:custGeom>
                <a:avLst/>
                <a:gdLst/>
                <a:ahLst/>
                <a:cxnLst/>
                <a:rect l="l" t="t" r="r" b="b"/>
                <a:pathLst>
                  <a:path w="2511" h="2303" extrusionOk="0">
                    <a:moveTo>
                      <a:pt x="1151" y="0"/>
                    </a:moveTo>
                    <a:cubicBezTo>
                      <a:pt x="948" y="0"/>
                      <a:pt x="742" y="55"/>
                      <a:pt x="555" y="173"/>
                    </a:cubicBezTo>
                    <a:cubicBezTo>
                      <a:pt x="1" y="502"/>
                      <a:pt x="248" y="955"/>
                      <a:pt x="577" y="1509"/>
                    </a:cubicBezTo>
                    <a:cubicBezTo>
                      <a:pt x="827" y="1947"/>
                      <a:pt x="1054" y="2303"/>
                      <a:pt x="1392" y="2303"/>
                    </a:cubicBezTo>
                    <a:cubicBezTo>
                      <a:pt x="1499" y="2303"/>
                      <a:pt x="1616" y="2268"/>
                      <a:pt x="1749" y="2189"/>
                    </a:cubicBezTo>
                    <a:cubicBezTo>
                      <a:pt x="2305" y="1860"/>
                      <a:pt x="2511" y="1139"/>
                      <a:pt x="2181" y="584"/>
                    </a:cubicBezTo>
                    <a:cubicBezTo>
                      <a:pt x="1949" y="215"/>
                      <a:pt x="1553" y="0"/>
                      <a:pt x="115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0" name="Google Shape;3120;p32"/>
              <p:cNvSpPr/>
              <p:nvPr/>
            </p:nvSpPr>
            <p:spPr>
              <a:xfrm>
                <a:off x="7263120" y="1800871"/>
                <a:ext cx="51956" cy="47729"/>
              </a:xfrm>
              <a:custGeom>
                <a:avLst/>
                <a:gdLst/>
                <a:ahLst/>
                <a:cxnLst/>
                <a:rect l="l" t="t" r="r" b="b"/>
                <a:pathLst>
                  <a:path w="2409" h="2213" extrusionOk="0">
                    <a:moveTo>
                      <a:pt x="1109" y="1"/>
                    </a:moveTo>
                    <a:cubicBezTo>
                      <a:pt x="913" y="1"/>
                      <a:pt x="715" y="51"/>
                      <a:pt x="536" y="154"/>
                    </a:cubicBezTo>
                    <a:cubicBezTo>
                      <a:pt x="1" y="463"/>
                      <a:pt x="248" y="916"/>
                      <a:pt x="557" y="1451"/>
                    </a:cubicBezTo>
                    <a:cubicBezTo>
                      <a:pt x="810" y="1862"/>
                      <a:pt x="1026" y="2212"/>
                      <a:pt x="1356" y="2212"/>
                    </a:cubicBezTo>
                    <a:cubicBezTo>
                      <a:pt x="1455" y="2212"/>
                      <a:pt x="1564" y="2180"/>
                      <a:pt x="1688" y="2109"/>
                    </a:cubicBezTo>
                    <a:cubicBezTo>
                      <a:pt x="2223" y="1780"/>
                      <a:pt x="2409" y="1100"/>
                      <a:pt x="2080" y="565"/>
                    </a:cubicBezTo>
                    <a:cubicBezTo>
                      <a:pt x="1874" y="197"/>
                      <a:pt x="1496" y="1"/>
                      <a:pt x="110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1" name="Google Shape;3121;p32"/>
              <p:cNvSpPr/>
              <p:nvPr/>
            </p:nvSpPr>
            <p:spPr>
              <a:xfrm>
                <a:off x="7263120" y="1800828"/>
                <a:ext cx="44407" cy="47341"/>
              </a:xfrm>
              <a:custGeom>
                <a:avLst/>
                <a:gdLst/>
                <a:ahLst/>
                <a:cxnLst/>
                <a:rect l="l" t="t" r="r" b="b"/>
                <a:pathLst>
                  <a:path w="2059" h="2195" extrusionOk="0">
                    <a:moveTo>
                      <a:pt x="1113" y="0"/>
                    </a:moveTo>
                    <a:cubicBezTo>
                      <a:pt x="918" y="0"/>
                      <a:pt x="720" y="50"/>
                      <a:pt x="536" y="156"/>
                    </a:cubicBezTo>
                    <a:cubicBezTo>
                      <a:pt x="1" y="465"/>
                      <a:pt x="248" y="918"/>
                      <a:pt x="557" y="1453"/>
                    </a:cubicBezTo>
                    <a:cubicBezTo>
                      <a:pt x="797" y="1853"/>
                      <a:pt x="1017" y="2194"/>
                      <a:pt x="1332" y="2194"/>
                    </a:cubicBezTo>
                    <a:cubicBezTo>
                      <a:pt x="1341" y="2194"/>
                      <a:pt x="1350" y="2194"/>
                      <a:pt x="1359" y="2194"/>
                    </a:cubicBezTo>
                    <a:cubicBezTo>
                      <a:pt x="681" y="1659"/>
                      <a:pt x="516" y="1349"/>
                      <a:pt x="2058" y="507"/>
                    </a:cubicBezTo>
                    <a:cubicBezTo>
                      <a:pt x="1842" y="183"/>
                      <a:pt x="1484" y="0"/>
                      <a:pt x="111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2" name="Google Shape;3122;p32"/>
              <p:cNvSpPr/>
              <p:nvPr/>
            </p:nvSpPr>
            <p:spPr>
              <a:xfrm>
                <a:off x="7150905" y="1856148"/>
                <a:ext cx="54134" cy="49842"/>
              </a:xfrm>
              <a:custGeom>
                <a:avLst/>
                <a:gdLst/>
                <a:ahLst/>
                <a:cxnLst/>
                <a:rect l="l" t="t" r="r" b="b"/>
                <a:pathLst>
                  <a:path w="2510" h="2311" extrusionOk="0">
                    <a:moveTo>
                      <a:pt x="1170" y="0"/>
                    </a:moveTo>
                    <a:cubicBezTo>
                      <a:pt x="968" y="0"/>
                      <a:pt x="762" y="53"/>
                      <a:pt x="576" y="163"/>
                    </a:cubicBezTo>
                    <a:cubicBezTo>
                      <a:pt x="0" y="493"/>
                      <a:pt x="267" y="965"/>
                      <a:pt x="596" y="1521"/>
                    </a:cubicBezTo>
                    <a:cubicBezTo>
                      <a:pt x="848" y="1946"/>
                      <a:pt x="1064" y="2311"/>
                      <a:pt x="1410" y="2311"/>
                    </a:cubicBezTo>
                    <a:cubicBezTo>
                      <a:pt x="1516" y="2311"/>
                      <a:pt x="1634" y="2276"/>
                      <a:pt x="1769" y="2199"/>
                    </a:cubicBezTo>
                    <a:cubicBezTo>
                      <a:pt x="2324" y="1870"/>
                      <a:pt x="2510" y="1151"/>
                      <a:pt x="2181" y="575"/>
                    </a:cubicBezTo>
                    <a:cubicBezTo>
                      <a:pt x="1962" y="206"/>
                      <a:pt x="1571" y="0"/>
                      <a:pt x="117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3" name="Google Shape;3123;p32"/>
              <p:cNvSpPr/>
              <p:nvPr/>
            </p:nvSpPr>
            <p:spPr>
              <a:xfrm>
                <a:off x="7148230" y="1853323"/>
                <a:ext cx="51482" cy="47880"/>
              </a:xfrm>
              <a:custGeom>
                <a:avLst/>
                <a:gdLst/>
                <a:ahLst/>
                <a:cxnLst/>
                <a:rect l="l" t="t" r="r" b="b"/>
                <a:pathLst>
                  <a:path w="2387" h="2220" extrusionOk="0">
                    <a:moveTo>
                      <a:pt x="1096" y="1"/>
                    </a:moveTo>
                    <a:cubicBezTo>
                      <a:pt x="904" y="1"/>
                      <a:pt x="711" y="49"/>
                      <a:pt x="535" y="150"/>
                    </a:cubicBezTo>
                    <a:cubicBezTo>
                      <a:pt x="1" y="479"/>
                      <a:pt x="247" y="912"/>
                      <a:pt x="555" y="1466"/>
                    </a:cubicBezTo>
                    <a:cubicBezTo>
                      <a:pt x="790" y="1872"/>
                      <a:pt x="1000" y="2219"/>
                      <a:pt x="1322" y="2219"/>
                    </a:cubicBezTo>
                    <a:cubicBezTo>
                      <a:pt x="1424" y="2219"/>
                      <a:pt x="1537" y="2184"/>
                      <a:pt x="1666" y="2105"/>
                    </a:cubicBezTo>
                    <a:cubicBezTo>
                      <a:pt x="2222" y="1795"/>
                      <a:pt x="2387" y="1096"/>
                      <a:pt x="2078" y="561"/>
                    </a:cubicBezTo>
                    <a:cubicBezTo>
                      <a:pt x="1871" y="202"/>
                      <a:pt x="1487" y="1"/>
                      <a:pt x="109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4" name="Google Shape;3124;p32"/>
              <p:cNvSpPr/>
              <p:nvPr/>
            </p:nvSpPr>
            <p:spPr>
              <a:xfrm>
                <a:off x="7148230" y="1853474"/>
                <a:ext cx="43933" cy="47449"/>
              </a:xfrm>
              <a:custGeom>
                <a:avLst/>
                <a:gdLst/>
                <a:ahLst/>
                <a:cxnLst/>
                <a:rect l="l" t="t" r="r" b="b"/>
                <a:pathLst>
                  <a:path w="2037" h="2200" extrusionOk="0">
                    <a:moveTo>
                      <a:pt x="1080" y="1"/>
                    </a:moveTo>
                    <a:cubicBezTo>
                      <a:pt x="894" y="1"/>
                      <a:pt x="707" y="47"/>
                      <a:pt x="535" y="143"/>
                    </a:cubicBezTo>
                    <a:cubicBezTo>
                      <a:pt x="1" y="472"/>
                      <a:pt x="247" y="905"/>
                      <a:pt x="555" y="1459"/>
                    </a:cubicBezTo>
                    <a:cubicBezTo>
                      <a:pt x="802" y="1871"/>
                      <a:pt x="1008" y="2200"/>
                      <a:pt x="1358" y="2200"/>
                    </a:cubicBezTo>
                    <a:cubicBezTo>
                      <a:pt x="659" y="1645"/>
                      <a:pt x="514" y="1336"/>
                      <a:pt x="2036" y="513"/>
                    </a:cubicBezTo>
                    <a:cubicBezTo>
                      <a:pt x="1817" y="184"/>
                      <a:pt x="1451" y="1"/>
                      <a:pt x="10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5" name="Google Shape;3125;p32"/>
              <p:cNvSpPr/>
              <p:nvPr/>
            </p:nvSpPr>
            <p:spPr>
              <a:xfrm>
                <a:off x="7019559" y="1918263"/>
                <a:ext cx="54156" cy="49842"/>
              </a:xfrm>
              <a:custGeom>
                <a:avLst/>
                <a:gdLst/>
                <a:ahLst/>
                <a:cxnLst/>
                <a:rect l="l" t="t" r="r" b="b"/>
                <a:pathLst>
                  <a:path w="2511" h="2311" extrusionOk="0">
                    <a:moveTo>
                      <a:pt x="1165" y="0"/>
                    </a:moveTo>
                    <a:cubicBezTo>
                      <a:pt x="959" y="0"/>
                      <a:pt x="749" y="53"/>
                      <a:pt x="555" y="164"/>
                    </a:cubicBezTo>
                    <a:cubicBezTo>
                      <a:pt x="1" y="493"/>
                      <a:pt x="267" y="945"/>
                      <a:pt x="596" y="1500"/>
                    </a:cubicBezTo>
                    <a:cubicBezTo>
                      <a:pt x="849" y="1941"/>
                      <a:pt x="1065" y="2310"/>
                      <a:pt x="1412" y="2310"/>
                    </a:cubicBezTo>
                    <a:cubicBezTo>
                      <a:pt x="1518" y="2310"/>
                      <a:pt x="1635" y="2276"/>
                      <a:pt x="1770" y="2199"/>
                    </a:cubicBezTo>
                    <a:cubicBezTo>
                      <a:pt x="2324" y="1850"/>
                      <a:pt x="2510" y="1130"/>
                      <a:pt x="2181" y="575"/>
                    </a:cubicBezTo>
                    <a:cubicBezTo>
                      <a:pt x="1963" y="206"/>
                      <a:pt x="1572" y="0"/>
                      <a:pt x="116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6" name="Google Shape;3126;p32"/>
              <p:cNvSpPr/>
              <p:nvPr/>
            </p:nvSpPr>
            <p:spPr>
              <a:xfrm>
                <a:off x="7016906" y="1915351"/>
                <a:ext cx="51482" cy="47707"/>
              </a:xfrm>
              <a:custGeom>
                <a:avLst/>
                <a:gdLst/>
                <a:ahLst/>
                <a:cxnLst/>
                <a:rect l="l" t="t" r="r" b="b"/>
                <a:pathLst>
                  <a:path w="2387" h="2212" extrusionOk="0">
                    <a:moveTo>
                      <a:pt x="1103" y="0"/>
                    </a:moveTo>
                    <a:cubicBezTo>
                      <a:pt x="910" y="0"/>
                      <a:pt x="715" y="50"/>
                      <a:pt x="535" y="154"/>
                    </a:cubicBezTo>
                    <a:cubicBezTo>
                      <a:pt x="0" y="463"/>
                      <a:pt x="226" y="916"/>
                      <a:pt x="555" y="1451"/>
                    </a:cubicBezTo>
                    <a:cubicBezTo>
                      <a:pt x="793" y="1862"/>
                      <a:pt x="1005" y="2212"/>
                      <a:pt x="1334" y="2212"/>
                    </a:cubicBezTo>
                    <a:cubicBezTo>
                      <a:pt x="1433" y="2212"/>
                      <a:pt x="1542" y="2180"/>
                      <a:pt x="1666" y="2109"/>
                    </a:cubicBezTo>
                    <a:cubicBezTo>
                      <a:pt x="2201" y="1780"/>
                      <a:pt x="2387" y="1100"/>
                      <a:pt x="2077" y="565"/>
                    </a:cubicBezTo>
                    <a:cubicBezTo>
                      <a:pt x="1858" y="197"/>
                      <a:pt x="1486" y="0"/>
                      <a:pt x="110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7" name="Google Shape;3127;p32"/>
              <p:cNvSpPr/>
              <p:nvPr/>
            </p:nvSpPr>
            <p:spPr>
              <a:xfrm>
                <a:off x="7016906" y="1915308"/>
                <a:ext cx="43933" cy="47319"/>
              </a:xfrm>
              <a:custGeom>
                <a:avLst/>
                <a:gdLst/>
                <a:ahLst/>
                <a:cxnLst/>
                <a:rect l="l" t="t" r="r" b="b"/>
                <a:pathLst>
                  <a:path w="2037" h="2194" extrusionOk="0">
                    <a:moveTo>
                      <a:pt x="1092" y="1"/>
                    </a:moveTo>
                    <a:cubicBezTo>
                      <a:pt x="902" y="1"/>
                      <a:pt x="710" y="51"/>
                      <a:pt x="535" y="156"/>
                    </a:cubicBezTo>
                    <a:cubicBezTo>
                      <a:pt x="0" y="465"/>
                      <a:pt x="226" y="918"/>
                      <a:pt x="555" y="1453"/>
                    </a:cubicBezTo>
                    <a:cubicBezTo>
                      <a:pt x="795" y="1853"/>
                      <a:pt x="996" y="2194"/>
                      <a:pt x="1330" y="2194"/>
                    </a:cubicBezTo>
                    <a:cubicBezTo>
                      <a:pt x="1339" y="2194"/>
                      <a:pt x="1348" y="2194"/>
                      <a:pt x="1358" y="2193"/>
                    </a:cubicBezTo>
                    <a:cubicBezTo>
                      <a:pt x="659" y="1658"/>
                      <a:pt x="494" y="1349"/>
                      <a:pt x="2036" y="526"/>
                    </a:cubicBezTo>
                    <a:cubicBezTo>
                      <a:pt x="1819" y="188"/>
                      <a:pt x="1459" y="1"/>
                      <a:pt x="109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8" name="Google Shape;3128;p32"/>
              <p:cNvSpPr/>
              <p:nvPr/>
            </p:nvSpPr>
            <p:spPr>
              <a:xfrm>
                <a:off x="7376716" y="1754522"/>
                <a:ext cx="54156" cy="49886"/>
              </a:xfrm>
              <a:custGeom>
                <a:avLst/>
                <a:gdLst/>
                <a:ahLst/>
                <a:cxnLst/>
                <a:rect l="l" t="t" r="r" b="b"/>
                <a:pathLst>
                  <a:path w="2511" h="2313" extrusionOk="0">
                    <a:moveTo>
                      <a:pt x="1165" y="1"/>
                    </a:moveTo>
                    <a:cubicBezTo>
                      <a:pt x="959" y="1"/>
                      <a:pt x="750" y="53"/>
                      <a:pt x="557" y="164"/>
                    </a:cubicBezTo>
                    <a:cubicBezTo>
                      <a:pt x="0" y="493"/>
                      <a:pt x="247" y="945"/>
                      <a:pt x="576" y="1521"/>
                    </a:cubicBezTo>
                    <a:cubicBezTo>
                      <a:pt x="829" y="1947"/>
                      <a:pt x="1056" y="2312"/>
                      <a:pt x="1399" y="2312"/>
                    </a:cubicBezTo>
                    <a:cubicBezTo>
                      <a:pt x="1504" y="2312"/>
                      <a:pt x="1620" y="2278"/>
                      <a:pt x="1750" y="2201"/>
                    </a:cubicBezTo>
                    <a:cubicBezTo>
                      <a:pt x="2326" y="1872"/>
                      <a:pt x="2510" y="1131"/>
                      <a:pt x="2181" y="575"/>
                    </a:cubicBezTo>
                    <a:cubicBezTo>
                      <a:pt x="1962" y="206"/>
                      <a:pt x="1571" y="1"/>
                      <a:pt x="116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9" name="Google Shape;3129;p32"/>
              <p:cNvSpPr/>
              <p:nvPr/>
            </p:nvSpPr>
            <p:spPr>
              <a:xfrm>
                <a:off x="7373632" y="1751718"/>
                <a:ext cx="51913" cy="47621"/>
              </a:xfrm>
              <a:custGeom>
                <a:avLst/>
                <a:gdLst/>
                <a:ahLst/>
                <a:cxnLst/>
                <a:rect l="l" t="t" r="r" b="b"/>
                <a:pathLst>
                  <a:path w="2407" h="2208" extrusionOk="0">
                    <a:moveTo>
                      <a:pt x="1111" y="1"/>
                    </a:moveTo>
                    <a:cubicBezTo>
                      <a:pt x="922" y="1"/>
                      <a:pt x="730" y="49"/>
                      <a:pt x="555" y="150"/>
                    </a:cubicBezTo>
                    <a:cubicBezTo>
                      <a:pt x="0" y="480"/>
                      <a:pt x="247" y="911"/>
                      <a:pt x="576" y="1446"/>
                    </a:cubicBezTo>
                    <a:cubicBezTo>
                      <a:pt x="813" y="1857"/>
                      <a:pt x="1026" y="2207"/>
                      <a:pt x="1355" y="2207"/>
                    </a:cubicBezTo>
                    <a:cubicBezTo>
                      <a:pt x="1454" y="2207"/>
                      <a:pt x="1563" y="2176"/>
                      <a:pt x="1687" y="2104"/>
                    </a:cubicBezTo>
                    <a:cubicBezTo>
                      <a:pt x="2222" y="1796"/>
                      <a:pt x="2406" y="1097"/>
                      <a:pt x="2099" y="562"/>
                    </a:cubicBezTo>
                    <a:cubicBezTo>
                      <a:pt x="1878" y="202"/>
                      <a:pt x="1498" y="1"/>
                      <a:pt x="111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0" name="Google Shape;3130;p32"/>
              <p:cNvSpPr/>
              <p:nvPr/>
            </p:nvSpPr>
            <p:spPr>
              <a:xfrm>
                <a:off x="7373632" y="1751589"/>
                <a:ext cx="44386" cy="47750"/>
              </a:xfrm>
              <a:custGeom>
                <a:avLst/>
                <a:gdLst/>
                <a:ahLst/>
                <a:cxnLst/>
                <a:rect l="l" t="t" r="r" b="b"/>
                <a:pathLst>
                  <a:path w="2058" h="2214" extrusionOk="0">
                    <a:moveTo>
                      <a:pt x="1114" y="0"/>
                    </a:moveTo>
                    <a:cubicBezTo>
                      <a:pt x="924" y="0"/>
                      <a:pt x="731" y="51"/>
                      <a:pt x="555" y="156"/>
                    </a:cubicBezTo>
                    <a:cubicBezTo>
                      <a:pt x="0" y="486"/>
                      <a:pt x="247" y="917"/>
                      <a:pt x="576" y="1452"/>
                    </a:cubicBezTo>
                    <a:cubicBezTo>
                      <a:pt x="823" y="1884"/>
                      <a:pt x="1029" y="2214"/>
                      <a:pt x="1358" y="2214"/>
                    </a:cubicBezTo>
                    <a:cubicBezTo>
                      <a:pt x="678" y="1657"/>
                      <a:pt x="514" y="1350"/>
                      <a:pt x="2058" y="527"/>
                    </a:cubicBezTo>
                    <a:cubicBezTo>
                      <a:pt x="1841" y="187"/>
                      <a:pt x="1481" y="0"/>
                      <a:pt x="111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1" name="Google Shape;3131;p32"/>
              <p:cNvSpPr/>
              <p:nvPr/>
            </p:nvSpPr>
            <p:spPr>
              <a:xfrm>
                <a:off x="6771511" y="2039947"/>
                <a:ext cx="54630" cy="49799"/>
              </a:xfrm>
              <a:custGeom>
                <a:avLst/>
                <a:gdLst/>
                <a:ahLst/>
                <a:cxnLst/>
                <a:rect l="l" t="t" r="r" b="b"/>
                <a:pathLst>
                  <a:path w="2533" h="2309" extrusionOk="0">
                    <a:moveTo>
                      <a:pt x="1173" y="1"/>
                    </a:moveTo>
                    <a:cubicBezTo>
                      <a:pt x="962" y="1"/>
                      <a:pt x="749" y="58"/>
                      <a:pt x="557" y="178"/>
                    </a:cubicBezTo>
                    <a:cubicBezTo>
                      <a:pt x="1" y="529"/>
                      <a:pt x="269" y="981"/>
                      <a:pt x="618" y="1536"/>
                    </a:cubicBezTo>
                    <a:cubicBezTo>
                      <a:pt x="884" y="1958"/>
                      <a:pt x="1114" y="2309"/>
                      <a:pt x="1453" y="2309"/>
                    </a:cubicBezTo>
                    <a:cubicBezTo>
                      <a:pt x="1560" y="2309"/>
                      <a:pt x="1678" y="2273"/>
                      <a:pt x="1811" y="2194"/>
                    </a:cubicBezTo>
                    <a:cubicBezTo>
                      <a:pt x="2368" y="1845"/>
                      <a:pt x="2532" y="1124"/>
                      <a:pt x="2182" y="570"/>
                    </a:cubicBezTo>
                    <a:cubicBezTo>
                      <a:pt x="1966" y="205"/>
                      <a:pt x="1574" y="1"/>
                      <a:pt x="117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2" name="Google Shape;3132;p32"/>
              <p:cNvSpPr/>
              <p:nvPr/>
            </p:nvSpPr>
            <p:spPr>
              <a:xfrm>
                <a:off x="6768858" y="2037466"/>
                <a:ext cx="51956" cy="47492"/>
              </a:xfrm>
              <a:custGeom>
                <a:avLst/>
                <a:gdLst/>
                <a:ahLst/>
                <a:cxnLst/>
                <a:rect l="l" t="t" r="r" b="b"/>
                <a:pathLst>
                  <a:path w="2409" h="2202" extrusionOk="0">
                    <a:moveTo>
                      <a:pt x="1112" y="0"/>
                    </a:moveTo>
                    <a:cubicBezTo>
                      <a:pt x="908" y="0"/>
                      <a:pt x="702" y="55"/>
                      <a:pt x="516" y="170"/>
                    </a:cubicBezTo>
                    <a:cubicBezTo>
                      <a:pt x="0" y="499"/>
                      <a:pt x="247" y="932"/>
                      <a:pt x="577" y="1466"/>
                    </a:cubicBezTo>
                    <a:cubicBezTo>
                      <a:pt x="824" y="1869"/>
                      <a:pt x="1048" y="2201"/>
                      <a:pt x="1364" y="2201"/>
                    </a:cubicBezTo>
                    <a:cubicBezTo>
                      <a:pt x="1467" y="2201"/>
                      <a:pt x="1581" y="2165"/>
                      <a:pt x="1709" y="2084"/>
                    </a:cubicBezTo>
                    <a:cubicBezTo>
                      <a:pt x="2244" y="1754"/>
                      <a:pt x="2408" y="1055"/>
                      <a:pt x="2079" y="540"/>
                    </a:cubicBezTo>
                    <a:cubicBezTo>
                      <a:pt x="1865" y="191"/>
                      <a:pt x="1493" y="0"/>
                      <a:pt x="111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3" name="Google Shape;3133;p32"/>
              <p:cNvSpPr/>
              <p:nvPr/>
            </p:nvSpPr>
            <p:spPr>
              <a:xfrm>
                <a:off x="6768858" y="2037423"/>
                <a:ext cx="43955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2038" h="2189" extrusionOk="0">
                    <a:moveTo>
                      <a:pt x="1101" y="0"/>
                    </a:moveTo>
                    <a:cubicBezTo>
                      <a:pt x="900" y="0"/>
                      <a:pt x="698" y="55"/>
                      <a:pt x="516" y="172"/>
                    </a:cubicBezTo>
                    <a:cubicBezTo>
                      <a:pt x="0" y="501"/>
                      <a:pt x="247" y="934"/>
                      <a:pt x="577" y="1468"/>
                    </a:cubicBezTo>
                    <a:cubicBezTo>
                      <a:pt x="816" y="1867"/>
                      <a:pt x="1055" y="2189"/>
                      <a:pt x="1369" y="2189"/>
                    </a:cubicBezTo>
                    <a:cubicBezTo>
                      <a:pt x="1379" y="2189"/>
                      <a:pt x="1389" y="2188"/>
                      <a:pt x="1399" y="2188"/>
                    </a:cubicBezTo>
                    <a:cubicBezTo>
                      <a:pt x="700" y="1653"/>
                      <a:pt x="535" y="1365"/>
                      <a:pt x="2038" y="501"/>
                    </a:cubicBezTo>
                    <a:cubicBezTo>
                      <a:pt x="1825" y="182"/>
                      <a:pt x="1467" y="0"/>
                      <a:pt x="110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4" name="Google Shape;3134;p32"/>
              <p:cNvSpPr/>
              <p:nvPr/>
            </p:nvSpPr>
            <p:spPr>
              <a:xfrm>
                <a:off x="6657936" y="2095418"/>
                <a:ext cx="54609" cy="49799"/>
              </a:xfrm>
              <a:custGeom>
                <a:avLst/>
                <a:gdLst/>
                <a:ahLst/>
                <a:cxnLst/>
                <a:rect l="l" t="t" r="r" b="b"/>
                <a:pathLst>
                  <a:path w="2532" h="2309" extrusionOk="0">
                    <a:moveTo>
                      <a:pt x="1169" y="0"/>
                    </a:moveTo>
                    <a:cubicBezTo>
                      <a:pt x="960" y="0"/>
                      <a:pt x="748" y="57"/>
                      <a:pt x="557" y="178"/>
                    </a:cubicBezTo>
                    <a:cubicBezTo>
                      <a:pt x="0" y="527"/>
                      <a:pt x="269" y="980"/>
                      <a:pt x="618" y="1536"/>
                    </a:cubicBezTo>
                    <a:cubicBezTo>
                      <a:pt x="868" y="1958"/>
                      <a:pt x="1106" y="2309"/>
                      <a:pt x="1450" y="2309"/>
                    </a:cubicBezTo>
                    <a:cubicBezTo>
                      <a:pt x="1558" y="2309"/>
                      <a:pt x="1678" y="2274"/>
                      <a:pt x="1811" y="2194"/>
                    </a:cubicBezTo>
                    <a:cubicBezTo>
                      <a:pt x="2346" y="1844"/>
                      <a:pt x="2532" y="1103"/>
                      <a:pt x="2181" y="568"/>
                    </a:cubicBezTo>
                    <a:cubicBezTo>
                      <a:pt x="1953" y="205"/>
                      <a:pt x="1565" y="0"/>
                      <a:pt x="116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5" name="Google Shape;3135;p32"/>
              <p:cNvSpPr/>
              <p:nvPr/>
            </p:nvSpPr>
            <p:spPr>
              <a:xfrm>
                <a:off x="6654852" y="2092916"/>
                <a:ext cx="52366" cy="47470"/>
              </a:xfrm>
              <a:custGeom>
                <a:avLst/>
                <a:gdLst/>
                <a:ahLst/>
                <a:cxnLst/>
                <a:rect l="l" t="t" r="r" b="b"/>
                <a:pathLst>
                  <a:path w="2428" h="2201" extrusionOk="0">
                    <a:moveTo>
                      <a:pt x="1137" y="1"/>
                    </a:moveTo>
                    <a:cubicBezTo>
                      <a:pt x="931" y="1"/>
                      <a:pt x="723" y="55"/>
                      <a:pt x="535" y="171"/>
                    </a:cubicBezTo>
                    <a:cubicBezTo>
                      <a:pt x="0" y="500"/>
                      <a:pt x="267" y="931"/>
                      <a:pt x="596" y="1466"/>
                    </a:cubicBezTo>
                    <a:cubicBezTo>
                      <a:pt x="844" y="1869"/>
                      <a:pt x="1057" y="2201"/>
                      <a:pt x="1375" y="2201"/>
                    </a:cubicBezTo>
                    <a:cubicBezTo>
                      <a:pt x="1480" y="2201"/>
                      <a:pt x="1596" y="2165"/>
                      <a:pt x="1728" y="2083"/>
                    </a:cubicBezTo>
                    <a:cubicBezTo>
                      <a:pt x="2263" y="1754"/>
                      <a:pt x="2428" y="1055"/>
                      <a:pt x="2099" y="520"/>
                    </a:cubicBezTo>
                    <a:cubicBezTo>
                      <a:pt x="1885" y="187"/>
                      <a:pt x="1516" y="1"/>
                      <a:pt x="113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6" name="Google Shape;3136;p32"/>
              <p:cNvSpPr/>
              <p:nvPr/>
            </p:nvSpPr>
            <p:spPr>
              <a:xfrm>
                <a:off x="6654852" y="2092873"/>
                <a:ext cx="44386" cy="47233"/>
              </a:xfrm>
              <a:custGeom>
                <a:avLst/>
                <a:gdLst/>
                <a:ahLst/>
                <a:cxnLst/>
                <a:rect l="l" t="t" r="r" b="b"/>
                <a:pathLst>
                  <a:path w="2058" h="2190" extrusionOk="0">
                    <a:moveTo>
                      <a:pt x="1121" y="1"/>
                    </a:moveTo>
                    <a:cubicBezTo>
                      <a:pt x="921" y="1"/>
                      <a:pt x="719" y="55"/>
                      <a:pt x="535" y="173"/>
                    </a:cubicBezTo>
                    <a:cubicBezTo>
                      <a:pt x="0" y="502"/>
                      <a:pt x="267" y="933"/>
                      <a:pt x="596" y="1468"/>
                    </a:cubicBezTo>
                    <a:cubicBezTo>
                      <a:pt x="836" y="1868"/>
                      <a:pt x="1057" y="2190"/>
                      <a:pt x="1371" y="2190"/>
                    </a:cubicBezTo>
                    <a:cubicBezTo>
                      <a:pt x="1380" y="2190"/>
                      <a:pt x="1390" y="2190"/>
                      <a:pt x="1399" y="2189"/>
                    </a:cubicBezTo>
                    <a:cubicBezTo>
                      <a:pt x="700" y="1654"/>
                      <a:pt x="535" y="1366"/>
                      <a:pt x="2057" y="481"/>
                    </a:cubicBezTo>
                    <a:cubicBezTo>
                      <a:pt x="1832" y="177"/>
                      <a:pt x="1480" y="1"/>
                      <a:pt x="112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7" name="Google Shape;3137;p32"/>
              <p:cNvSpPr/>
              <p:nvPr/>
            </p:nvSpPr>
            <p:spPr>
              <a:xfrm>
                <a:off x="6527949" y="2160509"/>
                <a:ext cx="54587" cy="49735"/>
              </a:xfrm>
              <a:custGeom>
                <a:avLst/>
                <a:gdLst/>
                <a:ahLst/>
                <a:cxnLst/>
                <a:rect l="l" t="t" r="r" b="b"/>
                <a:pathLst>
                  <a:path w="2531" h="2306" extrusionOk="0">
                    <a:moveTo>
                      <a:pt x="1190" y="1"/>
                    </a:moveTo>
                    <a:cubicBezTo>
                      <a:pt x="973" y="1"/>
                      <a:pt x="753" y="60"/>
                      <a:pt x="555" y="184"/>
                    </a:cubicBezTo>
                    <a:cubicBezTo>
                      <a:pt x="1" y="534"/>
                      <a:pt x="267" y="987"/>
                      <a:pt x="618" y="1541"/>
                    </a:cubicBezTo>
                    <a:cubicBezTo>
                      <a:pt x="879" y="1959"/>
                      <a:pt x="1107" y="2306"/>
                      <a:pt x="1439" y="2306"/>
                    </a:cubicBezTo>
                    <a:cubicBezTo>
                      <a:pt x="1550" y="2306"/>
                      <a:pt x="1672" y="2267"/>
                      <a:pt x="1811" y="2180"/>
                    </a:cubicBezTo>
                    <a:cubicBezTo>
                      <a:pt x="2366" y="1851"/>
                      <a:pt x="2530" y="1110"/>
                      <a:pt x="2181" y="554"/>
                    </a:cubicBezTo>
                    <a:cubicBezTo>
                      <a:pt x="1969" y="196"/>
                      <a:pt x="1585" y="1"/>
                      <a:pt x="119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8" name="Google Shape;3138;p32"/>
              <p:cNvSpPr/>
              <p:nvPr/>
            </p:nvSpPr>
            <p:spPr>
              <a:xfrm>
                <a:off x="6525296" y="2158115"/>
                <a:ext cx="51913" cy="47470"/>
              </a:xfrm>
              <a:custGeom>
                <a:avLst/>
                <a:gdLst/>
                <a:ahLst/>
                <a:cxnLst/>
                <a:rect l="l" t="t" r="r" b="b"/>
                <a:pathLst>
                  <a:path w="2407" h="2201" extrusionOk="0">
                    <a:moveTo>
                      <a:pt x="1115" y="1"/>
                    </a:moveTo>
                    <a:cubicBezTo>
                      <a:pt x="910" y="1"/>
                      <a:pt x="702" y="56"/>
                      <a:pt x="514" y="171"/>
                    </a:cubicBezTo>
                    <a:cubicBezTo>
                      <a:pt x="0" y="500"/>
                      <a:pt x="247" y="933"/>
                      <a:pt x="576" y="1468"/>
                    </a:cubicBezTo>
                    <a:cubicBezTo>
                      <a:pt x="826" y="1857"/>
                      <a:pt x="1051" y="2200"/>
                      <a:pt x="1370" y="2200"/>
                    </a:cubicBezTo>
                    <a:cubicBezTo>
                      <a:pt x="1471" y="2200"/>
                      <a:pt x="1582" y="2165"/>
                      <a:pt x="1707" y="2085"/>
                    </a:cubicBezTo>
                    <a:cubicBezTo>
                      <a:pt x="2242" y="1756"/>
                      <a:pt x="2406" y="1057"/>
                      <a:pt x="2077" y="522"/>
                    </a:cubicBezTo>
                    <a:cubicBezTo>
                      <a:pt x="1864" y="188"/>
                      <a:pt x="1494" y="1"/>
                      <a:pt x="11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9" name="Google Shape;3139;p32"/>
              <p:cNvSpPr/>
              <p:nvPr/>
            </p:nvSpPr>
            <p:spPr>
              <a:xfrm>
                <a:off x="6525296" y="2157985"/>
                <a:ext cx="43911" cy="47341"/>
              </a:xfrm>
              <a:custGeom>
                <a:avLst/>
                <a:gdLst/>
                <a:ahLst/>
                <a:cxnLst/>
                <a:rect l="l" t="t" r="r" b="b"/>
                <a:pathLst>
                  <a:path w="2036" h="2195" extrusionOk="0">
                    <a:moveTo>
                      <a:pt x="1118" y="0"/>
                    </a:moveTo>
                    <a:cubicBezTo>
                      <a:pt x="911" y="0"/>
                      <a:pt x="702" y="57"/>
                      <a:pt x="514" y="177"/>
                    </a:cubicBezTo>
                    <a:cubicBezTo>
                      <a:pt x="0" y="506"/>
                      <a:pt x="247" y="939"/>
                      <a:pt x="576" y="1474"/>
                    </a:cubicBezTo>
                    <a:cubicBezTo>
                      <a:pt x="815" y="1873"/>
                      <a:pt x="1055" y="2194"/>
                      <a:pt x="1369" y="2194"/>
                    </a:cubicBezTo>
                    <a:cubicBezTo>
                      <a:pt x="1379" y="2194"/>
                      <a:pt x="1389" y="2194"/>
                      <a:pt x="1399" y="2193"/>
                    </a:cubicBezTo>
                    <a:cubicBezTo>
                      <a:pt x="700" y="1658"/>
                      <a:pt x="535" y="1351"/>
                      <a:pt x="2036" y="487"/>
                    </a:cubicBezTo>
                    <a:cubicBezTo>
                      <a:pt x="1827" y="173"/>
                      <a:pt x="1477" y="0"/>
                      <a:pt x="111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0" name="Google Shape;3140;p32"/>
              <p:cNvSpPr/>
              <p:nvPr/>
            </p:nvSpPr>
            <p:spPr>
              <a:xfrm>
                <a:off x="6881138" y="1988249"/>
                <a:ext cx="54566" cy="49605"/>
              </a:xfrm>
              <a:custGeom>
                <a:avLst/>
                <a:gdLst/>
                <a:ahLst/>
                <a:cxnLst/>
                <a:rect l="l" t="t" r="r" b="b"/>
                <a:pathLst>
                  <a:path w="2530" h="2300" extrusionOk="0">
                    <a:moveTo>
                      <a:pt x="1168" y="0"/>
                    </a:moveTo>
                    <a:cubicBezTo>
                      <a:pt x="959" y="0"/>
                      <a:pt x="747" y="55"/>
                      <a:pt x="555" y="169"/>
                    </a:cubicBezTo>
                    <a:cubicBezTo>
                      <a:pt x="0" y="518"/>
                      <a:pt x="267" y="970"/>
                      <a:pt x="617" y="1527"/>
                    </a:cubicBezTo>
                    <a:cubicBezTo>
                      <a:pt x="867" y="1948"/>
                      <a:pt x="1094" y="2299"/>
                      <a:pt x="1431" y="2299"/>
                    </a:cubicBezTo>
                    <a:cubicBezTo>
                      <a:pt x="1538" y="2299"/>
                      <a:pt x="1656" y="2264"/>
                      <a:pt x="1789" y="2185"/>
                    </a:cubicBezTo>
                    <a:cubicBezTo>
                      <a:pt x="2345" y="1834"/>
                      <a:pt x="2530" y="1115"/>
                      <a:pt x="2181" y="559"/>
                    </a:cubicBezTo>
                    <a:cubicBezTo>
                      <a:pt x="1951" y="196"/>
                      <a:pt x="1564" y="0"/>
                      <a:pt x="11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1" name="Google Shape;3141;p32"/>
              <p:cNvSpPr/>
              <p:nvPr/>
            </p:nvSpPr>
            <p:spPr>
              <a:xfrm>
                <a:off x="6878011" y="1985575"/>
                <a:ext cx="52366" cy="47449"/>
              </a:xfrm>
              <a:custGeom>
                <a:avLst/>
                <a:gdLst/>
                <a:ahLst/>
                <a:cxnLst/>
                <a:rect l="l" t="t" r="r" b="b"/>
                <a:pathLst>
                  <a:path w="2428" h="2200" extrusionOk="0">
                    <a:moveTo>
                      <a:pt x="1132" y="0"/>
                    </a:moveTo>
                    <a:cubicBezTo>
                      <a:pt x="928" y="0"/>
                      <a:pt x="722" y="55"/>
                      <a:pt x="535" y="169"/>
                    </a:cubicBezTo>
                    <a:cubicBezTo>
                      <a:pt x="0" y="499"/>
                      <a:pt x="269" y="930"/>
                      <a:pt x="598" y="1465"/>
                    </a:cubicBezTo>
                    <a:cubicBezTo>
                      <a:pt x="845" y="1867"/>
                      <a:pt x="1057" y="2200"/>
                      <a:pt x="1375" y="2200"/>
                    </a:cubicBezTo>
                    <a:cubicBezTo>
                      <a:pt x="1480" y="2200"/>
                      <a:pt x="1596" y="2163"/>
                      <a:pt x="1728" y="2082"/>
                    </a:cubicBezTo>
                    <a:cubicBezTo>
                      <a:pt x="2263" y="1753"/>
                      <a:pt x="2428" y="1053"/>
                      <a:pt x="2099" y="540"/>
                    </a:cubicBezTo>
                    <a:cubicBezTo>
                      <a:pt x="1884" y="191"/>
                      <a:pt x="1513" y="0"/>
                      <a:pt x="113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2" name="Google Shape;3142;p32"/>
              <p:cNvSpPr/>
              <p:nvPr/>
            </p:nvSpPr>
            <p:spPr>
              <a:xfrm>
                <a:off x="6878011" y="1985532"/>
                <a:ext cx="44386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2058" h="2189" extrusionOk="0">
                    <a:moveTo>
                      <a:pt x="1116" y="0"/>
                    </a:moveTo>
                    <a:cubicBezTo>
                      <a:pt x="918" y="0"/>
                      <a:pt x="718" y="55"/>
                      <a:pt x="535" y="171"/>
                    </a:cubicBezTo>
                    <a:cubicBezTo>
                      <a:pt x="0" y="501"/>
                      <a:pt x="269" y="932"/>
                      <a:pt x="598" y="1467"/>
                    </a:cubicBezTo>
                    <a:cubicBezTo>
                      <a:pt x="837" y="1866"/>
                      <a:pt x="1057" y="2188"/>
                      <a:pt x="1371" y="2188"/>
                    </a:cubicBezTo>
                    <a:cubicBezTo>
                      <a:pt x="1380" y="2188"/>
                      <a:pt x="1390" y="2188"/>
                      <a:pt x="1399" y="2188"/>
                    </a:cubicBezTo>
                    <a:cubicBezTo>
                      <a:pt x="700" y="1672"/>
                      <a:pt x="535" y="1365"/>
                      <a:pt x="2057" y="501"/>
                    </a:cubicBezTo>
                    <a:cubicBezTo>
                      <a:pt x="1832" y="182"/>
                      <a:pt x="1478" y="0"/>
                      <a:pt x="111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3" name="Google Shape;3143;p32"/>
              <p:cNvSpPr/>
              <p:nvPr/>
            </p:nvSpPr>
            <p:spPr>
              <a:xfrm>
                <a:off x="6258614" y="2310489"/>
                <a:ext cx="54609" cy="49735"/>
              </a:xfrm>
              <a:custGeom>
                <a:avLst/>
                <a:gdLst/>
                <a:ahLst/>
                <a:cxnLst/>
                <a:rect l="l" t="t" r="r" b="b"/>
                <a:pathLst>
                  <a:path w="2532" h="2306" extrusionOk="0">
                    <a:moveTo>
                      <a:pt x="1171" y="0"/>
                    </a:moveTo>
                    <a:cubicBezTo>
                      <a:pt x="953" y="0"/>
                      <a:pt x="733" y="59"/>
                      <a:pt x="535" y="183"/>
                    </a:cubicBezTo>
                    <a:cubicBezTo>
                      <a:pt x="0" y="534"/>
                      <a:pt x="269" y="986"/>
                      <a:pt x="618" y="1541"/>
                    </a:cubicBezTo>
                    <a:cubicBezTo>
                      <a:pt x="881" y="1958"/>
                      <a:pt x="1108" y="2305"/>
                      <a:pt x="1440" y="2305"/>
                    </a:cubicBezTo>
                    <a:cubicBezTo>
                      <a:pt x="1550" y="2305"/>
                      <a:pt x="1672" y="2267"/>
                      <a:pt x="1811" y="2179"/>
                    </a:cubicBezTo>
                    <a:cubicBezTo>
                      <a:pt x="2367" y="1829"/>
                      <a:pt x="2532" y="1088"/>
                      <a:pt x="2181" y="553"/>
                    </a:cubicBezTo>
                    <a:cubicBezTo>
                      <a:pt x="1956" y="196"/>
                      <a:pt x="1568" y="0"/>
                      <a:pt x="117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4" name="Google Shape;3144;p32"/>
              <p:cNvSpPr/>
              <p:nvPr/>
            </p:nvSpPr>
            <p:spPr>
              <a:xfrm>
                <a:off x="6255530" y="2307987"/>
                <a:ext cx="51913" cy="47556"/>
              </a:xfrm>
              <a:custGeom>
                <a:avLst/>
                <a:gdLst/>
                <a:ahLst/>
                <a:cxnLst/>
                <a:rect l="l" t="t" r="r" b="b"/>
                <a:pathLst>
                  <a:path w="2407" h="2205" extrusionOk="0">
                    <a:moveTo>
                      <a:pt x="1128" y="1"/>
                    </a:moveTo>
                    <a:cubicBezTo>
                      <a:pt x="919" y="1"/>
                      <a:pt x="706" y="58"/>
                      <a:pt x="514" y="176"/>
                    </a:cubicBezTo>
                    <a:cubicBezTo>
                      <a:pt x="0" y="505"/>
                      <a:pt x="247" y="938"/>
                      <a:pt x="596" y="1473"/>
                    </a:cubicBezTo>
                    <a:cubicBezTo>
                      <a:pt x="845" y="1862"/>
                      <a:pt x="1071" y="2204"/>
                      <a:pt x="1390" y="2204"/>
                    </a:cubicBezTo>
                    <a:cubicBezTo>
                      <a:pt x="1492" y="2204"/>
                      <a:pt x="1604" y="2169"/>
                      <a:pt x="1728" y="2090"/>
                    </a:cubicBezTo>
                    <a:cubicBezTo>
                      <a:pt x="2263" y="1739"/>
                      <a:pt x="2406" y="1040"/>
                      <a:pt x="2077" y="526"/>
                    </a:cubicBezTo>
                    <a:cubicBezTo>
                      <a:pt x="1866" y="183"/>
                      <a:pt x="1503" y="1"/>
                      <a:pt x="11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5" name="Google Shape;3145;p32"/>
              <p:cNvSpPr/>
              <p:nvPr/>
            </p:nvSpPr>
            <p:spPr>
              <a:xfrm>
                <a:off x="6255530" y="2307944"/>
                <a:ext cx="43933" cy="47341"/>
              </a:xfrm>
              <a:custGeom>
                <a:avLst/>
                <a:gdLst/>
                <a:ahLst/>
                <a:cxnLst/>
                <a:rect l="l" t="t" r="r" b="b"/>
                <a:pathLst>
                  <a:path w="2037" h="2195" extrusionOk="0">
                    <a:moveTo>
                      <a:pt x="1118" y="1"/>
                    </a:moveTo>
                    <a:cubicBezTo>
                      <a:pt x="911" y="1"/>
                      <a:pt x="702" y="58"/>
                      <a:pt x="514" y="178"/>
                    </a:cubicBezTo>
                    <a:cubicBezTo>
                      <a:pt x="0" y="507"/>
                      <a:pt x="247" y="940"/>
                      <a:pt x="596" y="1475"/>
                    </a:cubicBezTo>
                    <a:cubicBezTo>
                      <a:pt x="835" y="1873"/>
                      <a:pt x="1074" y="2195"/>
                      <a:pt x="1389" y="2195"/>
                    </a:cubicBezTo>
                    <a:cubicBezTo>
                      <a:pt x="1399" y="2195"/>
                      <a:pt x="1409" y="2194"/>
                      <a:pt x="1419" y="2194"/>
                    </a:cubicBezTo>
                    <a:cubicBezTo>
                      <a:pt x="700" y="1659"/>
                      <a:pt x="535" y="1371"/>
                      <a:pt x="2036" y="487"/>
                    </a:cubicBezTo>
                    <a:cubicBezTo>
                      <a:pt x="1827" y="173"/>
                      <a:pt x="1477" y="1"/>
                      <a:pt x="111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6" name="Google Shape;3146;p32"/>
              <p:cNvSpPr/>
              <p:nvPr/>
            </p:nvSpPr>
            <p:spPr>
              <a:xfrm>
                <a:off x="6145492" y="2366824"/>
                <a:ext cx="54156" cy="49735"/>
              </a:xfrm>
              <a:custGeom>
                <a:avLst/>
                <a:gdLst/>
                <a:ahLst/>
                <a:cxnLst/>
                <a:rect l="l" t="t" r="r" b="b"/>
                <a:pathLst>
                  <a:path w="2511" h="2306" extrusionOk="0">
                    <a:moveTo>
                      <a:pt x="1165" y="0"/>
                    </a:moveTo>
                    <a:cubicBezTo>
                      <a:pt x="950" y="0"/>
                      <a:pt x="732" y="60"/>
                      <a:pt x="535" y="185"/>
                    </a:cubicBezTo>
                    <a:cubicBezTo>
                      <a:pt x="0" y="533"/>
                      <a:pt x="267" y="986"/>
                      <a:pt x="617" y="1542"/>
                    </a:cubicBezTo>
                    <a:cubicBezTo>
                      <a:pt x="879" y="1958"/>
                      <a:pt x="1106" y="2306"/>
                      <a:pt x="1438" y="2306"/>
                    </a:cubicBezTo>
                    <a:cubicBezTo>
                      <a:pt x="1549" y="2306"/>
                      <a:pt x="1672" y="2267"/>
                      <a:pt x="1811" y="2179"/>
                    </a:cubicBezTo>
                    <a:cubicBezTo>
                      <a:pt x="2365" y="1830"/>
                      <a:pt x="2510" y="1110"/>
                      <a:pt x="2160" y="555"/>
                    </a:cubicBezTo>
                    <a:cubicBezTo>
                      <a:pt x="1935" y="196"/>
                      <a:pt x="1555" y="0"/>
                      <a:pt x="116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7" name="Google Shape;3147;p32"/>
              <p:cNvSpPr/>
              <p:nvPr/>
            </p:nvSpPr>
            <p:spPr>
              <a:xfrm>
                <a:off x="6142365" y="2364343"/>
                <a:ext cx="51956" cy="47599"/>
              </a:xfrm>
              <a:custGeom>
                <a:avLst/>
                <a:gdLst/>
                <a:ahLst/>
                <a:cxnLst/>
                <a:rect l="l" t="t" r="r" b="b"/>
                <a:pathLst>
                  <a:path w="2409" h="2207" extrusionOk="0">
                    <a:moveTo>
                      <a:pt x="1131" y="1"/>
                    </a:moveTo>
                    <a:cubicBezTo>
                      <a:pt x="921" y="1"/>
                      <a:pt x="708" y="58"/>
                      <a:pt x="516" y="176"/>
                    </a:cubicBezTo>
                    <a:cubicBezTo>
                      <a:pt x="0" y="505"/>
                      <a:pt x="247" y="958"/>
                      <a:pt x="598" y="1471"/>
                    </a:cubicBezTo>
                    <a:cubicBezTo>
                      <a:pt x="846" y="1874"/>
                      <a:pt x="1070" y="2206"/>
                      <a:pt x="1384" y="2206"/>
                    </a:cubicBezTo>
                    <a:cubicBezTo>
                      <a:pt x="1488" y="2206"/>
                      <a:pt x="1601" y="2170"/>
                      <a:pt x="1729" y="2089"/>
                    </a:cubicBezTo>
                    <a:cubicBezTo>
                      <a:pt x="2263" y="1759"/>
                      <a:pt x="2408" y="1060"/>
                      <a:pt x="2079" y="525"/>
                    </a:cubicBezTo>
                    <a:cubicBezTo>
                      <a:pt x="1868" y="182"/>
                      <a:pt x="1506" y="1"/>
                      <a:pt x="113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8" name="Google Shape;3148;p32"/>
              <p:cNvSpPr/>
              <p:nvPr/>
            </p:nvSpPr>
            <p:spPr>
              <a:xfrm>
                <a:off x="6142365" y="2364300"/>
                <a:ext cx="43955" cy="47362"/>
              </a:xfrm>
              <a:custGeom>
                <a:avLst/>
                <a:gdLst/>
                <a:ahLst/>
                <a:cxnLst/>
                <a:rect l="l" t="t" r="r" b="b"/>
                <a:pathLst>
                  <a:path w="2038" h="2196" extrusionOk="0">
                    <a:moveTo>
                      <a:pt x="1115" y="1"/>
                    </a:moveTo>
                    <a:cubicBezTo>
                      <a:pt x="911" y="1"/>
                      <a:pt x="703" y="58"/>
                      <a:pt x="516" y="178"/>
                    </a:cubicBezTo>
                    <a:cubicBezTo>
                      <a:pt x="0" y="507"/>
                      <a:pt x="247" y="960"/>
                      <a:pt x="598" y="1473"/>
                    </a:cubicBezTo>
                    <a:cubicBezTo>
                      <a:pt x="838" y="1873"/>
                      <a:pt x="1057" y="2195"/>
                      <a:pt x="1391" y="2195"/>
                    </a:cubicBezTo>
                    <a:cubicBezTo>
                      <a:pt x="1401" y="2195"/>
                      <a:pt x="1411" y="2195"/>
                      <a:pt x="1421" y="2194"/>
                    </a:cubicBezTo>
                    <a:cubicBezTo>
                      <a:pt x="700" y="1679"/>
                      <a:pt x="535" y="1371"/>
                      <a:pt x="2038" y="486"/>
                    </a:cubicBezTo>
                    <a:cubicBezTo>
                      <a:pt x="1816" y="173"/>
                      <a:pt x="1469" y="1"/>
                      <a:pt x="111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9" name="Google Shape;3149;p32"/>
              <p:cNvSpPr/>
              <p:nvPr/>
            </p:nvSpPr>
            <p:spPr>
              <a:xfrm>
                <a:off x="6015936" y="2433381"/>
                <a:ext cx="54566" cy="49735"/>
              </a:xfrm>
              <a:custGeom>
                <a:avLst/>
                <a:gdLst/>
                <a:ahLst/>
                <a:cxnLst/>
                <a:rect l="l" t="t" r="r" b="b"/>
                <a:pathLst>
                  <a:path w="2530" h="2306" extrusionOk="0">
                    <a:moveTo>
                      <a:pt x="1186" y="0"/>
                    </a:moveTo>
                    <a:cubicBezTo>
                      <a:pt x="971" y="0"/>
                      <a:pt x="753" y="60"/>
                      <a:pt x="555" y="184"/>
                    </a:cubicBezTo>
                    <a:cubicBezTo>
                      <a:pt x="0" y="533"/>
                      <a:pt x="267" y="986"/>
                      <a:pt x="617" y="1542"/>
                    </a:cubicBezTo>
                    <a:cubicBezTo>
                      <a:pt x="879" y="1958"/>
                      <a:pt x="1118" y="2305"/>
                      <a:pt x="1456" y="2305"/>
                    </a:cubicBezTo>
                    <a:cubicBezTo>
                      <a:pt x="1568" y="2305"/>
                      <a:pt x="1692" y="2267"/>
                      <a:pt x="1830" y="2179"/>
                    </a:cubicBezTo>
                    <a:cubicBezTo>
                      <a:pt x="2365" y="1830"/>
                      <a:pt x="2530" y="1109"/>
                      <a:pt x="2181" y="555"/>
                    </a:cubicBezTo>
                    <a:cubicBezTo>
                      <a:pt x="1955" y="196"/>
                      <a:pt x="1576" y="0"/>
                      <a:pt x="118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0" name="Google Shape;3150;p32"/>
              <p:cNvSpPr/>
              <p:nvPr/>
            </p:nvSpPr>
            <p:spPr>
              <a:xfrm>
                <a:off x="6013262" y="2430901"/>
                <a:ext cx="51913" cy="47535"/>
              </a:xfrm>
              <a:custGeom>
                <a:avLst/>
                <a:gdLst/>
                <a:ahLst/>
                <a:cxnLst/>
                <a:rect l="l" t="t" r="r" b="b"/>
                <a:pathLst>
                  <a:path w="2407" h="2204" extrusionOk="0">
                    <a:moveTo>
                      <a:pt x="1130" y="0"/>
                    </a:moveTo>
                    <a:cubicBezTo>
                      <a:pt x="920" y="0"/>
                      <a:pt x="707" y="58"/>
                      <a:pt x="514" y="176"/>
                    </a:cubicBezTo>
                    <a:cubicBezTo>
                      <a:pt x="1" y="505"/>
                      <a:pt x="248" y="936"/>
                      <a:pt x="577" y="1471"/>
                    </a:cubicBezTo>
                    <a:cubicBezTo>
                      <a:pt x="841" y="1861"/>
                      <a:pt x="1059" y="2203"/>
                      <a:pt x="1382" y="2203"/>
                    </a:cubicBezTo>
                    <a:cubicBezTo>
                      <a:pt x="1485" y="2203"/>
                      <a:pt x="1599" y="2168"/>
                      <a:pt x="1729" y="2088"/>
                    </a:cubicBezTo>
                    <a:cubicBezTo>
                      <a:pt x="2264" y="1739"/>
                      <a:pt x="2407" y="1040"/>
                      <a:pt x="2078" y="525"/>
                    </a:cubicBezTo>
                    <a:cubicBezTo>
                      <a:pt x="1867" y="182"/>
                      <a:pt x="1504" y="0"/>
                      <a:pt x="113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1" name="Google Shape;3151;p32"/>
              <p:cNvSpPr/>
              <p:nvPr/>
            </p:nvSpPr>
            <p:spPr>
              <a:xfrm>
                <a:off x="6013262" y="2430857"/>
                <a:ext cx="43933" cy="47341"/>
              </a:xfrm>
              <a:custGeom>
                <a:avLst/>
                <a:gdLst/>
                <a:ahLst/>
                <a:cxnLst/>
                <a:rect l="l" t="t" r="r" b="b"/>
                <a:pathLst>
                  <a:path w="2037" h="2195" extrusionOk="0">
                    <a:moveTo>
                      <a:pt x="1115" y="0"/>
                    </a:moveTo>
                    <a:cubicBezTo>
                      <a:pt x="910" y="0"/>
                      <a:pt x="703" y="58"/>
                      <a:pt x="514" y="178"/>
                    </a:cubicBezTo>
                    <a:cubicBezTo>
                      <a:pt x="1" y="507"/>
                      <a:pt x="248" y="938"/>
                      <a:pt x="577" y="1473"/>
                    </a:cubicBezTo>
                    <a:cubicBezTo>
                      <a:pt x="836" y="1873"/>
                      <a:pt x="1058" y="2195"/>
                      <a:pt x="1372" y="2195"/>
                    </a:cubicBezTo>
                    <a:cubicBezTo>
                      <a:pt x="1381" y="2195"/>
                      <a:pt x="1390" y="2195"/>
                      <a:pt x="1400" y="2194"/>
                    </a:cubicBezTo>
                    <a:cubicBezTo>
                      <a:pt x="700" y="1659"/>
                      <a:pt x="536" y="1371"/>
                      <a:pt x="2037" y="486"/>
                    </a:cubicBezTo>
                    <a:cubicBezTo>
                      <a:pt x="1815" y="173"/>
                      <a:pt x="1469" y="0"/>
                      <a:pt x="111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2" name="Google Shape;3152;p32"/>
              <p:cNvSpPr/>
              <p:nvPr/>
            </p:nvSpPr>
            <p:spPr>
              <a:xfrm>
                <a:off x="6367336" y="2257670"/>
                <a:ext cx="54566" cy="49692"/>
              </a:xfrm>
              <a:custGeom>
                <a:avLst/>
                <a:gdLst/>
                <a:ahLst/>
                <a:cxnLst/>
                <a:rect l="l" t="t" r="r" b="b"/>
                <a:pathLst>
                  <a:path w="2530" h="2304" extrusionOk="0">
                    <a:moveTo>
                      <a:pt x="1186" y="1"/>
                    </a:moveTo>
                    <a:cubicBezTo>
                      <a:pt x="971" y="1"/>
                      <a:pt x="753" y="60"/>
                      <a:pt x="555" y="185"/>
                    </a:cubicBezTo>
                    <a:cubicBezTo>
                      <a:pt x="0" y="534"/>
                      <a:pt x="267" y="986"/>
                      <a:pt x="618" y="1543"/>
                    </a:cubicBezTo>
                    <a:cubicBezTo>
                      <a:pt x="881" y="1946"/>
                      <a:pt x="1122" y="2303"/>
                      <a:pt x="1454" y="2303"/>
                    </a:cubicBezTo>
                    <a:cubicBezTo>
                      <a:pt x="1562" y="2303"/>
                      <a:pt x="1680" y="2265"/>
                      <a:pt x="1811" y="2180"/>
                    </a:cubicBezTo>
                    <a:cubicBezTo>
                      <a:pt x="2365" y="1831"/>
                      <a:pt x="2530" y="1090"/>
                      <a:pt x="2181" y="555"/>
                    </a:cubicBezTo>
                    <a:cubicBezTo>
                      <a:pt x="1955" y="197"/>
                      <a:pt x="1576" y="1"/>
                      <a:pt x="118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3" name="Google Shape;3153;p32"/>
              <p:cNvSpPr/>
              <p:nvPr/>
            </p:nvSpPr>
            <p:spPr>
              <a:xfrm>
                <a:off x="6364208" y="2254974"/>
                <a:ext cx="52387" cy="47578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2206" extrusionOk="0">
                    <a:moveTo>
                      <a:pt x="1140" y="0"/>
                    </a:moveTo>
                    <a:cubicBezTo>
                      <a:pt x="932" y="0"/>
                      <a:pt x="721" y="60"/>
                      <a:pt x="535" y="186"/>
                    </a:cubicBezTo>
                    <a:cubicBezTo>
                      <a:pt x="1" y="516"/>
                      <a:pt x="269" y="947"/>
                      <a:pt x="598" y="1482"/>
                    </a:cubicBezTo>
                    <a:cubicBezTo>
                      <a:pt x="844" y="1867"/>
                      <a:pt x="1067" y="2205"/>
                      <a:pt x="1388" y="2205"/>
                    </a:cubicBezTo>
                    <a:cubicBezTo>
                      <a:pt x="1496" y="2205"/>
                      <a:pt x="1615" y="2167"/>
                      <a:pt x="1750" y="2079"/>
                    </a:cubicBezTo>
                    <a:cubicBezTo>
                      <a:pt x="2264" y="1750"/>
                      <a:pt x="2428" y="1050"/>
                      <a:pt x="2099" y="516"/>
                    </a:cubicBezTo>
                    <a:cubicBezTo>
                      <a:pt x="1876" y="186"/>
                      <a:pt x="1510" y="0"/>
                      <a:pt x="114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4" name="Google Shape;3154;p32"/>
              <p:cNvSpPr/>
              <p:nvPr/>
            </p:nvSpPr>
            <p:spPr>
              <a:xfrm>
                <a:off x="6364208" y="2255147"/>
                <a:ext cx="44386" cy="47362"/>
              </a:xfrm>
              <a:custGeom>
                <a:avLst/>
                <a:gdLst/>
                <a:ahLst/>
                <a:cxnLst/>
                <a:rect l="l" t="t" r="r" b="b"/>
                <a:pathLst>
                  <a:path w="2058" h="2196" extrusionOk="0">
                    <a:moveTo>
                      <a:pt x="1136" y="1"/>
                    </a:moveTo>
                    <a:cubicBezTo>
                      <a:pt x="931" y="1"/>
                      <a:pt x="724" y="58"/>
                      <a:pt x="535" y="178"/>
                    </a:cubicBezTo>
                    <a:cubicBezTo>
                      <a:pt x="1" y="508"/>
                      <a:pt x="269" y="939"/>
                      <a:pt x="598" y="1474"/>
                    </a:cubicBezTo>
                    <a:cubicBezTo>
                      <a:pt x="857" y="1855"/>
                      <a:pt x="1079" y="2195"/>
                      <a:pt x="1394" y="2195"/>
                    </a:cubicBezTo>
                    <a:cubicBezTo>
                      <a:pt x="1403" y="2195"/>
                      <a:pt x="1412" y="2195"/>
                      <a:pt x="1421" y="2194"/>
                    </a:cubicBezTo>
                    <a:cubicBezTo>
                      <a:pt x="721" y="1660"/>
                      <a:pt x="557" y="1350"/>
                      <a:pt x="2058" y="486"/>
                    </a:cubicBezTo>
                    <a:cubicBezTo>
                      <a:pt x="1837" y="173"/>
                      <a:pt x="1491" y="1"/>
                      <a:pt x="113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5" name="Google Shape;3155;p32"/>
              <p:cNvSpPr/>
              <p:nvPr/>
            </p:nvSpPr>
            <p:spPr>
              <a:xfrm>
                <a:off x="5772332" y="2563778"/>
                <a:ext cx="55040" cy="49605"/>
              </a:xfrm>
              <a:custGeom>
                <a:avLst/>
                <a:gdLst/>
                <a:ahLst/>
                <a:cxnLst/>
                <a:rect l="l" t="t" r="r" b="b"/>
                <a:pathLst>
                  <a:path w="2552" h="2300" extrusionOk="0">
                    <a:moveTo>
                      <a:pt x="1217" y="1"/>
                    </a:moveTo>
                    <a:cubicBezTo>
                      <a:pt x="989" y="1"/>
                      <a:pt x="758" y="67"/>
                      <a:pt x="557" y="206"/>
                    </a:cubicBezTo>
                    <a:cubicBezTo>
                      <a:pt x="0" y="557"/>
                      <a:pt x="288" y="1010"/>
                      <a:pt x="659" y="1544"/>
                    </a:cubicBezTo>
                    <a:cubicBezTo>
                      <a:pt x="918" y="1955"/>
                      <a:pt x="1155" y="2300"/>
                      <a:pt x="1486" y="2300"/>
                    </a:cubicBezTo>
                    <a:cubicBezTo>
                      <a:pt x="1602" y="2300"/>
                      <a:pt x="1729" y="2257"/>
                      <a:pt x="1873" y="2162"/>
                    </a:cubicBezTo>
                    <a:cubicBezTo>
                      <a:pt x="2408" y="1791"/>
                      <a:pt x="2551" y="1070"/>
                      <a:pt x="2181" y="516"/>
                    </a:cubicBezTo>
                    <a:cubicBezTo>
                      <a:pt x="1963" y="182"/>
                      <a:pt x="1594" y="1"/>
                      <a:pt x="121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6" name="Google Shape;3156;p32"/>
              <p:cNvSpPr/>
              <p:nvPr/>
            </p:nvSpPr>
            <p:spPr>
              <a:xfrm>
                <a:off x="5769247" y="2561427"/>
                <a:ext cx="52797" cy="47341"/>
              </a:xfrm>
              <a:custGeom>
                <a:avLst/>
                <a:gdLst/>
                <a:ahLst/>
                <a:cxnLst/>
                <a:rect l="l" t="t" r="r" b="b"/>
                <a:pathLst>
                  <a:path w="2448" h="2195" extrusionOk="0">
                    <a:moveTo>
                      <a:pt x="1157" y="1"/>
                    </a:moveTo>
                    <a:cubicBezTo>
                      <a:pt x="942" y="1"/>
                      <a:pt x="726" y="62"/>
                      <a:pt x="535" y="192"/>
                    </a:cubicBezTo>
                    <a:cubicBezTo>
                      <a:pt x="0" y="543"/>
                      <a:pt x="288" y="954"/>
                      <a:pt x="617" y="1489"/>
                    </a:cubicBezTo>
                    <a:cubicBezTo>
                      <a:pt x="876" y="1870"/>
                      <a:pt x="1113" y="2194"/>
                      <a:pt x="1428" y="2194"/>
                    </a:cubicBezTo>
                    <a:cubicBezTo>
                      <a:pt x="1537" y="2194"/>
                      <a:pt x="1656" y="2155"/>
                      <a:pt x="1789" y="2065"/>
                    </a:cubicBezTo>
                    <a:cubicBezTo>
                      <a:pt x="2304" y="1714"/>
                      <a:pt x="2447" y="1015"/>
                      <a:pt x="2098" y="501"/>
                    </a:cubicBezTo>
                    <a:cubicBezTo>
                      <a:pt x="1878" y="178"/>
                      <a:pt x="1520" y="1"/>
                      <a:pt x="115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7" name="Google Shape;3157;p32"/>
              <p:cNvSpPr/>
              <p:nvPr/>
            </p:nvSpPr>
            <p:spPr>
              <a:xfrm>
                <a:off x="5769247" y="2561384"/>
                <a:ext cx="44386" cy="47276"/>
              </a:xfrm>
              <a:custGeom>
                <a:avLst/>
                <a:gdLst/>
                <a:ahLst/>
                <a:cxnLst/>
                <a:rect l="l" t="t" r="r" b="b"/>
                <a:pathLst>
                  <a:path w="2058" h="2192" extrusionOk="0">
                    <a:moveTo>
                      <a:pt x="1146" y="1"/>
                    </a:moveTo>
                    <a:cubicBezTo>
                      <a:pt x="934" y="1"/>
                      <a:pt x="722" y="62"/>
                      <a:pt x="535" y="194"/>
                    </a:cubicBezTo>
                    <a:cubicBezTo>
                      <a:pt x="0" y="545"/>
                      <a:pt x="288" y="956"/>
                      <a:pt x="617" y="1491"/>
                    </a:cubicBezTo>
                    <a:cubicBezTo>
                      <a:pt x="876" y="1870"/>
                      <a:pt x="1117" y="2191"/>
                      <a:pt x="1432" y="2191"/>
                    </a:cubicBezTo>
                    <a:cubicBezTo>
                      <a:pt x="1441" y="2191"/>
                      <a:pt x="1450" y="2191"/>
                      <a:pt x="1460" y="2190"/>
                    </a:cubicBezTo>
                    <a:cubicBezTo>
                      <a:pt x="741" y="1675"/>
                      <a:pt x="576" y="1367"/>
                      <a:pt x="2057" y="462"/>
                    </a:cubicBezTo>
                    <a:cubicBezTo>
                      <a:pt x="1839" y="167"/>
                      <a:pt x="1494" y="1"/>
                      <a:pt x="114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8" name="Google Shape;3158;p32"/>
              <p:cNvSpPr/>
              <p:nvPr/>
            </p:nvSpPr>
            <p:spPr>
              <a:xfrm>
                <a:off x="5660979" y="2623132"/>
                <a:ext cx="54566" cy="49454"/>
              </a:xfrm>
              <a:custGeom>
                <a:avLst/>
                <a:gdLst/>
                <a:ahLst/>
                <a:cxnLst/>
                <a:rect l="l" t="t" r="r" b="b"/>
                <a:pathLst>
                  <a:path w="2530" h="2293" extrusionOk="0">
                    <a:moveTo>
                      <a:pt x="1180" y="0"/>
                    </a:moveTo>
                    <a:cubicBezTo>
                      <a:pt x="957" y="0"/>
                      <a:pt x="732" y="62"/>
                      <a:pt x="535" y="191"/>
                    </a:cubicBezTo>
                    <a:cubicBezTo>
                      <a:pt x="0" y="562"/>
                      <a:pt x="267" y="1014"/>
                      <a:pt x="637" y="1549"/>
                    </a:cubicBezTo>
                    <a:cubicBezTo>
                      <a:pt x="900" y="1950"/>
                      <a:pt x="1139" y="2292"/>
                      <a:pt x="1476" y="2292"/>
                    </a:cubicBezTo>
                    <a:cubicBezTo>
                      <a:pt x="1588" y="2292"/>
                      <a:pt x="1712" y="2254"/>
                      <a:pt x="1852" y="2166"/>
                    </a:cubicBezTo>
                    <a:cubicBezTo>
                      <a:pt x="2387" y="1796"/>
                      <a:pt x="2530" y="1055"/>
                      <a:pt x="2160" y="520"/>
                    </a:cubicBezTo>
                    <a:cubicBezTo>
                      <a:pt x="1939" y="183"/>
                      <a:pt x="1563" y="0"/>
                      <a:pt x="118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9" name="Google Shape;3159;p32"/>
              <p:cNvSpPr/>
              <p:nvPr/>
            </p:nvSpPr>
            <p:spPr>
              <a:xfrm>
                <a:off x="5657851" y="2620436"/>
                <a:ext cx="52387" cy="47535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2204" extrusionOk="0">
                    <a:moveTo>
                      <a:pt x="1138" y="1"/>
                    </a:moveTo>
                    <a:cubicBezTo>
                      <a:pt x="923" y="1"/>
                      <a:pt x="706" y="63"/>
                      <a:pt x="516" y="193"/>
                    </a:cubicBezTo>
                    <a:cubicBezTo>
                      <a:pt x="1" y="542"/>
                      <a:pt x="269" y="975"/>
                      <a:pt x="598" y="1488"/>
                    </a:cubicBezTo>
                    <a:cubicBezTo>
                      <a:pt x="860" y="1875"/>
                      <a:pt x="1100" y="2203"/>
                      <a:pt x="1421" y="2203"/>
                    </a:cubicBezTo>
                    <a:cubicBezTo>
                      <a:pt x="1527" y="2203"/>
                      <a:pt x="1642" y="2167"/>
                      <a:pt x="1770" y="2086"/>
                    </a:cubicBezTo>
                    <a:cubicBezTo>
                      <a:pt x="2285" y="1735"/>
                      <a:pt x="2428" y="1036"/>
                      <a:pt x="2079" y="501"/>
                    </a:cubicBezTo>
                    <a:cubicBezTo>
                      <a:pt x="1859" y="178"/>
                      <a:pt x="1501" y="1"/>
                      <a:pt x="113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0" name="Google Shape;3160;p32"/>
              <p:cNvSpPr/>
              <p:nvPr/>
            </p:nvSpPr>
            <p:spPr>
              <a:xfrm>
                <a:off x="5657851" y="2620608"/>
                <a:ext cx="43976" cy="47103"/>
              </a:xfrm>
              <a:custGeom>
                <a:avLst/>
                <a:gdLst/>
                <a:ahLst/>
                <a:cxnLst/>
                <a:rect l="l" t="t" r="r" b="b"/>
                <a:pathLst>
                  <a:path w="2039" h="2184" extrusionOk="0">
                    <a:moveTo>
                      <a:pt x="1131" y="0"/>
                    </a:moveTo>
                    <a:cubicBezTo>
                      <a:pt x="918" y="0"/>
                      <a:pt x="703" y="60"/>
                      <a:pt x="516" y="185"/>
                    </a:cubicBezTo>
                    <a:cubicBezTo>
                      <a:pt x="1" y="534"/>
                      <a:pt x="269" y="967"/>
                      <a:pt x="598" y="1480"/>
                    </a:cubicBezTo>
                    <a:cubicBezTo>
                      <a:pt x="870" y="1868"/>
                      <a:pt x="1086" y="2183"/>
                      <a:pt x="1386" y="2183"/>
                    </a:cubicBezTo>
                    <a:cubicBezTo>
                      <a:pt x="1404" y="2183"/>
                      <a:pt x="1422" y="2182"/>
                      <a:pt x="1441" y="2180"/>
                    </a:cubicBezTo>
                    <a:cubicBezTo>
                      <a:pt x="721" y="1686"/>
                      <a:pt x="557" y="1378"/>
                      <a:pt x="2038" y="452"/>
                    </a:cubicBezTo>
                    <a:cubicBezTo>
                      <a:pt x="1821" y="159"/>
                      <a:pt x="1478" y="0"/>
                      <a:pt x="11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1" name="Google Shape;3161;p32"/>
              <p:cNvSpPr/>
              <p:nvPr/>
            </p:nvSpPr>
            <p:spPr>
              <a:xfrm>
                <a:off x="5533191" y="2692795"/>
                <a:ext cx="55040" cy="49433"/>
              </a:xfrm>
              <a:custGeom>
                <a:avLst/>
                <a:gdLst/>
                <a:ahLst/>
                <a:cxnLst/>
                <a:rect l="l" t="t" r="r" b="b"/>
                <a:pathLst>
                  <a:path w="2552" h="2292" extrusionOk="0">
                    <a:moveTo>
                      <a:pt x="1190" y="0"/>
                    </a:moveTo>
                    <a:cubicBezTo>
                      <a:pt x="967" y="0"/>
                      <a:pt x="740" y="62"/>
                      <a:pt x="536" y="190"/>
                    </a:cubicBezTo>
                    <a:cubicBezTo>
                      <a:pt x="1" y="561"/>
                      <a:pt x="289" y="1013"/>
                      <a:pt x="638" y="1548"/>
                    </a:cubicBezTo>
                    <a:cubicBezTo>
                      <a:pt x="915" y="1949"/>
                      <a:pt x="1158" y="2292"/>
                      <a:pt x="1487" y="2292"/>
                    </a:cubicBezTo>
                    <a:cubicBezTo>
                      <a:pt x="1598" y="2292"/>
                      <a:pt x="1718" y="2253"/>
                      <a:pt x="1852" y="2165"/>
                    </a:cubicBezTo>
                    <a:cubicBezTo>
                      <a:pt x="2407" y="1795"/>
                      <a:pt x="2552" y="1054"/>
                      <a:pt x="2181" y="520"/>
                    </a:cubicBezTo>
                    <a:cubicBezTo>
                      <a:pt x="1947" y="182"/>
                      <a:pt x="1574" y="0"/>
                      <a:pt x="119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2" name="Google Shape;3162;p32"/>
              <p:cNvSpPr/>
              <p:nvPr/>
            </p:nvSpPr>
            <p:spPr>
              <a:xfrm>
                <a:off x="5530064" y="2690099"/>
                <a:ext cx="52387" cy="47341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2195" extrusionOk="0">
                    <a:moveTo>
                      <a:pt x="1154" y="1"/>
                    </a:moveTo>
                    <a:cubicBezTo>
                      <a:pt x="936" y="1"/>
                      <a:pt x="715" y="62"/>
                      <a:pt x="516" y="192"/>
                    </a:cubicBezTo>
                    <a:cubicBezTo>
                      <a:pt x="1" y="542"/>
                      <a:pt x="269" y="974"/>
                      <a:pt x="618" y="1489"/>
                    </a:cubicBezTo>
                    <a:cubicBezTo>
                      <a:pt x="878" y="1870"/>
                      <a:pt x="1104" y="2194"/>
                      <a:pt x="1412" y="2194"/>
                    </a:cubicBezTo>
                    <a:cubicBezTo>
                      <a:pt x="1520" y="2194"/>
                      <a:pt x="1637" y="2155"/>
                      <a:pt x="1770" y="2065"/>
                    </a:cubicBezTo>
                    <a:cubicBezTo>
                      <a:pt x="2305" y="1714"/>
                      <a:pt x="2428" y="1015"/>
                      <a:pt x="2099" y="501"/>
                    </a:cubicBezTo>
                    <a:cubicBezTo>
                      <a:pt x="1880" y="177"/>
                      <a:pt x="1522" y="1"/>
                      <a:pt x="11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3" name="Google Shape;3163;p32"/>
              <p:cNvSpPr/>
              <p:nvPr/>
            </p:nvSpPr>
            <p:spPr>
              <a:xfrm>
                <a:off x="5530064" y="2690250"/>
                <a:ext cx="44407" cy="47082"/>
              </a:xfrm>
              <a:custGeom>
                <a:avLst/>
                <a:gdLst/>
                <a:ahLst/>
                <a:cxnLst/>
                <a:rect l="l" t="t" r="r" b="b"/>
                <a:pathLst>
                  <a:path w="2059" h="2183" extrusionOk="0">
                    <a:moveTo>
                      <a:pt x="1140" y="0"/>
                    </a:moveTo>
                    <a:cubicBezTo>
                      <a:pt x="927" y="0"/>
                      <a:pt x="711" y="60"/>
                      <a:pt x="516" y="185"/>
                    </a:cubicBezTo>
                    <a:cubicBezTo>
                      <a:pt x="1" y="535"/>
                      <a:pt x="269" y="967"/>
                      <a:pt x="618" y="1482"/>
                    </a:cubicBezTo>
                    <a:cubicBezTo>
                      <a:pt x="878" y="1881"/>
                      <a:pt x="1118" y="2182"/>
                      <a:pt x="1432" y="2182"/>
                    </a:cubicBezTo>
                    <a:cubicBezTo>
                      <a:pt x="1442" y="2182"/>
                      <a:pt x="1452" y="2182"/>
                      <a:pt x="1462" y="2181"/>
                    </a:cubicBezTo>
                    <a:cubicBezTo>
                      <a:pt x="741" y="1666"/>
                      <a:pt x="577" y="1378"/>
                      <a:pt x="2058" y="453"/>
                    </a:cubicBezTo>
                    <a:cubicBezTo>
                      <a:pt x="1828" y="159"/>
                      <a:pt x="1488" y="0"/>
                      <a:pt x="114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4" name="Google Shape;3164;p32"/>
              <p:cNvSpPr/>
              <p:nvPr/>
            </p:nvSpPr>
            <p:spPr>
              <a:xfrm>
                <a:off x="5880169" y="2508220"/>
                <a:ext cx="54566" cy="49433"/>
              </a:xfrm>
              <a:custGeom>
                <a:avLst/>
                <a:gdLst/>
                <a:ahLst/>
                <a:cxnLst/>
                <a:rect l="l" t="t" r="r" b="b"/>
                <a:pathLst>
                  <a:path w="2530" h="2292" extrusionOk="0">
                    <a:moveTo>
                      <a:pt x="1181" y="0"/>
                    </a:moveTo>
                    <a:cubicBezTo>
                      <a:pt x="957" y="0"/>
                      <a:pt x="732" y="62"/>
                      <a:pt x="535" y="190"/>
                    </a:cubicBezTo>
                    <a:cubicBezTo>
                      <a:pt x="0" y="561"/>
                      <a:pt x="267" y="1013"/>
                      <a:pt x="637" y="1548"/>
                    </a:cubicBezTo>
                    <a:cubicBezTo>
                      <a:pt x="914" y="1949"/>
                      <a:pt x="1157" y="2292"/>
                      <a:pt x="1487" y="2292"/>
                    </a:cubicBezTo>
                    <a:cubicBezTo>
                      <a:pt x="1597" y="2292"/>
                      <a:pt x="1717" y="2253"/>
                      <a:pt x="1852" y="2165"/>
                    </a:cubicBezTo>
                    <a:cubicBezTo>
                      <a:pt x="2387" y="1795"/>
                      <a:pt x="2530" y="1054"/>
                      <a:pt x="2181" y="519"/>
                    </a:cubicBezTo>
                    <a:cubicBezTo>
                      <a:pt x="1947" y="182"/>
                      <a:pt x="1565" y="0"/>
                      <a:pt x="118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5" name="Google Shape;3165;p32"/>
              <p:cNvSpPr/>
              <p:nvPr/>
            </p:nvSpPr>
            <p:spPr>
              <a:xfrm>
                <a:off x="5877042" y="2505718"/>
                <a:ext cx="52366" cy="47319"/>
              </a:xfrm>
              <a:custGeom>
                <a:avLst/>
                <a:gdLst/>
                <a:ahLst/>
                <a:cxnLst/>
                <a:rect l="l" t="t" r="r" b="b"/>
                <a:pathLst>
                  <a:path w="2428" h="2194" extrusionOk="0">
                    <a:moveTo>
                      <a:pt x="1140" y="0"/>
                    </a:moveTo>
                    <a:cubicBezTo>
                      <a:pt x="924" y="0"/>
                      <a:pt x="707" y="60"/>
                      <a:pt x="515" y="183"/>
                    </a:cubicBezTo>
                    <a:cubicBezTo>
                      <a:pt x="0" y="533"/>
                      <a:pt x="269" y="965"/>
                      <a:pt x="617" y="1480"/>
                    </a:cubicBezTo>
                    <a:cubicBezTo>
                      <a:pt x="881" y="1865"/>
                      <a:pt x="1109" y="2193"/>
                      <a:pt x="1424" y="2193"/>
                    </a:cubicBezTo>
                    <a:cubicBezTo>
                      <a:pt x="1528" y="2193"/>
                      <a:pt x="1642" y="2157"/>
                      <a:pt x="1770" y="2076"/>
                    </a:cubicBezTo>
                    <a:cubicBezTo>
                      <a:pt x="2285" y="1727"/>
                      <a:pt x="2428" y="1027"/>
                      <a:pt x="2079" y="492"/>
                    </a:cubicBezTo>
                    <a:cubicBezTo>
                      <a:pt x="1859" y="169"/>
                      <a:pt x="1502" y="0"/>
                      <a:pt x="114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6" name="Google Shape;3166;p32"/>
              <p:cNvSpPr/>
              <p:nvPr/>
            </p:nvSpPr>
            <p:spPr>
              <a:xfrm>
                <a:off x="5877042" y="2505697"/>
                <a:ext cx="43955" cy="47103"/>
              </a:xfrm>
              <a:custGeom>
                <a:avLst/>
                <a:gdLst/>
                <a:ahLst/>
                <a:cxnLst/>
                <a:rect l="l" t="t" r="r" b="b"/>
                <a:pathLst>
                  <a:path w="2038" h="2184" extrusionOk="0">
                    <a:moveTo>
                      <a:pt x="1124" y="0"/>
                    </a:moveTo>
                    <a:cubicBezTo>
                      <a:pt x="913" y="0"/>
                      <a:pt x="701" y="60"/>
                      <a:pt x="515" y="184"/>
                    </a:cubicBezTo>
                    <a:cubicBezTo>
                      <a:pt x="0" y="534"/>
                      <a:pt x="269" y="966"/>
                      <a:pt x="617" y="1481"/>
                    </a:cubicBezTo>
                    <a:cubicBezTo>
                      <a:pt x="870" y="1869"/>
                      <a:pt x="1085" y="2184"/>
                      <a:pt x="1403" y="2184"/>
                    </a:cubicBezTo>
                    <a:cubicBezTo>
                      <a:pt x="1422" y="2184"/>
                      <a:pt x="1442" y="2183"/>
                      <a:pt x="1462" y="2180"/>
                    </a:cubicBezTo>
                    <a:cubicBezTo>
                      <a:pt x="741" y="1686"/>
                      <a:pt x="557" y="1377"/>
                      <a:pt x="2038" y="472"/>
                    </a:cubicBezTo>
                    <a:cubicBezTo>
                      <a:pt x="1819" y="164"/>
                      <a:pt x="1473" y="0"/>
                      <a:pt x="112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7" name="Google Shape;3167;p32"/>
              <p:cNvSpPr/>
              <p:nvPr/>
            </p:nvSpPr>
            <p:spPr>
              <a:xfrm>
                <a:off x="7394035" y="1958486"/>
                <a:ext cx="52797" cy="50188"/>
              </a:xfrm>
              <a:custGeom>
                <a:avLst/>
                <a:gdLst/>
                <a:ahLst/>
                <a:cxnLst/>
                <a:rect l="l" t="t" r="r" b="b"/>
                <a:pathLst>
                  <a:path w="2448" h="2327" extrusionOk="0">
                    <a:moveTo>
                      <a:pt x="1100" y="1"/>
                    </a:moveTo>
                    <a:cubicBezTo>
                      <a:pt x="931" y="1"/>
                      <a:pt x="760" y="35"/>
                      <a:pt x="596" y="109"/>
                    </a:cubicBezTo>
                    <a:cubicBezTo>
                      <a:pt x="1" y="397"/>
                      <a:pt x="226" y="869"/>
                      <a:pt x="514" y="1467"/>
                    </a:cubicBezTo>
                    <a:cubicBezTo>
                      <a:pt x="728" y="1942"/>
                      <a:pt x="929" y="2327"/>
                      <a:pt x="1304" y="2327"/>
                    </a:cubicBezTo>
                    <a:cubicBezTo>
                      <a:pt x="1399" y="2327"/>
                      <a:pt x="1505" y="2302"/>
                      <a:pt x="1625" y="2248"/>
                    </a:cubicBezTo>
                    <a:cubicBezTo>
                      <a:pt x="2201" y="1960"/>
                      <a:pt x="2448" y="1261"/>
                      <a:pt x="2181" y="663"/>
                    </a:cubicBezTo>
                    <a:cubicBezTo>
                      <a:pt x="1972" y="245"/>
                      <a:pt x="1546" y="1"/>
                      <a:pt x="110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8" name="Google Shape;3168;p32"/>
              <p:cNvSpPr/>
              <p:nvPr/>
            </p:nvSpPr>
            <p:spPr>
              <a:xfrm>
                <a:off x="7396235" y="1965064"/>
                <a:ext cx="50597" cy="48052"/>
              </a:xfrm>
              <a:custGeom>
                <a:avLst/>
                <a:gdLst/>
                <a:ahLst/>
                <a:cxnLst/>
                <a:rect l="l" t="t" r="r" b="b"/>
                <a:pathLst>
                  <a:path w="2346" h="2228" extrusionOk="0">
                    <a:moveTo>
                      <a:pt x="1054" y="0"/>
                    </a:moveTo>
                    <a:cubicBezTo>
                      <a:pt x="889" y="0"/>
                      <a:pt x="720" y="36"/>
                      <a:pt x="557" y="112"/>
                    </a:cubicBezTo>
                    <a:cubicBezTo>
                      <a:pt x="1" y="380"/>
                      <a:pt x="206" y="832"/>
                      <a:pt x="475" y="1408"/>
                    </a:cubicBezTo>
                    <a:cubicBezTo>
                      <a:pt x="687" y="1851"/>
                      <a:pt x="875" y="2228"/>
                      <a:pt x="1233" y="2228"/>
                    </a:cubicBezTo>
                    <a:cubicBezTo>
                      <a:pt x="1325" y="2228"/>
                      <a:pt x="1427" y="2203"/>
                      <a:pt x="1544" y="2149"/>
                    </a:cubicBezTo>
                    <a:cubicBezTo>
                      <a:pt x="2099" y="1881"/>
                      <a:pt x="2346" y="1203"/>
                      <a:pt x="2058" y="646"/>
                    </a:cubicBezTo>
                    <a:cubicBezTo>
                      <a:pt x="1867" y="233"/>
                      <a:pt x="1473" y="0"/>
                      <a:pt x="105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9" name="Google Shape;3169;p32"/>
              <p:cNvSpPr/>
              <p:nvPr/>
            </p:nvSpPr>
            <p:spPr>
              <a:xfrm>
                <a:off x="7398478" y="1971901"/>
                <a:ext cx="47470" cy="41215"/>
              </a:xfrm>
              <a:custGeom>
                <a:avLst/>
                <a:gdLst/>
                <a:ahLst/>
                <a:cxnLst/>
                <a:rect l="l" t="t" r="r" b="b"/>
                <a:pathLst>
                  <a:path w="2201" h="1911" extrusionOk="0">
                    <a:moveTo>
                      <a:pt x="185" y="0"/>
                    </a:moveTo>
                    <a:lnTo>
                      <a:pt x="185" y="0"/>
                    </a:lnTo>
                    <a:cubicBezTo>
                      <a:pt x="0" y="269"/>
                      <a:pt x="165" y="659"/>
                      <a:pt x="371" y="1091"/>
                    </a:cubicBezTo>
                    <a:cubicBezTo>
                      <a:pt x="583" y="1534"/>
                      <a:pt x="771" y="1911"/>
                      <a:pt x="1129" y="1911"/>
                    </a:cubicBezTo>
                    <a:cubicBezTo>
                      <a:pt x="1221" y="1911"/>
                      <a:pt x="1323" y="1886"/>
                      <a:pt x="1440" y="1832"/>
                    </a:cubicBezTo>
                    <a:cubicBezTo>
                      <a:pt x="1975" y="1564"/>
                      <a:pt x="2201" y="927"/>
                      <a:pt x="1975" y="371"/>
                    </a:cubicBezTo>
                    <a:lnTo>
                      <a:pt x="1975" y="371"/>
                    </a:lnTo>
                    <a:cubicBezTo>
                      <a:pt x="1352" y="703"/>
                      <a:pt x="953" y="851"/>
                      <a:pt x="694" y="851"/>
                    </a:cubicBezTo>
                    <a:cubicBezTo>
                      <a:pt x="312" y="851"/>
                      <a:pt x="234" y="528"/>
                      <a:pt x="18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0" name="Google Shape;3170;p32"/>
              <p:cNvSpPr/>
              <p:nvPr/>
            </p:nvSpPr>
            <p:spPr>
              <a:xfrm>
                <a:off x="7286198" y="2024590"/>
                <a:ext cx="52840" cy="50188"/>
              </a:xfrm>
              <a:custGeom>
                <a:avLst/>
                <a:gdLst/>
                <a:ahLst/>
                <a:cxnLst/>
                <a:rect l="l" t="t" r="r" b="b"/>
                <a:pathLst>
                  <a:path w="2450" h="2327" extrusionOk="0">
                    <a:moveTo>
                      <a:pt x="1090" y="1"/>
                    </a:moveTo>
                    <a:cubicBezTo>
                      <a:pt x="923" y="1"/>
                      <a:pt x="755" y="36"/>
                      <a:pt x="598" y="108"/>
                    </a:cubicBezTo>
                    <a:cubicBezTo>
                      <a:pt x="1" y="396"/>
                      <a:pt x="228" y="870"/>
                      <a:pt x="494" y="1466"/>
                    </a:cubicBezTo>
                    <a:cubicBezTo>
                      <a:pt x="724" y="1943"/>
                      <a:pt x="928" y="2327"/>
                      <a:pt x="1293" y="2327"/>
                    </a:cubicBezTo>
                    <a:cubicBezTo>
                      <a:pt x="1386" y="2327"/>
                      <a:pt x="1489" y="2302"/>
                      <a:pt x="1605" y="2248"/>
                    </a:cubicBezTo>
                    <a:cubicBezTo>
                      <a:pt x="2203" y="1960"/>
                      <a:pt x="2450" y="1260"/>
                      <a:pt x="2162" y="665"/>
                    </a:cubicBezTo>
                    <a:cubicBezTo>
                      <a:pt x="1967" y="246"/>
                      <a:pt x="1533" y="1"/>
                      <a:pt x="109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1" name="Google Shape;3171;p32"/>
              <p:cNvSpPr/>
              <p:nvPr/>
            </p:nvSpPr>
            <p:spPr>
              <a:xfrm>
                <a:off x="7288441" y="2031169"/>
                <a:ext cx="50144" cy="48052"/>
              </a:xfrm>
              <a:custGeom>
                <a:avLst/>
                <a:gdLst/>
                <a:ahLst/>
                <a:cxnLst/>
                <a:rect l="l" t="t" r="r" b="b"/>
                <a:pathLst>
                  <a:path w="2325" h="2228" extrusionOk="0">
                    <a:moveTo>
                      <a:pt x="1044" y="1"/>
                    </a:moveTo>
                    <a:cubicBezTo>
                      <a:pt x="879" y="1"/>
                      <a:pt x="712" y="37"/>
                      <a:pt x="555" y="113"/>
                    </a:cubicBezTo>
                    <a:cubicBezTo>
                      <a:pt x="0" y="379"/>
                      <a:pt x="206" y="832"/>
                      <a:pt x="473" y="1408"/>
                    </a:cubicBezTo>
                    <a:cubicBezTo>
                      <a:pt x="686" y="1851"/>
                      <a:pt x="873" y="2228"/>
                      <a:pt x="1231" y="2228"/>
                    </a:cubicBezTo>
                    <a:cubicBezTo>
                      <a:pt x="1322" y="2228"/>
                      <a:pt x="1425" y="2203"/>
                      <a:pt x="1543" y="2149"/>
                    </a:cubicBezTo>
                    <a:cubicBezTo>
                      <a:pt x="2099" y="1882"/>
                      <a:pt x="2324" y="1202"/>
                      <a:pt x="2058" y="648"/>
                    </a:cubicBezTo>
                    <a:cubicBezTo>
                      <a:pt x="1865" y="234"/>
                      <a:pt x="1462" y="1"/>
                      <a:pt x="104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2" name="Google Shape;3172;p32"/>
              <p:cNvSpPr/>
              <p:nvPr/>
            </p:nvSpPr>
            <p:spPr>
              <a:xfrm>
                <a:off x="7290640" y="2038027"/>
                <a:ext cx="47513" cy="41194"/>
              </a:xfrm>
              <a:custGeom>
                <a:avLst/>
                <a:gdLst/>
                <a:ahLst/>
                <a:cxnLst/>
                <a:rect l="l" t="t" r="r" b="b"/>
                <a:pathLst>
                  <a:path w="2203" h="1910" extrusionOk="0">
                    <a:moveTo>
                      <a:pt x="186" y="0"/>
                    </a:moveTo>
                    <a:cubicBezTo>
                      <a:pt x="0" y="267"/>
                      <a:pt x="165" y="659"/>
                      <a:pt x="371" y="1090"/>
                    </a:cubicBezTo>
                    <a:cubicBezTo>
                      <a:pt x="584" y="1533"/>
                      <a:pt x="771" y="1910"/>
                      <a:pt x="1129" y="1910"/>
                    </a:cubicBezTo>
                    <a:cubicBezTo>
                      <a:pt x="1220" y="1910"/>
                      <a:pt x="1323" y="1885"/>
                      <a:pt x="1441" y="1831"/>
                    </a:cubicBezTo>
                    <a:cubicBezTo>
                      <a:pt x="1975" y="1564"/>
                      <a:pt x="2203" y="925"/>
                      <a:pt x="1975" y="371"/>
                    </a:cubicBezTo>
                    <a:lnTo>
                      <a:pt x="1975" y="371"/>
                    </a:lnTo>
                    <a:cubicBezTo>
                      <a:pt x="1353" y="703"/>
                      <a:pt x="955" y="850"/>
                      <a:pt x="696" y="850"/>
                    </a:cubicBezTo>
                    <a:cubicBezTo>
                      <a:pt x="314" y="850"/>
                      <a:pt x="236" y="528"/>
                      <a:pt x="18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3" name="Google Shape;3173;p32"/>
              <p:cNvSpPr/>
              <p:nvPr/>
            </p:nvSpPr>
            <p:spPr>
              <a:xfrm>
                <a:off x="7161537" y="2098869"/>
                <a:ext cx="52819" cy="50403"/>
              </a:xfrm>
              <a:custGeom>
                <a:avLst/>
                <a:gdLst/>
                <a:ahLst/>
                <a:cxnLst/>
                <a:rect l="l" t="t" r="r" b="b"/>
                <a:pathLst>
                  <a:path w="2449" h="2337" extrusionOk="0">
                    <a:moveTo>
                      <a:pt x="1107" y="0"/>
                    </a:moveTo>
                    <a:cubicBezTo>
                      <a:pt x="934" y="0"/>
                      <a:pt x="760" y="39"/>
                      <a:pt x="597" y="120"/>
                    </a:cubicBezTo>
                    <a:cubicBezTo>
                      <a:pt x="1" y="408"/>
                      <a:pt x="226" y="882"/>
                      <a:pt x="494" y="1478"/>
                    </a:cubicBezTo>
                    <a:cubicBezTo>
                      <a:pt x="726" y="1940"/>
                      <a:pt x="930" y="2337"/>
                      <a:pt x="1300" y="2337"/>
                    </a:cubicBezTo>
                    <a:cubicBezTo>
                      <a:pt x="1391" y="2337"/>
                      <a:pt x="1492" y="2313"/>
                      <a:pt x="1605" y="2260"/>
                    </a:cubicBezTo>
                    <a:cubicBezTo>
                      <a:pt x="2201" y="1972"/>
                      <a:pt x="2448" y="1272"/>
                      <a:pt x="2160" y="677"/>
                    </a:cubicBezTo>
                    <a:cubicBezTo>
                      <a:pt x="1969" y="248"/>
                      <a:pt x="1544" y="0"/>
                      <a:pt x="110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4" name="Google Shape;3174;p32"/>
              <p:cNvSpPr/>
              <p:nvPr/>
            </p:nvSpPr>
            <p:spPr>
              <a:xfrm>
                <a:off x="7163737" y="2105512"/>
                <a:ext cx="50188" cy="48246"/>
              </a:xfrm>
              <a:custGeom>
                <a:avLst/>
                <a:gdLst/>
                <a:ahLst/>
                <a:cxnLst/>
                <a:rect l="l" t="t" r="r" b="b"/>
                <a:pathLst>
                  <a:path w="2327" h="2237" extrusionOk="0">
                    <a:moveTo>
                      <a:pt x="1052" y="1"/>
                    </a:moveTo>
                    <a:cubicBezTo>
                      <a:pt x="885" y="1"/>
                      <a:pt x="716" y="39"/>
                      <a:pt x="557" y="122"/>
                    </a:cubicBezTo>
                    <a:cubicBezTo>
                      <a:pt x="1" y="388"/>
                      <a:pt x="207" y="841"/>
                      <a:pt x="475" y="1397"/>
                    </a:cubicBezTo>
                    <a:cubicBezTo>
                      <a:pt x="687" y="1856"/>
                      <a:pt x="875" y="2237"/>
                      <a:pt x="1223" y="2237"/>
                    </a:cubicBezTo>
                    <a:cubicBezTo>
                      <a:pt x="1311" y="2237"/>
                      <a:pt x="1410" y="2212"/>
                      <a:pt x="1523" y="2158"/>
                    </a:cubicBezTo>
                    <a:cubicBezTo>
                      <a:pt x="2099" y="1870"/>
                      <a:pt x="2326" y="1211"/>
                      <a:pt x="2058" y="635"/>
                    </a:cubicBezTo>
                    <a:cubicBezTo>
                      <a:pt x="1868" y="240"/>
                      <a:pt x="1467" y="1"/>
                      <a:pt x="105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5" name="Google Shape;3175;p32"/>
              <p:cNvSpPr/>
              <p:nvPr/>
            </p:nvSpPr>
            <p:spPr>
              <a:xfrm>
                <a:off x="7165980" y="2112564"/>
                <a:ext cx="47470" cy="41194"/>
              </a:xfrm>
              <a:custGeom>
                <a:avLst/>
                <a:gdLst/>
                <a:ahLst/>
                <a:cxnLst/>
                <a:rect l="l" t="t" r="r" b="b"/>
                <a:pathLst>
                  <a:path w="2201" h="1910" extrusionOk="0">
                    <a:moveTo>
                      <a:pt x="185" y="1"/>
                    </a:moveTo>
                    <a:cubicBezTo>
                      <a:pt x="0" y="267"/>
                      <a:pt x="165" y="637"/>
                      <a:pt x="371" y="1070"/>
                    </a:cubicBezTo>
                    <a:cubicBezTo>
                      <a:pt x="583" y="1529"/>
                      <a:pt x="771" y="1910"/>
                      <a:pt x="1119" y="1910"/>
                    </a:cubicBezTo>
                    <a:cubicBezTo>
                      <a:pt x="1207" y="1910"/>
                      <a:pt x="1306" y="1885"/>
                      <a:pt x="1419" y="1831"/>
                    </a:cubicBezTo>
                    <a:cubicBezTo>
                      <a:pt x="1975" y="1564"/>
                      <a:pt x="2201" y="925"/>
                      <a:pt x="1975" y="371"/>
                    </a:cubicBezTo>
                    <a:lnTo>
                      <a:pt x="1975" y="371"/>
                    </a:lnTo>
                    <a:cubicBezTo>
                      <a:pt x="1350" y="695"/>
                      <a:pt x="951" y="841"/>
                      <a:pt x="692" y="841"/>
                    </a:cubicBezTo>
                    <a:cubicBezTo>
                      <a:pt x="312" y="841"/>
                      <a:pt x="234" y="526"/>
                      <a:pt x="18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6" name="Google Shape;3176;p32"/>
              <p:cNvSpPr/>
              <p:nvPr/>
            </p:nvSpPr>
            <p:spPr>
              <a:xfrm>
                <a:off x="7496977" y="1894150"/>
                <a:ext cx="52366" cy="50188"/>
              </a:xfrm>
              <a:custGeom>
                <a:avLst/>
                <a:gdLst/>
                <a:ahLst/>
                <a:cxnLst/>
                <a:rect l="l" t="t" r="r" b="b"/>
                <a:pathLst>
                  <a:path w="2428" h="2327" extrusionOk="0">
                    <a:moveTo>
                      <a:pt x="1077" y="1"/>
                    </a:moveTo>
                    <a:cubicBezTo>
                      <a:pt x="909" y="1"/>
                      <a:pt x="739" y="35"/>
                      <a:pt x="576" y="108"/>
                    </a:cubicBezTo>
                    <a:cubicBezTo>
                      <a:pt x="0" y="396"/>
                      <a:pt x="206" y="870"/>
                      <a:pt x="494" y="1466"/>
                    </a:cubicBezTo>
                    <a:cubicBezTo>
                      <a:pt x="707" y="1942"/>
                      <a:pt x="907" y="2327"/>
                      <a:pt x="1282" y="2327"/>
                    </a:cubicBezTo>
                    <a:cubicBezTo>
                      <a:pt x="1377" y="2327"/>
                      <a:pt x="1484" y="2302"/>
                      <a:pt x="1605" y="2248"/>
                    </a:cubicBezTo>
                    <a:cubicBezTo>
                      <a:pt x="2181" y="1960"/>
                      <a:pt x="2428" y="1260"/>
                      <a:pt x="2160" y="664"/>
                    </a:cubicBezTo>
                    <a:cubicBezTo>
                      <a:pt x="1950" y="246"/>
                      <a:pt x="1523" y="1"/>
                      <a:pt x="10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7" name="Google Shape;3177;p32"/>
              <p:cNvSpPr/>
              <p:nvPr/>
            </p:nvSpPr>
            <p:spPr>
              <a:xfrm>
                <a:off x="7498745" y="1900728"/>
                <a:ext cx="50597" cy="48052"/>
              </a:xfrm>
              <a:custGeom>
                <a:avLst/>
                <a:gdLst/>
                <a:ahLst/>
                <a:cxnLst/>
                <a:rect l="l" t="t" r="r" b="b"/>
                <a:pathLst>
                  <a:path w="2346" h="2228" extrusionOk="0">
                    <a:moveTo>
                      <a:pt x="1053" y="0"/>
                    </a:moveTo>
                    <a:cubicBezTo>
                      <a:pt x="887" y="0"/>
                      <a:pt x="718" y="37"/>
                      <a:pt x="555" y="112"/>
                    </a:cubicBezTo>
                    <a:cubicBezTo>
                      <a:pt x="1" y="379"/>
                      <a:pt x="206" y="832"/>
                      <a:pt x="473" y="1408"/>
                    </a:cubicBezTo>
                    <a:cubicBezTo>
                      <a:pt x="687" y="1851"/>
                      <a:pt x="873" y="2228"/>
                      <a:pt x="1231" y="2228"/>
                    </a:cubicBezTo>
                    <a:cubicBezTo>
                      <a:pt x="1322" y="2228"/>
                      <a:pt x="1425" y="2203"/>
                      <a:pt x="1543" y="2148"/>
                    </a:cubicBezTo>
                    <a:cubicBezTo>
                      <a:pt x="2099" y="1882"/>
                      <a:pt x="2346" y="1202"/>
                      <a:pt x="2078" y="647"/>
                    </a:cubicBezTo>
                    <a:cubicBezTo>
                      <a:pt x="1871" y="234"/>
                      <a:pt x="1474" y="0"/>
                      <a:pt x="105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8" name="Google Shape;3178;p32"/>
              <p:cNvSpPr/>
              <p:nvPr/>
            </p:nvSpPr>
            <p:spPr>
              <a:xfrm>
                <a:off x="7500945" y="1907587"/>
                <a:ext cx="47513" cy="41194"/>
              </a:xfrm>
              <a:custGeom>
                <a:avLst/>
                <a:gdLst/>
                <a:ahLst/>
                <a:cxnLst/>
                <a:rect l="l" t="t" r="r" b="b"/>
                <a:pathLst>
                  <a:path w="2203" h="1910" extrusionOk="0">
                    <a:moveTo>
                      <a:pt x="206" y="0"/>
                    </a:moveTo>
                    <a:lnTo>
                      <a:pt x="206" y="0"/>
                    </a:lnTo>
                    <a:cubicBezTo>
                      <a:pt x="1" y="267"/>
                      <a:pt x="165" y="659"/>
                      <a:pt x="371" y="1090"/>
                    </a:cubicBezTo>
                    <a:cubicBezTo>
                      <a:pt x="585" y="1533"/>
                      <a:pt x="771" y="1910"/>
                      <a:pt x="1129" y="1910"/>
                    </a:cubicBezTo>
                    <a:cubicBezTo>
                      <a:pt x="1220" y="1910"/>
                      <a:pt x="1323" y="1885"/>
                      <a:pt x="1441" y="1830"/>
                    </a:cubicBezTo>
                    <a:cubicBezTo>
                      <a:pt x="1976" y="1564"/>
                      <a:pt x="2203" y="925"/>
                      <a:pt x="1976" y="370"/>
                    </a:cubicBezTo>
                    <a:lnTo>
                      <a:pt x="1976" y="370"/>
                    </a:lnTo>
                    <a:cubicBezTo>
                      <a:pt x="1353" y="703"/>
                      <a:pt x="955" y="850"/>
                      <a:pt x="698" y="850"/>
                    </a:cubicBezTo>
                    <a:cubicBezTo>
                      <a:pt x="317" y="850"/>
                      <a:pt x="244" y="527"/>
                      <a:pt x="2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9" name="Google Shape;3179;p32"/>
              <p:cNvSpPr/>
              <p:nvPr/>
            </p:nvSpPr>
            <p:spPr>
              <a:xfrm>
                <a:off x="6922828" y="2236319"/>
                <a:ext cx="51935" cy="50058"/>
              </a:xfrm>
              <a:custGeom>
                <a:avLst/>
                <a:gdLst/>
                <a:ahLst/>
                <a:cxnLst/>
                <a:rect l="l" t="t" r="r" b="b"/>
                <a:pathLst>
                  <a:path w="2408" h="2321" extrusionOk="0">
                    <a:moveTo>
                      <a:pt x="1060" y="1"/>
                    </a:moveTo>
                    <a:cubicBezTo>
                      <a:pt x="898" y="1"/>
                      <a:pt x="734" y="34"/>
                      <a:pt x="577" y="105"/>
                    </a:cubicBezTo>
                    <a:cubicBezTo>
                      <a:pt x="1" y="372"/>
                      <a:pt x="185" y="865"/>
                      <a:pt x="453" y="1441"/>
                    </a:cubicBezTo>
                    <a:cubicBezTo>
                      <a:pt x="668" y="1922"/>
                      <a:pt x="869" y="2321"/>
                      <a:pt x="1239" y="2321"/>
                    </a:cubicBezTo>
                    <a:cubicBezTo>
                      <a:pt x="1329" y="2321"/>
                      <a:pt x="1430" y="2297"/>
                      <a:pt x="1543" y="2245"/>
                    </a:cubicBezTo>
                    <a:cubicBezTo>
                      <a:pt x="2140" y="1976"/>
                      <a:pt x="2407" y="1298"/>
                      <a:pt x="2140" y="701"/>
                    </a:cubicBezTo>
                    <a:cubicBezTo>
                      <a:pt x="1943" y="262"/>
                      <a:pt x="1511" y="1"/>
                      <a:pt x="106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0" name="Google Shape;3180;p32"/>
              <p:cNvSpPr/>
              <p:nvPr/>
            </p:nvSpPr>
            <p:spPr>
              <a:xfrm>
                <a:off x="6924618" y="2242724"/>
                <a:ext cx="49713" cy="48354"/>
              </a:xfrm>
              <a:custGeom>
                <a:avLst/>
                <a:gdLst/>
                <a:ahLst/>
                <a:cxnLst/>
                <a:rect l="l" t="t" r="r" b="b"/>
                <a:pathLst>
                  <a:path w="2305" h="2242" extrusionOk="0">
                    <a:moveTo>
                      <a:pt x="1015" y="1"/>
                    </a:moveTo>
                    <a:cubicBezTo>
                      <a:pt x="862" y="1"/>
                      <a:pt x="705" y="32"/>
                      <a:pt x="555" y="96"/>
                    </a:cubicBezTo>
                    <a:cubicBezTo>
                      <a:pt x="0" y="363"/>
                      <a:pt x="185" y="837"/>
                      <a:pt x="431" y="1391"/>
                    </a:cubicBezTo>
                    <a:cubicBezTo>
                      <a:pt x="648" y="1857"/>
                      <a:pt x="837" y="2242"/>
                      <a:pt x="1195" y="2242"/>
                    </a:cubicBezTo>
                    <a:cubicBezTo>
                      <a:pt x="1280" y="2242"/>
                      <a:pt x="1375" y="2220"/>
                      <a:pt x="1481" y="2173"/>
                    </a:cubicBezTo>
                    <a:cubicBezTo>
                      <a:pt x="2057" y="1906"/>
                      <a:pt x="2304" y="1248"/>
                      <a:pt x="2057" y="672"/>
                    </a:cubicBezTo>
                    <a:cubicBezTo>
                      <a:pt x="1859" y="247"/>
                      <a:pt x="1448" y="1"/>
                      <a:pt x="10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1" name="Google Shape;3181;p32"/>
              <p:cNvSpPr/>
              <p:nvPr/>
            </p:nvSpPr>
            <p:spPr>
              <a:xfrm>
                <a:off x="6926818" y="2249216"/>
                <a:ext cx="47039" cy="41863"/>
              </a:xfrm>
              <a:custGeom>
                <a:avLst/>
                <a:gdLst/>
                <a:ahLst/>
                <a:cxnLst/>
                <a:rect l="l" t="t" r="r" b="b"/>
                <a:pathLst>
                  <a:path w="2181" h="1941" extrusionOk="0">
                    <a:moveTo>
                      <a:pt x="186" y="1"/>
                    </a:moveTo>
                    <a:cubicBezTo>
                      <a:pt x="0" y="267"/>
                      <a:pt x="145" y="659"/>
                      <a:pt x="329" y="1090"/>
                    </a:cubicBezTo>
                    <a:cubicBezTo>
                      <a:pt x="546" y="1556"/>
                      <a:pt x="735" y="1941"/>
                      <a:pt x="1093" y="1941"/>
                    </a:cubicBezTo>
                    <a:cubicBezTo>
                      <a:pt x="1178" y="1941"/>
                      <a:pt x="1273" y="1919"/>
                      <a:pt x="1379" y="1872"/>
                    </a:cubicBezTo>
                    <a:cubicBezTo>
                      <a:pt x="1934" y="1625"/>
                      <a:pt x="2181" y="988"/>
                      <a:pt x="1955" y="432"/>
                    </a:cubicBezTo>
                    <a:lnTo>
                      <a:pt x="1955" y="432"/>
                    </a:lnTo>
                    <a:cubicBezTo>
                      <a:pt x="1344" y="730"/>
                      <a:pt x="949" y="864"/>
                      <a:pt x="692" y="864"/>
                    </a:cubicBezTo>
                    <a:cubicBezTo>
                      <a:pt x="291" y="864"/>
                      <a:pt x="223" y="539"/>
                      <a:pt x="18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2" name="Google Shape;3182;p32"/>
              <p:cNvSpPr/>
              <p:nvPr/>
            </p:nvSpPr>
            <p:spPr>
              <a:xfrm>
                <a:off x="6813222" y="2299770"/>
                <a:ext cx="52387" cy="50058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2321" extrusionOk="0">
                    <a:moveTo>
                      <a:pt x="1080" y="1"/>
                    </a:moveTo>
                    <a:cubicBezTo>
                      <a:pt x="919" y="1"/>
                      <a:pt x="755" y="34"/>
                      <a:pt x="598" y="104"/>
                    </a:cubicBezTo>
                    <a:cubicBezTo>
                      <a:pt x="1" y="372"/>
                      <a:pt x="206" y="845"/>
                      <a:pt x="475" y="1442"/>
                    </a:cubicBezTo>
                    <a:cubicBezTo>
                      <a:pt x="689" y="1921"/>
                      <a:pt x="877" y="2320"/>
                      <a:pt x="1252" y="2320"/>
                    </a:cubicBezTo>
                    <a:cubicBezTo>
                      <a:pt x="1344" y="2320"/>
                      <a:pt x="1447" y="2296"/>
                      <a:pt x="1564" y="2244"/>
                    </a:cubicBezTo>
                    <a:cubicBezTo>
                      <a:pt x="2162" y="1977"/>
                      <a:pt x="2428" y="1278"/>
                      <a:pt x="2162" y="701"/>
                    </a:cubicBezTo>
                    <a:cubicBezTo>
                      <a:pt x="1964" y="261"/>
                      <a:pt x="1532" y="1"/>
                      <a:pt x="108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3" name="Google Shape;3183;p32"/>
              <p:cNvSpPr/>
              <p:nvPr/>
            </p:nvSpPr>
            <p:spPr>
              <a:xfrm>
                <a:off x="6815012" y="2306154"/>
                <a:ext cx="50166" cy="48160"/>
              </a:xfrm>
              <a:custGeom>
                <a:avLst/>
                <a:gdLst/>
                <a:ahLst/>
                <a:cxnLst/>
                <a:rect l="l" t="t" r="r" b="b"/>
                <a:pathLst>
                  <a:path w="2326" h="2233" extrusionOk="0">
                    <a:moveTo>
                      <a:pt x="1027" y="1"/>
                    </a:moveTo>
                    <a:cubicBezTo>
                      <a:pt x="875" y="1"/>
                      <a:pt x="721" y="32"/>
                      <a:pt x="576" y="96"/>
                    </a:cubicBezTo>
                    <a:cubicBezTo>
                      <a:pt x="0" y="364"/>
                      <a:pt x="186" y="817"/>
                      <a:pt x="453" y="1393"/>
                    </a:cubicBezTo>
                    <a:cubicBezTo>
                      <a:pt x="649" y="1852"/>
                      <a:pt x="833" y="2233"/>
                      <a:pt x="1192" y="2233"/>
                    </a:cubicBezTo>
                    <a:cubicBezTo>
                      <a:pt x="1283" y="2233"/>
                      <a:pt x="1386" y="2208"/>
                      <a:pt x="1503" y="2153"/>
                    </a:cubicBezTo>
                    <a:cubicBezTo>
                      <a:pt x="2057" y="1906"/>
                      <a:pt x="2325" y="1248"/>
                      <a:pt x="2057" y="672"/>
                    </a:cubicBezTo>
                    <a:cubicBezTo>
                      <a:pt x="1875" y="247"/>
                      <a:pt x="1457" y="1"/>
                      <a:pt x="102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4" name="Google Shape;3184;p32"/>
              <p:cNvSpPr/>
              <p:nvPr/>
            </p:nvSpPr>
            <p:spPr>
              <a:xfrm>
                <a:off x="6817234" y="2312646"/>
                <a:ext cx="47060" cy="41668"/>
              </a:xfrm>
              <a:custGeom>
                <a:avLst/>
                <a:gdLst/>
                <a:ahLst/>
                <a:cxnLst/>
                <a:rect l="l" t="t" r="r" b="b"/>
                <a:pathLst>
                  <a:path w="2182" h="1932" extrusionOk="0">
                    <a:moveTo>
                      <a:pt x="206" y="1"/>
                    </a:moveTo>
                    <a:cubicBezTo>
                      <a:pt x="1" y="269"/>
                      <a:pt x="144" y="659"/>
                      <a:pt x="350" y="1092"/>
                    </a:cubicBezTo>
                    <a:cubicBezTo>
                      <a:pt x="546" y="1551"/>
                      <a:pt x="730" y="1932"/>
                      <a:pt x="1089" y="1932"/>
                    </a:cubicBezTo>
                    <a:cubicBezTo>
                      <a:pt x="1180" y="1932"/>
                      <a:pt x="1283" y="1907"/>
                      <a:pt x="1400" y="1852"/>
                    </a:cubicBezTo>
                    <a:cubicBezTo>
                      <a:pt x="1934" y="1605"/>
                      <a:pt x="2181" y="988"/>
                      <a:pt x="1976" y="434"/>
                    </a:cubicBezTo>
                    <a:lnTo>
                      <a:pt x="1976" y="434"/>
                    </a:lnTo>
                    <a:cubicBezTo>
                      <a:pt x="1364" y="731"/>
                      <a:pt x="967" y="865"/>
                      <a:pt x="707" y="865"/>
                    </a:cubicBezTo>
                    <a:cubicBezTo>
                      <a:pt x="302" y="865"/>
                      <a:pt x="231" y="540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5" name="Google Shape;3185;p32"/>
              <p:cNvSpPr/>
              <p:nvPr/>
            </p:nvSpPr>
            <p:spPr>
              <a:xfrm>
                <a:off x="6686794" y="2370770"/>
                <a:ext cx="51913" cy="50490"/>
              </a:xfrm>
              <a:custGeom>
                <a:avLst/>
                <a:gdLst/>
                <a:ahLst/>
                <a:cxnLst/>
                <a:rect l="l" t="t" r="r" b="b"/>
                <a:pathLst>
                  <a:path w="2407" h="2341" extrusionOk="0">
                    <a:moveTo>
                      <a:pt x="1059" y="0"/>
                    </a:moveTo>
                    <a:cubicBezTo>
                      <a:pt x="897" y="0"/>
                      <a:pt x="733" y="33"/>
                      <a:pt x="576" y="104"/>
                    </a:cubicBezTo>
                    <a:cubicBezTo>
                      <a:pt x="0" y="372"/>
                      <a:pt x="185" y="866"/>
                      <a:pt x="453" y="1461"/>
                    </a:cubicBezTo>
                    <a:cubicBezTo>
                      <a:pt x="667" y="1941"/>
                      <a:pt x="869" y="2341"/>
                      <a:pt x="1239" y="2341"/>
                    </a:cubicBezTo>
                    <a:cubicBezTo>
                      <a:pt x="1329" y="2341"/>
                      <a:pt x="1429" y="2317"/>
                      <a:pt x="1543" y="2265"/>
                    </a:cubicBezTo>
                    <a:cubicBezTo>
                      <a:pt x="2140" y="1996"/>
                      <a:pt x="2407" y="1297"/>
                      <a:pt x="2140" y="701"/>
                    </a:cubicBezTo>
                    <a:cubicBezTo>
                      <a:pt x="1942" y="261"/>
                      <a:pt x="1511" y="0"/>
                      <a:pt x="105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6" name="Google Shape;3186;p32"/>
              <p:cNvSpPr/>
              <p:nvPr/>
            </p:nvSpPr>
            <p:spPr>
              <a:xfrm>
                <a:off x="6688562" y="2377607"/>
                <a:ext cx="49713" cy="48139"/>
              </a:xfrm>
              <a:custGeom>
                <a:avLst/>
                <a:gdLst/>
                <a:ahLst/>
                <a:cxnLst/>
                <a:rect l="l" t="t" r="r" b="b"/>
                <a:pathLst>
                  <a:path w="2305" h="2232" extrusionOk="0">
                    <a:moveTo>
                      <a:pt x="1015" y="1"/>
                    </a:moveTo>
                    <a:cubicBezTo>
                      <a:pt x="862" y="1"/>
                      <a:pt x="706" y="32"/>
                      <a:pt x="555" y="96"/>
                    </a:cubicBezTo>
                    <a:cubicBezTo>
                      <a:pt x="1" y="343"/>
                      <a:pt x="185" y="815"/>
                      <a:pt x="432" y="1391"/>
                    </a:cubicBezTo>
                    <a:cubicBezTo>
                      <a:pt x="646" y="1851"/>
                      <a:pt x="833" y="2232"/>
                      <a:pt x="1182" y="2232"/>
                    </a:cubicBezTo>
                    <a:cubicBezTo>
                      <a:pt x="1270" y="2232"/>
                      <a:pt x="1369" y="2207"/>
                      <a:pt x="1482" y="2153"/>
                    </a:cubicBezTo>
                    <a:cubicBezTo>
                      <a:pt x="2058" y="1906"/>
                      <a:pt x="2305" y="1227"/>
                      <a:pt x="2058" y="672"/>
                    </a:cubicBezTo>
                    <a:cubicBezTo>
                      <a:pt x="1860" y="247"/>
                      <a:pt x="1449" y="1"/>
                      <a:pt x="10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7" name="Google Shape;3187;p32"/>
              <p:cNvSpPr/>
              <p:nvPr/>
            </p:nvSpPr>
            <p:spPr>
              <a:xfrm>
                <a:off x="6690762" y="2384099"/>
                <a:ext cx="47060" cy="41647"/>
              </a:xfrm>
              <a:custGeom>
                <a:avLst/>
                <a:gdLst/>
                <a:ahLst/>
                <a:cxnLst/>
                <a:rect l="l" t="t" r="r" b="b"/>
                <a:pathLst>
                  <a:path w="2182" h="1931" extrusionOk="0">
                    <a:moveTo>
                      <a:pt x="187" y="1"/>
                    </a:moveTo>
                    <a:cubicBezTo>
                      <a:pt x="1" y="267"/>
                      <a:pt x="146" y="638"/>
                      <a:pt x="330" y="1090"/>
                    </a:cubicBezTo>
                    <a:cubicBezTo>
                      <a:pt x="544" y="1550"/>
                      <a:pt x="731" y="1931"/>
                      <a:pt x="1080" y="1931"/>
                    </a:cubicBezTo>
                    <a:cubicBezTo>
                      <a:pt x="1168" y="1931"/>
                      <a:pt x="1267" y="1906"/>
                      <a:pt x="1380" y="1852"/>
                    </a:cubicBezTo>
                    <a:cubicBezTo>
                      <a:pt x="1935" y="1605"/>
                      <a:pt x="2181" y="967"/>
                      <a:pt x="1956" y="412"/>
                    </a:cubicBezTo>
                    <a:lnTo>
                      <a:pt x="1956" y="412"/>
                    </a:lnTo>
                    <a:cubicBezTo>
                      <a:pt x="1338" y="721"/>
                      <a:pt x="942" y="860"/>
                      <a:pt x="685" y="860"/>
                    </a:cubicBezTo>
                    <a:cubicBezTo>
                      <a:pt x="291" y="860"/>
                      <a:pt x="224" y="535"/>
                      <a:pt x="18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8" name="Google Shape;3188;p32"/>
              <p:cNvSpPr/>
              <p:nvPr/>
            </p:nvSpPr>
            <p:spPr>
              <a:xfrm>
                <a:off x="7026654" y="2174571"/>
                <a:ext cx="52387" cy="50144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2325" extrusionOk="0">
                    <a:moveTo>
                      <a:pt x="1095" y="1"/>
                    </a:moveTo>
                    <a:cubicBezTo>
                      <a:pt x="928" y="1"/>
                      <a:pt x="759" y="35"/>
                      <a:pt x="597" y="108"/>
                    </a:cubicBezTo>
                    <a:cubicBezTo>
                      <a:pt x="1" y="376"/>
                      <a:pt x="207" y="848"/>
                      <a:pt x="473" y="1446"/>
                    </a:cubicBezTo>
                    <a:cubicBezTo>
                      <a:pt x="689" y="1924"/>
                      <a:pt x="876" y="2324"/>
                      <a:pt x="1251" y="2324"/>
                    </a:cubicBezTo>
                    <a:cubicBezTo>
                      <a:pt x="1343" y="2324"/>
                      <a:pt x="1447" y="2300"/>
                      <a:pt x="1564" y="2247"/>
                    </a:cubicBezTo>
                    <a:cubicBezTo>
                      <a:pt x="2160" y="1981"/>
                      <a:pt x="2428" y="1281"/>
                      <a:pt x="2160" y="684"/>
                    </a:cubicBezTo>
                    <a:cubicBezTo>
                      <a:pt x="1966" y="250"/>
                      <a:pt x="1542" y="1"/>
                      <a:pt x="109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9" name="Google Shape;3189;p32"/>
              <p:cNvSpPr/>
              <p:nvPr/>
            </p:nvSpPr>
            <p:spPr>
              <a:xfrm>
                <a:off x="7028444" y="2181041"/>
                <a:ext cx="50123" cy="48160"/>
              </a:xfrm>
              <a:custGeom>
                <a:avLst/>
                <a:gdLst/>
                <a:ahLst/>
                <a:cxnLst/>
                <a:rect l="l" t="t" r="r" b="b"/>
                <a:pathLst>
                  <a:path w="2324" h="2233" extrusionOk="0">
                    <a:moveTo>
                      <a:pt x="1036" y="0"/>
                    </a:moveTo>
                    <a:cubicBezTo>
                      <a:pt x="883" y="0"/>
                      <a:pt x="727" y="31"/>
                      <a:pt x="576" y="96"/>
                    </a:cubicBezTo>
                    <a:cubicBezTo>
                      <a:pt x="0" y="364"/>
                      <a:pt x="206" y="817"/>
                      <a:pt x="453" y="1393"/>
                    </a:cubicBezTo>
                    <a:cubicBezTo>
                      <a:pt x="665" y="1852"/>
                      <a:pt x="839" y="2232"/>
                      <a:pt x="1192" y="2232"/>
                    </a:cubicBezTo>
                    <a:cubicBezTo>
                      <a:pt x="1282" y="2232"/>
                      <a:pt x="1384" y="2207"/>
                      <a:pt x="1501" y="2153"/>
                    </a:cubicBezTo>
                    <a:cubicBezTo>
                      <a:pt x="2077" y="1906"/>
                      <a:pt x="2324" y="1228"/>
                      <a:pt x="2057" y="672"/>
                    </a:cubicBezTo>
                    <a:cubicBezTo>
                      <a:pt x="1875" y="246"/>
                      <a:pt x="1468" y="0"/>
                      <a:pt x="103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0" name="Google Shape;3190;p32"/>
              <p:cNvSpPr/>
              <p:nvPr/>
            </p:nvSpPr>
            <p:spPr>
              <a:xfrm>
                <a:off x="7030644" y="2187533"/>
                <a:ext cx="47513" cy="41668"/>
              </a:xfrm>
              <a:custGeom>
                <a:avLst/>
                <a:gdLst/>
                <a:ahLst/>
                <a:cxnLst/>
                <a:rect l="l" t="t" r="r" b="b"/>
                <a:pathLst>
                  <a:path w="2203" h="1932" extrusionOk="0">
                    <a:moveTo>
                      <a:pt x="206" y="0"/>
                    </a:moveTo>
                    <a:lnTo>
                      <a:pt x="206" y="0"/>
                    </a:lnTo>
                    <a:cubicBezTo>
                      <a:pt x="0" y="269"/>
                      <a:pt x="145" y="659"/>
                      <a:pt x="351" y="1092"/>
                    </a:cubicBezTo>
                    <a:cubicBezTo>
                      <a:pt x="563" y="1551"/>
                      <a:pt x="737" y="1931"/>
                      <a:pt x="1090" y="1931"/>
                    </a:cubicBezTo>
                    <a:cubicBezTo>
                      <a:pt x="1180" y="1931"/>
                      <a:pt x="1282" y="1906"/>
                      <a:pt x="1399" y="1852"/>
                    </a:cubicBezTo>
                    <a:cubicBezTo>
                      <a:pt x="1955" y="1605"/>
                      <a:pt x="2202" y="968"/>
                      <a:pt x="1975" y="412"/>
                    </a:cubicBezTo>
                    <a:lnTo>
                      <a:pt x="1975" y="412"/>
                    </a:lnTo>
                    <a:cubicBezTo>
                      <a:pt x="1357" y="721"/>
                      <a:pt x="957" y="860"/>
                      <a:pt x="698" y="860"/>
                    </a:cubicBezTo>
                    <a:cubicBezTo>
                      <a:pt x="301" y="860"/>
                      <a:pt x="231" y="536"/>
                      <a:pt x="2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1" name="Google Shape;3191;p32"/>
              <p:cNvSpPr/>
              <p:nvPr/>
            </p:nvSpPr>
            <p:spPr>
              <a:xfrm>
                <a:off x="6411700" y="2510981"/>
                <a:ext cx="52387" cy="50295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2332" extrusionOk="0">
                    <a:moveTo>
                      <a:pt x="1088" y="0"/>
                    </a:moveTo>
                    <a:cubicBezTo>
                      <a:pt x="926" y="0"/>
                      <a:pt x="759" y="33"/>
                      <a:pt x="596" y="103"/>
                    </a:cubicBezTo>
                    <a:cubicBezTo>
                      <a:pt x="1" y="350"/>
                      <a:pt x="206" y="844"/>
                      <a:pt x="473" y="1441"/>
                    </a:cubicBezTo>
                    <a:cubicBezTo>
                      <a:pt x="691" y="1927"/>
                      <a:pt x="868" y="2331"/>
                      <a:pt x="1260" y="2331"/>
                    </a:cubicBezTo>
                    <a:cubicBezTo>
                      <a:pt x="1349" y="2331"/>
                      <a:pt x="1450" y="2310"/>
                      <a:pt x="1564" y="2264"/>
                    </a:cubicBezTo>
                    <a:cubicBezTo>
                      <a:pt x="2160" y="1996"/>
                      <a:pt x="2428" y="1297"/>
                      <a:pt x="2160" y="701"/>
                    </a:cubicBezTo>
                    <a:cubicBezTo>
                      <a:pt x="1963" y="261"/>
                      <a:pt x="1543" y="0"/>
                      <a:pt x="108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2" name="Google Shape;3192;p32"/>
              <p:cNvSpPr/>
              <p:nvPr/>
            </p:nvSpPr>
            <p:spPr>
              <a:xfrm>
                <a:off x="6413469" y="2517429"/>
                <a:ext cx="50144" cy="48311"/>
              </a:xfrm>
              <a:custGeom>
                <a:avLst/>
                <a:gdLst/>
                <a:ahLst/>
                <a:cxnLst/>
                <a:rect l="l" t="t" r="r" b="b"/>
                <a:pathLst>
                  <a:path w="2325" h="2240" extrusionOk="0">
                    <a:moveTo>
                      <a:pt x="1024" y="0"/>
                    </a:moveTo>
                    <a:cubicBezTo>
                      <a:pt x="875" y="0"/>
                      <a:pt x="723" y="30"/>
                      <a:pt x="577" y="92"/>
                    </a:cubicBezTo>
                    <a:cubicBezTo>
                      <a:pt x="1" y="339"/>
                      <a:pt x="207" y="813"/>
                      <a:pt x="454" y="1389"/>
                    </a:cubicBezTo>
                    <a:cubicBezTo>
                      <a:pt x="653" y="1855"/>
                      <a:pt x="826" y="2240"/>
                      <a:pt x="1189" y="2240"/>
                    </a:cubicBezTo>
                    <a:cubicBezTo>
                      <a:pt x="1275" y="2240"/>
                      <a:pt x="1372" y="2218"/>
                      <a:pt x="1482" y="2171"/>
                    </a:cubicBezTo>
                    <a:cubicBezTo>
                      <a:pt x="2058" y="1924"/>
                      <a:pt x="2325" y="1245"/>
                      <a:pt x="2078" y="668"/>
                    </a:cubicBezTo>
                    <a:cubicBezTo>
                      <a:pt x="1879" y="255"/>
                      <a:pt x="1462" y="0"/>
                      <a:pt x="10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3" name="Google Shape;3193;p32"/>
              <p:cNvSpPr/>
              <p:nvPr/>
            </p:nvSpPr>
            <p:spPr>
              <a:xfrm>
                <a:off x="6415669" y="2523856"/>
                <a:ext cx="47060" cy="41884"/>
              </a:xfrm>
              <a:custGeom>
                <a:avLst/>
                <a:gdLst/>
                <a:ahLst/>
                <a:cxnLst/>
                <a:rect l="l" t="t" r="r" b="b"/>
                <a:pathLst>
                  <a:path w="2182" h="1942" extrusionOk="0">
                    <a:moveTo>
                      <a:pt x="207" y="0"/>
                    </a:moveTo>
                    <a:lnTo>
                      <a:pt x="207" y="0"/>
                    </a:lnTo>
                    <a:cubicBezTo>
                      <a:pt x="1" y="268"/>
                      <a:pt x="146" y="639"/>
                      <a:pt x="352" y="1091"/>
                    </a:cubicBezTo>
                    <a:cubicBezTo>
                      <a:pt x="551" y="1557"/>
                      <a:pt x="724" y="1942"/>
                      <a:pt x="1087" y="1942"/>
                    </a:cubicBezTo>
                    <a:cubicBezTo>
                      <a:pt x="1173" y="1942"/>
                      <a:pt x="1270" y="1920"/>
                      <a:pt x="1380" y="1873"/>
                    </a:cubicBezTo>
                    <a:cubicBezTo>
                      <a:pt x="1935" y="1626"/>
                      <a:pt x="2182" y="988"/>
                      <a:pt x="1976" y="433"/>
                    </a:cubicBezTo>
                    <a:lnTo>
                      <a:pt x="1976" y="433"/>
                    </a:lnTo>
                    <a:cubicBezTo>
                      <a:pt x="1365" y="730"/>
                      <a:pt x="967" y="864"/>
                      <a:pt x="707" y="864"/>
                    </a:cubicBezTo>
                    <a:cubicBezTo>
                      <a:pt x="303" y="864"/>
                      <a:pt x="232" y="539"/>
                      <a:pt x="20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4" name="Google Shape;3194;p32"/>
              <p:cNvSpPr/>
              <p:nvPr/>
            </p:nvSpPr>
            <p:spPr>
              <a:xfrm>
                <a:off x="6301663" y="2573160"/>
                <a:ext cx="52387" cy="50425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2338" extrusionOk="0">
                    <a:moveTo>
                      <a:pt x="1064" y="1"/>
                    </a:moveTo>
                    <a:cubicBezTo>
                      <a:pt x="908" y="1"/>
                      <a:pt x="749" y="33"/>
                      <a:pt x="597" y="101"/>
                    </a:cubicBezTo>
                    <a:cubicBezTo>
                      <a:pt x="1" y="369"/>
                      <a:pt x="206" y="863"/>
                      <a:pt x="473" y="1458"/>
                    </a:cubicBezTo>
                    <a:cubicBezTo>
                      <a:pt x="671" y="1938"/>
                      <a:pt x="857" y="2338"/>
                      <a:pt x="1231" y="2338"/>
                    </a:cubicBezTo>
                    <a:cubicBezTo>
                      <a:pt x="1323" y="2338"/>
                      <a:pt x="1426" y="2314"/>
                      <a:pt x="1543" y="2261"/>
                    </a:cubicBezTo>
                    <a:cubicBezTo>
                      <a:pt x="2140" y="2015"/>
                      <a:pt x="2428" y="1315"/>
                      <a:pt x="2160" y="718"/>
                    </a:cubicBezTo>
                    <a:cubicBezTo>
                      <a:pt x="1961" y="274"/>
                      <a:pt x="1522" y="1"/>
                      <a:pt x="106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5" name="Google Shape;3195;p32"/>
              <p:cNvSpPr/>
              <p:nvPr/>
            </p:nvSpPr>
            <p:spPr>
              <a:xfrm>
                <a:off x="6303453" y="2579932"/>
                <a:ext cx="50123" cy="47945"/>
              </a:xfrm>
              <a:custGeom>
                <a:avLst/>
                <a:gdLst/>
                <a:ahLst/>
                <a:cxnLst/>
                <a:rect l="l" t="t" r="r" b="b"/>
                <a:pathLst>
                  <a:path w="2324" h="2223" extrusionOk="0">
                    <a:moveTo>
                      <a:pt x="1036" y="1"/>
                    </a:moveTo>
                    <a:cubicBezTo>
                      <a:pt x="883" y="1"/>
                      <a:pt x="727" y="31"/>
                      <a:pt x="576" y="96"/>
                    </a:cubicBezTo>
                    <a:cubicBezTo>
                      <a:pt x="0" y="343"/>
                      <a:pt x="206" y="815"/>
                      <a:pt x="453" y="1371"/>
                    </a:cubicBezTo>
                    <a:cubicBezTo>
                      <a:pt x="652" y="1837"/>
                      <a:pt x="825" y="2222"/>
                      <a:pt x="1188" y="2222"/>
                    </a:cubicBezTo>
                    <a:cubicBezTo>
                      <a:pt x="1274" y="2222"/>
                      <a:pt x="1371" y="2200"/>
                      <a:pt x="1481" y="2153"/>
                    </a:cubicBezTo>
                    <a:cubicBezTo>
                      <a:pt x="2057" y="1906"/>
                      <a:pt x="2324" y="1248"/>
                      <a:pt x="2057" y="672"/>
                    </a:cubicBezTo>
                    <a:cubicBezTo>
                      <a:pt x="1875" y="247"/>
                      <a:pt x="1468" y="1"/>
                      <a:pt x="103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6" name="Google Shape;3196;p32"/>
              <p:cNvSpPr/>
              <p:nvPr/>
            </p:nvSpPr>
            <p:spPr>
              <a:xfrm>
                <a:off x="6305653" y="2586424"/>
                <a:ext cx="47039" cy="41453"/>
              </a:xfrm>
              <a:custGeom>
                <a:avLst/>
                <a:gdLst/>
                <a:ahLst/>
                <a:cxnLst/>
                <a:rect l="l" t="t" r="r" b="b"/>
                <a:pathLst>
                  <a:path w="2181" h="1922" extrusionOk="0">
                    <a:moveTo>
                      <a:pt x="206" y="1"/>
                    </a:moveTo>
                    <a:cubicBezTo>
                      <a:pt x="0" y="267"/>
                      <a:pt x="145" y="638"/>
                      <a:pt x="351" y="1070"/>
                    </a:cubicBezTo>
                    <a:cubicBezTo>
                      <a:pt x="550" y="1536"/>
                      <a:pt x="723" y="1921"/>
                      <a:pt x="1086" y="1921"/>
                    </a:cubicBezTo>
                    <a:cubicBezTo>
                      <a:pt x="1172" y="1921"/>
                      <a:pt x="1269" y="1899"/>
                      <a:pt x="1379" y="1852"/>
                    </a:cubicBezTo>
                    <a:cubicBezTo>
                      <a:pt x="1934" y="1625"/>
                      <a:pt x="2181" y="988"/>
                      <a:pt x="1975" y="432"/>
                    </a:cubicBezTo>
                    <a:lnTo>
                      <a:pt x="1975" y="432"/>
                    </a:lnTo>
                    <a:cubicBezTo>
                      <a:pt x="1362" y="722"/>
                      <a:pt x="963" y="855"/>
                      <a:pt x="704" y="855"/>
                    </a:cubicBezTo>
                    <a:cubicBezTo>
                      <a:pt x="301" y="855"/>
                      <a:pt x="231" y="538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7" name="Google Shape;3197;p32"/>
              <p:cNvSpPr/>
              <p:nvPr/>
            </p:nvSpPr>
            <p:spPr>
              <a:xfrm>
                <a:off x="6174781" y="2643276"/>
                <a:ext cx="51913" cy="50425"/>
              </a:xfrm>
              <a:custGeom>
                <a:avLst/>
                <a:gdLst/>
                <a:ahLst/>
                <a:cxnLst/>
                <a:rect l="l" t="t" r="r" b="b"/>
                <a:pathLst>
                  <a:path w="2407" h="2338" extrusionOk="0">
                    <a:moveTo>
                      <a:pt x="1060" y="0"/>
                    </a:moveTo>
                    <a:cubicBezTo>
                      <a:pt x="906" y="0"/>
                      <a:pt x="748" y="32"/>
                      <a:pt x="596" y="100"/>
                    </a:cubicBezTo>
                    <a:cubicBezTo>
                      <a:pt x="0" y="368"/>
                      <a:pt x="184" y="862"/>
                      <a:pt x="453" y="1458"/>
                    </a:cubicBezTo>
                    <a:cubicBezTo>
                      <a:pt x="667" y="1938"/>
                      <a:pt x="856" y="2337"/>
                      <a:pt x="1231" y="2337"/>
                    </a:cubicBezTo>
                    <a:cubicBezTo>
                      <a:pt x="1322" y="2337"/>
                      <a:pt x="1425" y="2313"/>
                      <a:pt x="1542" y="2261"/>
                    </a:cubicBezTo>
                    <a:cubicBezTo>
                      <a:pt x="2140" y="1993"/>
                      <a:pt x="2406" y="1315"/>
                      <a:pt x="2140" y="717"/>
                    </a:cubicBezTo>
                    <a:cubicBezTo>
                      <a:pt x="1940" y="273"/>
                      <a:pt x="1512" y="0"/>
                      <a:pt x="106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8" name="Google Shape;3198;p32"/>
              <p:cNvSpPr/>
              <p:nvPr/>
            </p:nvSpPr>
            <p:spPr>
              <a:xfrm>
                <a:off x="6176550" y="2650048"/>
                <a:ext cx="49713" cy="47923"/>
              </a:xfrm>
              <a:custGeom>
                <a:avLst/>
                <a:gdLst/>
                <a:ahLst/>
                <a:cxnLst/>
                <a:rect l="l" t="t" r="r" b="b"/>
                <a:pathLst>
                  <a:path w="2305" h="2222" extrusionOk="0">
                    <a:moveTo>
                      <a:pt x="1015" y="0"/>
                    </a:moveTo>
                    <a:cubicBezTo>
                      <a:pt x="862" y="0"/>
                      <a:pt x="706" y="31"/>
                      <a:pt x="555" y="95"/>
                    </a:cubicBezTo>
                    <a:cubicBezTo>
                      <a:pt x="0" y="342"/>
                      <a:pt x="185" y="815"/>
                      <a:pt x="432" y="1371"/>
                    </a:cubicBezTo>
                    <a:cubicBezTo>
                      <a:pt x="631" y="1837"/>
                      <a:pt x="818" y="2222"/>
                      <a:pt x="1175" y="2222"/>
                    </a:cubicBezTo>
                    <a:cubicBezTo>
                      <a:pt x="1260" y="2222"/>
                      <a:pt x="1354" y="2200"/>
                      <a:pt x="1460" y="2153"/>
                    </a:cubicBezTo>
                    <a:cubicBezTo>
                      <a:pt x="2036" y="1906"/>
                      <a:pt x="2304" y="1247"/>
                      <a:pt x="2058" y="671"/>
                    </a:cubicBezTo>
                    <a:cubicBezTo>
                      <a:pt x="1859" y="246"/>
                      <a:pt x="1449" y="0"/>
                      <a:pt x="101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9" name="Google Shape;3199;p32"/>
              <p:cNvSpPr/>
              <p:nvPr/>
            </p:nvSpPr>
            <p:spPr>
              <a:xfrm>
                <a:off x="6178318" y="2656540"/>
                <a:ext cx="47492" cy="41431"/>
              </a:xfrm>
              <a:custGeom>
                <a:avLst/>
                <a:gdLst/>
                <a:ahLst/>
                <a:cxnLst/>
                <a:rect l="l" t="t" r="r" b="b"/>
                <a:pathLst>
                  <a:path w="2202" h="1921" extrusionOk="0">
                    <a:moveTo>
                      <a:pt x="206" y="0"/>
                    </a:moveTo>
                    <a:lnTo>
                      <a:pt x="206" y="0"/>
                    </a:lnTo>
                    <a:cubicBezTo>
                      <a:pt x="1" y="267"/>
                      <a:pt x="165" y="637"/>
                      <a:pt x="350" y="1070"/>
                    </a:cubicBezTo>
                    <a:cubicBezTo>
                      <a:pt x="549" y="1536"/>
                      <a:pt x="736" y="1921"/>
                      <a:pt x="1093" y="1921"/>
                    </a:cubicBezTo>
                    <a:cubicBezTo>
                      <a:pt x="1178" y="1921"/>
                      <a:pt x="1272" y="1899"/>
                      <a:pt x="1378" y="1852"/>
                    </a:cubicBezTo>
                    <a:cubicBezTo>
                      <a:pt x="1934" y="1624"/>
                      <a:pt x="2201" y="988"/>
                      <a:pt x="1976" y="431"/>
                    </a:cubicBezTo>
                    <a:lnTo>
                      <a:pt x="1976" y="431"/>
                    </a:lnTo>
                    <a:cubicBezTo>
                      <a:pt x="1362" y="722"/>
                      <a:pt x="964" y="854"/>
                      <a:pt x="704" y="854"/>
                    </a:cubicBezTo>
                    <a:cubicBezTo>
                      <a:pt x="302" y="854"/>
                      <a:pt x="231" y="537"/>
                      <a:pt x="2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0" name="Google Shape;3200;p32"/>
              <p:cNvSpPr/>
              <p:nvPr/>
            </p:nvSpPr>
            <p:spPr>
              <a:xfrm>
                <a:off x="6516410" y="2450182"/>
                <a:ext cx="52387" cy="50295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2332" extrusionOk="0">
                    <a:moveTo>
                      <a:pt x="1080" y="1"/>
                    </a:moveTo>
                    <a:cubicBezTo>
                      <a:pt x="918" y="1"/>
                      <a:pt x="754" y="34"/>
                      <a:pt x="596" y="105"/>
                    </a:cubicBezTo>
                    <a:cubicBezTo>
                      <a:pt x="1" y="352"/>
                      <a:pt x="206" y="845"/>
                      <a:pt x="473" y="1441"/>
                    </a:cubicBezTo>
                    <a:cubicBezTo>
                      <a:pt x="674" y="1928"/>
                      <a:pt x="862" y="2331"/>
                      <a:pt x="1246" y="2331"/>
                    </a:cubicBezTo>
                    <a:cubicBezTo>
                      <a:pt x="1334" y="2331"/>
                      <a:pt x="1432" y="2310"/>
                      <a:pt x="1543" y="2264"/>
                    </a:cubicBezTo>
                    <a:cubicBezTo>
                      <a:pt x="2140" y="1998"/>
                      <a:pt x="2428" y="1298"/>
                      <a:pt x="2160" y="701"/>
                    </a:cubicBezTo>
                    <a:cubicBezTo>
                      <a:pt x="1964" y="262"/>
                      <a:pt x="1532" y="1"/>
                      <a:pt x="108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1" name="Google Shape;3201;p32"/>
              <p:cNvSpPr/>
              <p:nvPr/>
            </p:nvSpPr>
            <p:spPr>
              <a:xfrm>
                <a:off x="6518200" y="2456652"/>
                <a:ext cx="50123" cy="48290"/>
              </a:xfrm>
              <a:custGeom>
                <a:avLst/>
                <a:gdLst/>
                <a:ahLst/>
                <a:cxnLst/>
                <a:rect l="l" t="t" r="r" b="b"/>
                <a:pathLst>
                  <a:path w="2324" h="2239" extrusionOk="0">
                    <a:moveTo>
                      <a:pt x="1024" y="0"/>
                    </a:moveTo>
                    <a:cubicBezTo>
                      <a:pt x="875" y="0"/>
                      <a:pt x="723" y="30"/>
                      <a:pt x="576" y="93"/>
                    </a:cubicBezTo>
                    <a:cubicBezTo>
                      <a:pt x="0" y="340"/>
                      <a:pt x="206" y="812"/>
                      <a:pt x="453" y="1388"/>
                    </a:cubicBezTo>
                    <a:cubicBezTo>
                      <a:pt x="652" y="1854"/>
                      <a:pt x="825" y="2239"/>
                      <a:pt x="1188" y="2239"/>
                    </a:cubicBezTo>
                    <a:cubicBezTo>
                      <a:pt x="1274" y="2239"/>
                      <a:pt x="1371" y="2217"/>
                      <a:pt x="1481" y="2170"/>
                    </a:cubicBezTo>
                    <a:cubicBezTo>
                      <a:pt x="2057" y="1923"/>
                      <a:pt x="2324" y="1245"/>
                      <a:pt x="2057" y="669"/>
                    </a:cubicBezTo>
                    <a:cubicBezTo>
                      <a:pt x="1873" y="254"/>
                      <a:pt x="1460" y="0"/>
                      <a:pt x="10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2" name="Google Shape;3202;p32"/>
              <p:cNvSpPr/>
              <p:nvPr/>
            </p:nvSpPr>
            <p:spPr>
              <a:xfrm>
                <a:off x="6520400" y="2463079"/>
                <a:ext cx="47039" cy="41863"/>
              </a:xfrm>
              <a:custGeom>
                <a:avLst/>
                <a:gdLst/>
                <a:ahLst/>
                <a:cxnLst/>
                <a:rect l="l" t="t" r="r" b="b"/>
                <a:pathLst>
                  <a:path w="2181" h="1941" extrusionOk="0">
                    <a:moveTo>
                      <a:pt x="206" y="1"/>
                    </a:moveTo>
                    <a:lnTo>
                      <a:pt x="206" y="1"/>
                    </a:lnTo>
                    <a:cubicBezTo>
                      <a:pt x="0" y="267"/>
                      <a:pt x="145" y="638"/>
                      <a:pt x="351" y="1090"/>
                    </a:cubicBezTo>
                    <a:cubicBezTo>
                      <a:pt x="550" y="1556"/>
                      <a:pt x="723" y="1941"/>
                      <a:pt x="1086" y="1941"/>
                    </a:cubicBezTo>
                    <a:cubicBezTo>
                      <a:pt x="1172" y="1941"/>
                      <a:pt x="1269" y="1919"/>
                      <a:pt x="1379" y="1872"/>
                    </a:cubicBezTo>
                    <a:cubicBezTo>
                      <a:pt x="1934" y="1625"/>
                      <a:pt x="2181" y="988"/>
                      <a:pt x="1975" y="432"/>
                    </a:cubicBezTo>
                    <a:lnTo>
                      <a:pt x="1975" y="432"/>
                    </a:lnTo>
                    <a:cubicBezTo>
                      <a:pt x="1364" y="730"/>
                      <a:pt x="966" y="864"/>
                      <a:pt x="706" y="864"/>
                    </a:cubicBezTo>
                    <a:cubicBezTo>
                      <a:pt x="302" y="864"/>
                      <a:pt x="231" y="539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3" name="Google Shape;3203;p32"/>
              <p:cNvSpPr/>
              <p:nvPr/>
            </p:nvSpPr>
            <p:spPr>
              <a:xfrm>
                <a:off x="5931176" y="2772185"/>
                <a:ext cx="51482" cy="50403"/>
              </a:xfrm>
              <a:custGeom>
                <a:avLst/>
                <a:gdLst/>
                <a:ahLst/>
                <a:cxnLst/>
                <a:rect l="l" t="t" r="r" b="b"/>
                <a:pathLst>
                  <a:path w="2387" h="2337" extrusionOk="0">
                    <a:moveTo>
                      <a:pt x="1040" y="1"/>
                    </a:moveTo>
                    <a:cubicBezTo>
                      <a:pt x="892" y="1"/>
                      <a:pt x="742" y="29"/>
                      <a:pt x="598" y="89"/>
                    </a:cubicBezTo>
                    <a:cubicBezTo>
                      <a:pt x="0" y="336"/>
                      <a:pt x="186" y="830"/>
                      <a:pt x="433" y="1447"/>
                    </a:cubicBezTo>
                    <a:cubicBezTo>
                      <a:pt x="634" y="1933"/>
                      <a:pt x="808" y="2336"/>
                      <a:pt x="1187" y="2336"/>
                    </a:cubicBezTo>
                    <a:cubicBezTo>
                      <a:pt x="1273" y="2336"/>
                      <a:pt x="1371" y="2315"/>
                      <a:pt x="1481" y="2270"/>
                    </a:cubicBezTo>
                    <a:cubicBezTo>
                      <a:pt x="2098" y="2023"/>
                      <a:pt x="2386" y="1345"/>
                      <a:pt x="2140" y="747"/>
                    </a:cubicBezTo>
                    <a:cubicBezTo>
                      <a:pt x="1953" y="279"/>
                      <a:pt x="1505" y="1"/>
                      <a:pt x="104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4" name="Google Shape;3204;p32"/>
              <p:cNvSpPr/>
              <p:nvPr/>
            </p:nvSpPr>
            <p:spPr>
              <a:xfrm>
                <a:off x="5932513" y="2778849"/>
                <a:ext cx="49260" cy="48182"/>
              </a:xfrm>
              <a:custGeom>
                <a:avLst/>
                <a:gdLst/>
                <a:ahLst/>
                <a:cxnLst/>
                <a:rect l="l" t="t" r="r" b="b"/>
                <a:pathLst>
                  <a:path w="2284" h="2234" extrusionOk="0">
                    <a:moveTo>
                      <a:pt x="1010" y="1"/>
                    </a:moveTo>
                    <a:cubicBezTo>
                      <a:pt x="865" y="1"/>
                      <a:pt x="718" y="29"/>
                      <a:pt x="577" y="89"/>
                    </a:cubicBezTo>
                    <a:cubicBezTo>
                      <a:pt x="1" y="315"/>
                      <a:pt x="185" y="789"/>
                      <a:pt x="412" y="1365"/>
                    </a:cubicBezTo>
                    <a:cubicBezTo>
                      <a:pt x="613" y="1833"/>
                      <a:pt x="787" y="2233"/>
                      <a:pt x="1154" y="2233"/>
                    </a:cubicBezTo>
                    <a:cubicBezTo>
                      <a:pt x="1239" y="2233"/>
                      <a:pt x="1333" y="2212"/>
                      <a:pt x="1441" y="2166"/>
                    </a:cubicBezTo>
                    <a:cubicBezTo>
                      <a:pt x="2017" y="1941"/>
                      <a:pt x="2283" y="1283"/>
                      <a:pt x="2058" y="706"/>
                    </a:cubicBezTo>
                    <a:cubicBezTo>
                      <a:pt x="1886" y="271"/>
                      <a:pt x="1457" y="1"/>
                      <a:pt x="101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5" name="Google Shape;3205;p32"/>
              <p:cNvSpPr/>
              <p:nvPr/>
            </p:nvSpPr>
            <p:spPr>
              <a:xfrm>
                <a:off x="5934713" y="2784737"/>
                <a:ext cx="46629" cy="42294"/>
              </a:xfrm>
              <a:custGeom>
                <a:avLst/>
                <a:gdLst/>
                <a:ahLst/>
                <a:cxnLst/>
                <a:rect l="l" t="t" r="r" b="b"/>
                <a:pathLst>
                  <a:path w="2162" h="1961" extrusionOk="0">
                    <a:moveTo>
                      <a:pt x="206" y="1"/>
                    </a:moveTo>
                    <a:cubicBezTo>
                      <a:pt x="1" y="269"/>
                      <a:pt x="146" y="659"/>
                      <a:pt x="310" y="1092"/>
                    </a:cubicBezTo>
                    <a:cubicBezTo>
                      <a:pt x="511" y="1560"/>
                      <a:pt x="685" y="1960"/>
                      <a:pt x="1052" y="1960"/>
                    </a:cubicBezTo>
                    <a:cubicBezTo>
                      <a:pt x="1137" y="1960"/>
                      <a:pt x="1231" y="1939"/>
                      <a:pt x="1339" y="1893"/>
                    </a:cubicBezTo>
                    <a:cubicBezTo>
                      <a:pt x="1893" y="1668"/>
                      <a:pt x="2162" y="1051"/>
                      <a:pt x="1976" y="494"/>
                    </a:cubicBezTo>
                    <a:lnTo>
                      <a:pt x="1976" y="494"/>
                    </a:lnTo>
                    <a:cubicBezTo>
                      <a:pt x="1370" y="759"/>
                      <a:pt x="972" y="879"/>
                      <a:pt x="711" y="879"/>
                    </a:cubicBezTo>
                    <a:cubicBezTo>
                      <a:pt x="280" y="879"/>
                      <a:pt x="220" y="552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6" name="Google Shape;3206;p32"/>
              <p:cNvSpPr/>
              <p:nvPr/>
            </p:nvSpPr>
            <p:spPr>
              <a:xfrm>
                <a:off x="5819349" y="2832099"/>
                <a:ext cx="51503" cy="50360"/>
              </a:xfrm>
              <a:custGeom>
                <a:avLst/>
                <a:gdLst/>
                <a:ahLst/>
                <a:cxnLst/>
                <a:rect l="l" t="t" r="r" b="b"/>
                <a:pathLst>
                  <a:path w="2388" h="2335" extrusionOk="0">
                    <a:moveTo>
                      <a:pt x="1061" y="1"/>
                    </a:moveTo>
                    <a:cubicBezTo>
                      <a:pt x="914" y="1"/>
                      <a:pt x="763" y="29"/>
                      <a:pt x="618" y="89"/>
                    </a:cubicBezTo>
                    <a:cubicBezTo>
                      <a:pt x="1" y="336"/>
                      <a:pt x="187" y="830"/>
                      <a:pt x="434" y="1425"/>
                    </a:cubicBezTo>
                    <a:cubicBezTo>
                      <a:pt x="636" y="1915"/>
                      <a:pt x="824" y="2335"/>
                      <a:pt x="1214" y="2335"/>
                    </a:cubicBezTo>
                    <a:cubicBezTo>
                      <a:pt x="1300" y="2335"/>
                      <a:pt x="1396" y="2314"/>
                      <a:pt x="1504" y="2270"/>
                    </a:cubicBezTo>
                    <a:cubicBezTo>
                      <a:pt x="2099" y="2023"/>
                      <a:pt x="2387" y="1323"/>
                      <a:pt x="2140" y="726"/>
                    </a:cubicBezTo>
                    <a:cubicBezTo>
                      <a:pt x="1954" y="275"/>
                      <a:pt x="1520" y="1"/>
                      <a:pt x="106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7" name="Google Shape;3207;p32"/>
              <p:cNvSpPr/>
              <p:nvPr/>
            </p:nvSpPr>
            <p:spPr>
              <a:xfrm>
                <a:off x="5821139" y="2838483"/>
                <a:ext cx="49282" cy="48290"/>
              </a:xfrm>
              <a:custGeom>
                <a:avLst/>
                <a:gdLst/>
                <a:ahLst/>
                <a:cxnLst/>
                <a:rect l="l" t="t" r="r" b="b"/>
                <a:pathLst>
                  <a:path w="2285" h="2239" extrusionOk="0">
                    <a:moveTo>
                      <a:pt x="998" y="0"/>
                    </a:moveTo>
                    <a:cubicBezTo>
                      <a:pt x="858" y="0"/>
                      <a:pt x="715" y="26"/>
                      <a:pt x="576" y="81"/>
                    </a:cubicBezTo>
                    <a:cubicBezTo>
                      <a:pt x="0" y="328"/>
                      <a:pt x="165" y="800"/>
                      <a:pt x="412" y="1376"/>
                    </a:cubicBezTo>
                    <a:cubicBezTo>
                      <a:pt x="598" y="1849"/>
                      <a:pt x="770" y="2238"/>
                      <a:pt x="1144" y="2238"/>
                    </a:cubicBezTo>
                    <a:cubicBezTo>
                      <a:pt x="1226" y="2238"/>
                      <a:pt x="1317" y="2220"/>
                      <a:pt x="1421" y="2179"/>
                    </a:cubicBezTo>
                    <a:cubicBezTo>
                      <a:pt x="1997" y="1932"/>
                      <a:pt x="2285" y="1274"/>
                      <a:pt x="2038" y="698"/>
                    </a:cubicBezTo>
                    <a:cubicBezTo>
                      <a:pt x="1865" y="260"/>
                      <a:pt x="1444" y="0"/>
                      <a:pt x="99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8" name="Google Shape;3208;p32"/>
              <p:cNvSpPr/>
              <p:nvPr/>
            </p:nvSpPr>
            <p:spPr>
              <a:xfrm>
                <a:off x="5822907" y="2844651"/>
                <a:ext cx="47060" cy="42121"/>
              </a:xfrm>
              <a:custGeom>
                <a:avLst/>
                <a:gdLst/>
                <a:ahLst/>
                <a:cxnLst/>
                <a:rect l="l" t="t" r="r" b="b"/>
                <a:pathLst>
                  <a:path w="2182" h="1953" extrusionOk="0">
                    <a:moveTo>
                      <a:pt x="228" y="1"/>
                    </a:moveTo>
                    <a:lnTo>
                      <a:pt x="228" y="1"/>
                    </a:lnTo>
                    <a:cubicBezTo>
                      <a:pt x="0" y="267"/>
                      <a:pt x="145" y="638"/>
                      <a:pt x="330" y="1090"/>
                    </a:cubicBezTo>
                    <a:cubicBezTo>
                      <a:pt x="516" y="1563"/>
                      <a:pt x="688" y="1952"/>
                      <a:pt x="1062" y="1952"/>
                    </a:cubicBezTo>
                    <a:cubicBezTo>
                      <a:pt x="1144" y="1952"/>
                      <a:pt x="1235" y="1934"/>
                      <a:pt x="1339" y="1893"/>
                    </a:cubicBezTo>
                    <a:cubicBezTo>
                      <a:pt x="1915" y="1666"/>
                      <a:pt x="2181" y="1029"/>
                      <a:pt x="1975" y="473"/>
                    </a:cubicBezTo>
                    <a:lnTo>
                      <a:pt x="1975" y="473"/>
                    </a:lnTo>
                    <a:cubicBezTo>
                      <a:pt x="1370" y="749"/>
                      <a:pt x="973" y="874"/>
                      <a:pt x="712" y="874"/>
                    </a:cubicBezTo>
                    <a:cubicBezTo>
                      <a:pt x="290" y="874"/>
                      <a:pt x="228" y="547"/>
                      <a:pt x="22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9" name="Google Shape;3209;p32"/>
              <p:cNvSpPr/>
              <p:nvPr/>
            </p:nvSpPr>
            <p:spPr>
              <a:xfrm>
                <a:off x="5690677" y="2898657"/>
                <a:ext cx="51503" cy="50791"/>
              </a:xfrm>
              <a:custGeom>
                <a:avLst/>
                <a:gdLst/>
                <a:ahLst/>
                <a:cxnLst/>
                <a:rect l="l" t="t" r="r" b="b"/>
                <a:pathLst>
                  <a:path w="2388" h="2355" extrusionOk="0">
                    <a:moveTo>
                      <a:pt x="1041" y="1"/>
                    </a:moveTo>
                    <a:cubicBezTo>
                      <a:pt x="893" y="1"/>
                      <a:pt x="743" y="29"/>
                      <a:pt x="598" y="89"/>
                    </a:cubicBezTo>
                    <a:cubicBezTo>
                      <a:pt x="1" y="336"/>
                      <a:pt x="187" y="829"/>
                      <a:pt x="434" y="1447"/>
                    </a:cubicBezTo>
                    <a:cubicBezTo>
                      <a:pt x="636" y="1935"/>
                      <a:pt x="811" y="2354"/>
                      <a:pt x="1195" y="2354"/>
                    </a:cubicBezTo>
                    <a:cubicBezTo>
                      <a:pt x="1280" y="2354"/>
                      <a:pt x="1374" y="2334"/>
                      <a:pt x="1482" y="2289"/>
                    </a:cubicBezTo>
                    <a:cubicBezTo>
                      <a:pt x="2099" y="2042"/>
                      <a:pt x="2387" y="1343"/>
                      <a:pt x="2140" y="747"/>
                    </a:cubicBezTo>
                    <a:cubicBezTo>
                      <a:pt x="1953" y="279"/>
                      <a:pt x="1506" y="1"/>
                      <a:pt x="104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0" name="Google Shape;3210;p32"/>
              <p:cNvSpPr/>
              <p:nvPr/>
            </p:nvSpPr>
            <p:spPr>
              <a:xfrm>
                <a:off x="5692036" y="2905472"/>
                <a:ext cx="49260" cy="48290"/>
              </a:xfrm>
              <a:custGeom>
                <a:avLst/>
                <a:gdLst/>
                <a:ahLst/>
                <a:cxnLst/>
                <a:rect l="l" t="t" r="r" b="b"/>
                <a:pathLst>
                  <a:path w="2284" h="2239" extrusionOk="0">
                    <a:moveTo>
                      <a:pt x="998" y="1"/>
                    </a:moveTo>
                    <a:cubicBezTo>
                      <a:pt x="857" y="1"/>
                      <a:pt x="715" y="27"/>
                      <a:pt x="577" y="81"/>
                    </a:cubicBezTo>
                    <a:cubicBezTo>
                      <a:pt x="1" y="327"/>
                      <a:pt x="185" y="801"/>
                      <a:pt x="412" y="1377"/>
                    </a:cubicBezTo>
                    <a:cubicBezTo>
                      <a:pt x="614" y="1850"/>
                      <a:pt x="789" y="2239"/>
                      <a:pt x="1163" y="2239"/>
                    </a:cubicBezTo>
                    <a:cubicBezTo>
                      <a:pt x="1245" y="2239"/>
                      <a:pt x="1337" y="2220"/>
                      <a:pt x="1441" y="2179"/>
                    </a:cubicBezTo>
                    <a:cubicBezTo>
                      <a:pt x="2017" y="1932"/>
                      <a:pt x="2283" y="1274"/>
                      <a:pt x="2058" y="698"/>
                    </a:cubicBezTo>
                    <a:cubicBezTo>
                      <a:pt x="1870" y="260"/>
                      <a:pt x="1445" y="1"/>
                      <a:pt x="9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1" name="Google Shape;3211;p32"/>
              <p:cNvSpPr/>
              <p:nvPr/>
            </p:nvSpPr>
            <p:spPr>
              <a:xfrm>
                <a:off x="5694236" y="2911640"/>
                <a:ext cx="46629" cy="42121"/>
              </a:xfrm>
              <a:custGeom>
                <a:avLst/>
                <a:gdLst/>
                <a:ahLst/>
                <a:cxnLst/>
                <a:rect l="l" t="t" r="r" b="b"/>
                <a:pathLst>
                  <a:path w="2162" h="1953" extrusionOk="0">
                    <a:moveTo>
                      <a:pt x="206" y="0"/>
                    </a:moveTo>
                    <a:cubicBezTo>
                      <a:pt x="1" y="247"/>
                      <a:pt x="124" y="639"/>
                      <a:pt x="310" y="1091"/>
                    </a:cubicBezTo>
                    <a:cubicBezTo>
                      <a:pt x="512" y="1564"/>
                      <a:pt x="687" y="1953"/>
                      <a:pt x="1061" y="1953"/>
                    </a:cubicBezTo>
                    <a:cubicBezTo>
                      <a:pt x="1143" y="1953"/>
                      <a:pt x="1235" y="1934"/>
                      <a:pt x="1339" y="1893"/>
                    </a:cubicBezTo>
                    <a:cubicBezTo>
                      <a:pt x="1893" y="1667"/>
                      <a:pt x="2161" y="1029"/>
                      <a:pt x="1956" y="474"/>
                    </a:cubicBezTo>
                    <a:lnTo>
                      <a:pt x="1956" y="474"/>
                    </a:lnTo>
                    <a:cubicBezTo>
                      <a:pt x="1350" y="749"/>
                      <a:pt x="955" y="874"/>
                      <a:pt x="697" y="874"/>
                    </a:cubicBezTo>
                    <a:cubicBezTo>
                      <a:pt x="279" y="874"/>
                      <a:pt x="219" y="547"/>
                      <a:pt x="2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2" name="Google Shape;3212;p32"/>
              <p:cNvSpPr/>
              <p:nvPr/>
            </p:nvSpPr>
            <p:spPr>
              <a:xfrm>
                <a:off x="6037224" y="2714082"/>
                <a:ext cx="51503" cy="50403"/>
              </a:xfrm>
              <a:custGeom>
                <a:avLst/>
                <a:gdLst/>
                <a:ahLst/>
                <a:cxnLst/>
                <a:rect l="l" t="t" r="r" b="b"/>
                <a:pathLst>
                  <a:path w="2388" h="2337" extrusionOk="0">
                    <a:moveTo>
                      <a:pt x="1051" y="0"/>
                    </a:moveTo>
                    <a:cubicBezTo>
                      <a:pt x="901" y="0"/>
                      <a:pt x="747" y="29"/>
                      <a:pt x="596" y="89"/>
                    </a:cubicBezTo>
                    <a:cubicBezTo>
                      <a:pt x="1" y="336"/>
                      <a:pt x="185" y="829"/>
                      <a:pt x="432" y="1425"/>
                    </a:cubicBezTo>
                    <a:cubicBezTo>
                      <a:pt x="633" y="1928"/>
                      <a:pt x="807" y="2336"/>
                      <a:pt x="1199" y="2336"/>
                    </a:cubicBezTo>
                    <a:cubicBezTo>
                      <a:pt x="1287" y="2336"/>
                      <a:pt x="1388" y="2315"/>
                      <a:pt x="1502" y="2269"/>
                    </a:cubicBezTo>
                    <a:cubicBezTo>
                      <a:pt x="2099" y="2023"/>
                      <a:pt x="2387" y="1343"/>
                      <a:pt x="2140" y="726"/>
                    </a:cubicBezTo>
                    <a:cubicBezTo>
                      <a:pt x="1953" y="275"/>
                      <a:pt x="1519" y="0"/>
                      <a:pt x="105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3" name="Google Shape;3213;p32"/>
              <p:cNvSpPr/>
              <p:nvPr/>
            </p:nvSpPr>
            <p:spPr>
              <a:xfrm>
                <a:off x="6038992" y="2720703"/>
                <a:ext cx="49260" cy="48225"/>
              </a:xfrm>
              <a:custGeom>
                <a:avLst/>
                <a:gdLst/>
                <a:ahLst/>
                <a:cxnLst/>
                <a:rect l="l" t="t" r="r" b="b"/>
                <a:pathLst>
                  <a:path w="2284" h="2236" extrusionOk="0">
                    <a:moveTo>
                      <a:pt x="1007" y="1"/>
                    </a:moveTo>
                    <a:cubicBezTo>
                      <a:pt x="864" y="1"/>
                      <a:pt x="718" y="29"/>
                      <a:pt x="577" y="90"/>
                    </a:cubicBezTo>
                    <a:cubicBezTo>
                      <a:pt x="1" y="317"/>
                      <a:pt x="166" y="789"/>
                      <a:pt x="412" y="1365"/>
                    </a:cubicBezTo>
                    <a:cubicBezTo>
                      <a:pt x="596" y="1834"/>
                      <a:pt x="766" y="2235"/>
                      <a:pt x="1134" y="2235"/>
                    </a:cubicBezTo>
                    <a:cubicBezTo>
                      <a:pt x="1218" y="2235"/>
                      <a:pt x="1312" y="2214"/>
                      <a:pt x="1420" y="2168"/>
                    </a:cubicBezTo>
                    <a:cubicBezTo>
                      <a:pt x="1996" y="1941"/>
                      <a:pt x="2284" y="1283"/>
                      <a:pt x="2037" y="707"/>
                    </a:cubicBezTo>
                    <a:cubicBezTo>
                      <a:pt x="1866" y="272"/>
                      <a:pt x="1449" y="1"/>
                      <a:pt x="100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4" name="Google Shape;3214;p32"/>
              <p:cNvSpPr/>
              <p:nvPr/>
            </p:nvSpPr>
            <p:spPr>
              <a:xfrm>
                <a:off x="6040782" y="2726634"/>
                <a:ext cx="46586" cy="42294"/>
              </a:xfrm>
              <a:custGeom>
                <a:avLst/>
                <a:gdLst/>
                <a:ahLst/>
                <a:cxnLst/>
                <a:rect l="l" t="t" r="r" b="b"/>
                <a:pathLst>
                  <a:path w="2160" h="1961" extrusionOk="0">
                    <a:moveTo>
                      <a:pt x="206" y="1"/>
                    </a:moveTo>
                    <a:lnTo>
                      <a:pt x="206" y="1"/>
                    </a:lnTo>
                    <a:cubicBezTo>
                      <a:pt x="0" y="267"/>
                      <a:pt x="143" y="659"/>
                      <a:pt x="329" y="1090"/>
                    </a:cubicBezTo>
                    <a:cubicBezTo>
                      <a:pt x="513" y="1559"/>
                      <a:pt x="683" y="1960"/>
                      <a:pt x="1051" y="1960"/>
                    </a:cubicBezTo>
                    <a:cubicBezTo>
                      <a:pt x="1135" y="1960"/>
                      <a:pt x="1229" y="1939"/>
                      <a:pt x="1337" y="1893"/>
                    </a:cubicBezTo>
                    <a:cubicBezTo>
                      <a:pt x="1893" y="1666"/>
                      <a:pt x="2160" y="1049"/>
                      <a:pt x="1975" y="473"/>
                    </a:cubicBezTo>
                    <a:lnTo>
                      <a:pt x="1975" y="473"/>
                    </a:lnTo>
                    <a:cubicBezTo>
                      <a:pt x="1362" y="748"/>
                      <a:pt x="962" y="873"/>
                      <a:pt x="701" y="873"/>
                    </a:cubicBezTo>
                    <a:cubicBezTo>
                      <a:pt x="278" y="873"/>
                      <a:pt x="218" y="547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215" name="Google Shape;3215;p32"/>
          <p:cNvGrpSpPr/>
          <p:nvPr/>
        </p:nvGrpSpPr>
        <p:grpSpPr>
          <a:xfrm rot="6170894" flipH="1">
            <a:off x="-852305" y="3022104"/>
            <a:ext cx="1896899" cy="1388338"/>
            <a:chOff x="2874822" y="930105"/>
            <a:chExt cx="5131535" cy="3755764"/>
          </a:xfrm>
        </p:grpSpPr>
        <p:sp>
          <p:nvSpPr>
            <p:cNvPr id="3216" name="Google Shape;3216;p32"/>
            <p:cNvSpPr/>
            <p:nvPr/>
          </p:nvSpPr>
          <p:spPr>
            <a:xfrm>
              <a:off x="2874822" y="1237377"/>
              <a:ext cx="2187893" cy="2136822"/>
            </a:xfrm>
            <a:custGeom>
              <a:avLst/>
              <a:gdLst/>
              <a:ahLst/>
              <a:cxnLst/>
              <a:rect l="l" t="t" r="r" b="b"/>
              <a:pathLst>
                <a:path w="101444" h="99076" extrusionOk="0">
                  <a:moveTo>
                    <a:pt x="14196" y="0"/>
                  </a:moveTo>
                  <a:lnTo>
                    <a:pt x="13949" y="247"/>
                  </a:lnTo>
                  <a:cubicBezTo>
                    <a:pt x="13167" y="1029"/>
                    <a:pt x="14217" y="2900"/>
                    <a:pt x="15657" y="4361"/>
                  </a:cubicBezTo>
                  <a:lnTo>
                    <a:pt x="47276" y="36103"/>
                  </a:lnTo>
                  <a:lnTo>
                    <a:pt x="49374" y="38223"/>
                  </a:lnTo>
                  <a:cubicBezTo>
                    <a:pt x="38492" y="44025"/>
                    <a:pt x="28062" y="50051"/>
                    <a:pt x="19956" y="55257"/>
                  </a:cubicBezTo>
                  <a:lnTo>
                    <a:pt x="640" y="54413"/>
                  </a:lnTo>
                  <a:lnTo>
                    <a:pt x="495" y="54577"/>
                  </a:lnTo>
                  <a:cubicBezTo>
                    <a:pt x="1" y="55194"/>
                    <a:pt x="105" y="56080"/>
                    <a:pt x="722" y="56574"/>
                  </a:cubicBezTo>
                  <a:lnTo>
                    <a:pt x="8806" y="63012"/>
                  </a:lnTo>
                  <a:cubicBezTo>
                    <a:pt x="3808" y="66983"/>
                    <a:pt x="3602" y="68320"/>
                    <a:pt x="3972" y="69060"/>
                  </a:cubicBezTo>
                  <a:cubicBezTo>
                    <a:pt x="4166" y="69418"/>
                    <a:pt x="4567" y="69740"/>
                    <a:pt x="5666" y="69740"/>
                  </a:cubicBezTo>
                  <a:cubicBezTo>
                    <a:pt x="6782" y="69740"/>
                    <a:pt x="8617" y="69408"/>
                    <a:pt x="11686" y="68443"/>
                  </a:cubicBezTo>
                  <a:lnTo>
                    <a:pt x="12489" y="78729"/>
                  </a:lnTo>
                  <a:cubicBezTo>
                    <a:pt x="12530" y="79121"/>
                    <a:pt x="12695" y="79470"/>
                    <a:pt x="12983" y="79717"/>
                  </a:cubicBezTo>
                  <a:cubicBezTo>
                    <a:pt x="13234" y="79932"/>
                    <a:pt x="13548" y="80054"/>
                    <a:pt x="13884" y="80054"/>
                  </a:cubicBezTo>
                  <a:cubicBezTo>
                    <a:pt x="13932" y="80054"/>
                    <a:pt x="13982" y="80051"/>
                    <a:pt x="14031" y="80046"/>
                  </a:cubicBezTo>
                  <a:lnTo>
                    <a:pt x="14237" y="80026"/>
                  </a:lnTo>
                  <a:lnTo>
                    <a:pt x="14258" y="79985"/>
                  </a:lnTo>
                  <a:lnTo>
                    <a:pt x="14319" y="79985"/>
                  </a:lnTo>
                  <a:lnTo>
                    <a:pt x="21561" y="68176"/>
                  </a:lnTo>
                  <a:lnTo>
                    <a:pt x="21582" y="68176"/>
                  </a:lnTo>
                  <a:lnTo>
                    <a:pt x="24421" y="63527"/>
                  </a:lnTo>
                  <a:cubicBezTo>
                    <a:pt x="33163" y="59762"/>
                    <a:pt x="43902" y="54558"/>
                    <a:pt x="54703" y="48838"/>
                  </a:cubicBezTo>
                  <a:lnTo>
                    <a:pt x="55505" y="52007"/>
                  </a:lnTo>
                  <a:lnTo>
                    <a:pt x="63981" y="95351"/>
                  </a:lnTo>
                  <a:cubicBezTo>
                    <a:pt x="64351" y="97244"/>
                    <a:pt x="65236" y="99076"/>
                    <a:pt x="66265" y="99076"/>
                  </a:cubicBezTo>
                  <a:lnTo>
                    <a:pt x="66430" y="99076"/>
                  </a:lnTo>
                  <a:lnTo>
                    <a:pt x="66759" y="99013"/>
                  </a:lnTo>
                  <a:lnTo>
                    <a:pt x="66759" y="98994"/>
                  </a:lnTo>
                  <a:lnTo>
                    <a:pt x="66800" y="98994"/>
                  </a:lnTo>
                  <a:lnTo>
                    <a:pt x="68322" y="70645"/>
                  </a:lnTo>
                  <a:cubicBezTo>
                    <a:pt x="68671" y="70480"/>
                    <a:pt x="69000" y="70294"/>
                    <a:pt x="69351" y="70110"/>
                  </a:cubicBezTo>
                  <a:cubicBezTo>
                    <a:pt x="69433" y="70069"/>
                    <a:pt x="69515" y="70028"/>
                    <a:pt x="69576" y="69987"/>
                  </a:cubicBezTo>
                  <a:cubicBezTo>
                    <a:pt x="71614" y="68917"/>
                    <a:pt x="73444" y="67785"/>
                    <a:pt x="74760" y="66797"/>
                  </a:cubicBezTo>
                  <a:cubicBezTo>
                    <a:pt x="76777" y="65296"/>
                    <a:pt x="76839" y="64679"/>
                    <a:pt x="76633" y="64287"/>
                  </a:cubicBezTo>
                  <a:cubicBezTo>
                    <a:pt x="76511" y="64078"/>
                    <a:pt x="76301" y="63892"/>
                    <a:pt x="75762" y="63892"/>
                  </a:cubicBezTo>
                  <a:cubicBezTo>
                    <a:pt x="75297" y="63892"/>
                    <a:pt x="74590" y="64030"/>
                    <a:pt x="73485" y="64411"/>
                  </a:cubicBezTo>
                  <a:cubicBezTo>
                    <a:pt x="72107" y="64905"/>
                    <a:pt x="70379" y="65667"/>
                    <a:pt x="68548" y="66613"/>
                  </a:cubicBezTo>
                  <a:lnTo>
                    <a:pt x="68753" y="62910"/>
                  </a:lnTo>
                  <a:lnTo>
                    <a:pt x="68816" y="62888"/>
                  </a:lnTo>
                  <a:lnTo>
                    <a:pt x="68816" y="62024"/>
                  </a:lnTo>
                  <a:cubicBezTo>
                    <a:pt x="68877" y="61983"/>
                    <a:pt x="68939" y="61964"/>
                    <a:pt x="69022" y="61922"/>
                  </a:cubicBezTo>
                  <a:cubicBezTo>
                    <a:pt x="69617" y="61634"/>
                    <a:pt x="70235" y="61325"/>
                    <a:pt x="70852" y="60996"/>
                  </a:cubicBezTo>
                  <a:cubicBezTo>
                    <a:pt x="71263" y="60770"/>
                    <a:pt x="71655" y="60565"/>
                    <a:pt x="72045" y="60338"/>
                  </a:cubicBezTo>
                  <a:cubicBezTo>
                    <a:pt x="73589" y="59474"/>
                    <a:pt x="74966" y="58590"/>
                    <a:pt x="76016" y="57808"/>
                  </a:cubicBezTo>
                  <a:cubicBezTo>
                    <a:pt x="76345" y="57561"/>
                    <a:pt x="76592" y="57355"/>
                    <a:pt x="76818" y="57169"/>
                  </a:cubicBezTo>
                  <a:cubicBezTo>
                    <a:pt x="78052" y="56100"/>
                    <a:pt x="78073" y="55606"/>
                    <a:pt x="77909" y="55277"/>
                  </a:cubicBezTo>
                  <a:cubicBezTo>
                    <a:pt x="77789" y="55071"/>
                    <a:pt x="77583" y="54893"/>
                    <a:pt x="77062" y="54893"/>
                  </a:cubicBezTo>
                  <a:cubicBezTo>
                    <a:pt x="76598" y="54893"/>
                    <a:pt x="75885" y="55034"/>
                    <a:pt x="74760" y="55422"/>
                  </a:cubicBezTo>
                  <a:cubicBezTo>
                    <a:pt x="74472" y="55524"/>
                    <a:pt x="74143" y="55647"/>
                    <a:pt x="73814" y="55771"/>
                  </a:cubicBezTo>
                  <a:cubicBezTo>
                    <a:pt x="72437" y="56305"/>
                    <a:pt x="70852" y="57046"/>
                    <a:pt x="69227" y="57910"/>
                  </a:cubicBezTo>
                  <a:cubicBezTo>
                    <a:pt x="69145" y="57951"/>
                    <a:pt x="69083" y="57992"/>
                    <a:pt x="69000" y="58033"/>
                  </a:cubicBezTo>
                  <a:lnTo>
                    <a:pt x="69186" y="54906"/>
                  </a:lnTo>
                  <a:cubicBezTo>
                    <a:pt x="69741" y="54618"/>
                    <a:pt x="70297" y="54330"/>
                    <a:pt x="70873" y="54023"/>
                  </a:cubicBezTo>
                  <a:cubicBezTo>
                    <a:pt x="70975" y="53982"/>
                    <a:pt x="71531" y="53672"/>
                    <a:pt x="72333" y="53220"/>
                  </a:cubicBezTo>
                  <a:cubicBezTo>
                    <a:pt x="75501" y="51431"/>
                    <a:pt x="82578" y="47212"/>
                    <a:pt x="81673" y="45506"/>
                  </a:cubicBezTo>
                  <a:cubicBezTo>
                    <a:pt x="81501" y="45181"/>
                    <a:pt x="81095" y="45043"/>
                    <a:pt x="80528" y="45043"/>
                  </a:cubicBezTo>
                  <a:cubicBezTo>
                    <a:pt x="79873" y="45043"/>
                    <a:pt x="79003" y="45228"/>
                    <a:pt x="78032" y="45526"/>
                  </a:cubicBezTo>
                  <a:cubicBezTo>
                    <a:pt x="75029" y="46431"/>
                    <a:pt x="71038" y="48386"/>
                    <a:pt x="69494" y="49187"/>
                  </a:cubicBezTo>
                  <a:lnTo>
                    <a:pt x="69535" y="48323"/>
                  </a:lnTo>
                  <a:lnTo>
                    <a:pt x="69659" y="45917"/>
                  </a:lnTo>
                  <a:lnTo>
                    <a:pt x="69968" y="40424"/>
                  </a:lnTo>
                  <a:cubicBezTo>
                    <a:pt x="70009" y="40404"/>
                    <a:pt x="70029" y="40382"/>
                    <a:pt x="70070" y="40363"/>
                  </a:cubicBezTo>
                  <a:cubicBezTo>
                    <a:pt x="70379" y="40198"/>
                    <a:pt x="70709" y="39992"/>
                    <a:pt x="71038" y="39806"/>
                  </a:cubicBezTo>
                  <a:cubicBezTo>
                    <a:pt x="71222" y="39683"/>
                    <a:pt x="71428" y="39581"/>
                    <a:pt x="71614" y="39477"/>
                  </a:cubicBezTo>
                  <a:cubicBezTo>
                    <a:pt x="71675" y="39436"/>
                    <a:pt x="71757" y="39395"/>
                    <a:pt x="71839" y="39334"/>
                  </a:cubicBezTo>
                  <a:cubicBezTo>
                    <a:pt x="74020" y="38059"/>
                    <a:pt x="76222" y="36762"/>
                    <a:pt x="78381" y="35467"/>
                  </a:cubicBezTo>
                  <a:cubicBezTo>
                    <a:pt x="88338" y="29418"/>
                    <a:pt x="101443" y="20860"/>
                    <a:pt x="100826" y="17898"/>
                  </a:cubicBezTo>
                  <a:lnTo>
                    <a:pt x="100846" y="17528"/>
                  </a:lnTo>
                  <a:lnTo>
                    <a:pt x="100703" y="17610"/>
                  </a:lnTo>
                  <a:cubicBezTo>
                    <a:pt x="100440" y="17209"/>
                    <a:pt x="99845" y="17029"/>
                    <a:pt x="98986" y="17029"/>
                  </a:cubicBezTo>
                  <a:cubicBezTo>
                    <a:pt x="92656" y="17029"/>
                    <a:pt x="72016" y="26829"/>
                    <a:pt x="64825" y="30343"/>
                  </a:cubicBezTo>
                  <a:lnTo>
                    <a:pt x="58406" y="26497"/>
                  </a:lnTo>
                  <a:lnTo>
                    <a:pt x="57748" y="26105"/>
                  </a:lnTo>
                  <a:cubicBezTo>
                    <a:pt x="60258" y="24706"/>
                    <a:pt x="68177" y="20098"/>
                    <a:pt x="67231" y="18309"/>
                  </a:cubicBezTo>
                  <a:cubicBezTo>
                    <a:pt x="67094" y="18044"/>
                    <a:pt x="66825" y="17807"/>
                    <a:pt x="66112" y="17807"/>
                  </a:cubicBezTo>
                  <a:cubicBezTo>
                    <a:pt x="65440" y="17807"/>
                    <a:pt x="64371" y="18018"/>
                    <a:pt x="62644" y="18617"/>
                  </a:cubicBezTo>
                  <a:cubicBezTo>
                    <a:pt x="60258" y="19440"/>
                    <a:pt x="57233" y="20819"/>
                    <a:pt x="54106" y="22465"/>
                  </a:cubicBezTo>
                  <a:cubicBezTo>
                    <a:pt x="53675" y="22690"/>
                    <a:pt x="53263" y="22937"/>
                    <a:pt x="52830" y="23164"/>
                  </a:cubicBezTo>
                  <a:lnTo>
                    <a:pt x="51061" y="22095"/>
                  </a:lnTo>
                  <a:lnTo>
                    <a:pt x="50156" y="21560"/>
                  </a:lnTo>
                  <a:cubicBezTo>
                    <a:pt x="52111" y="20510"/>
                    <a:pt x="53859" y="19420"/>
                    <a:pt x="55135" y="18474"/>
                  </a:cubicBezTo>
                  <a:cubicBezTo>
                    <a:pt x="57172" y="16952"/>
                    <a:pt x="57233" y="16334"/>
                    <a:pt x="57007" y="15943"/>
                  </a:cubicBezTo>
                  <a:cubicBezTo>
                    <a:pt x="56872" y="15689"/>
                    <a:pt x="56560" y="15582"/>
                    <a:pt x="56131" y="15582"/>
                  </a:cubicBezTo>
                  <a:cubicBezTo>
                    <a:pt x="54095" y="15582"/>
                    <a:pt x="49414" y="17998"/>
                    <a:pt x="48326" y="18576"/>
                  </a:cubicBezTo>
                  <a:cubicBezTo>
                    <a:pt x="47770" y="18885"/>
                    <a:pt x="47215" y="19193"/>
                    <a:pt x="46700" y="19481"/>
                  </a:cubicBezTo>
                  <a:lnTo>
                    <a:pt x="43120" y="17342"/>
                  </a:lnTo>
                  <a:lnTo>
                    <a:pt x="42771" y="17136"/>
                  </a:lnTo>
                  <a:cubicBezTo>
                    <a:pt x="44972" y="15902"/>
                    <a:pt x="49498" y="13186"/>
                    <a:pt x="48839" y="11952"/>
                  </a:cubicBezTo>
                  <a:cubicBezTo>
                    <a:pt x="48704" y="11699"/>
                    <a:pt x="48395" y="11592"/>
                    <a:pt x="47970" y="11592"/>
                  </a:cubicBezTo>
                  <a:cubicBezTo>
                    <a:pt x="45937" y="11592"/>
                    <a:pt x="41247" y="14028"/>
                    <a:pt x="40158" y="14606"/>
                  </a:cubicBezTo>
                  <a:cubicBezTo>
                    <a:pt x="39870" y="14750"/>
                    <a:pt x="39582" y="14894"/>
                    <a:pt x="39315" y="15059"/>
                  </a:cubicBezTo>
                  <a:lnTo>
                    <a:pt x="14196" y="0"/>
                  </a:lnTo>
                  <a:close/>
                </a:path>
              </a:pathLst>
            </a:custGeom>
            <a:solidFill>
              <a:srgbClr val="216893">
                <a:alpha val="383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17" name="Google Shape;3217;p32"/>
            <p:cNvGrpSpPr/>
            <p:nvPr/>
          </p:nvGrpSpPr>
          <p:grpSpPr>
            <a:xfrm>
              <a:off x="4138184" y="930105"/>
              <a:ext cx="3868174" cy="3755764"/>
              <a:chOff x="4138184" y="930105"/>
              <a:chExt cx="3868174" cy="3755764"/>
            </a:xfrm>
          </p:grpSpPr>
          <p:sp>
            <p:nvSpPr>
              <p:cNvPr id="3218" name="Google Shape;3218;p32"/>
              <p:cNvSpPr/>
              <p:nvPr/>
            </p:nvSpPr>
            <p:spPr>
              <a:xfrm>
                <a:off x="4138184" y="930105"/>
                <a:ext cx="3868174" cy="3755764"/>
              </a:xfrm>
              <a:custGeom>
                <a:avLst/>
                <a:gdLst/>
                <a:ahLst/>
                <a:cxnLst/>
                <a:rect l="l" t="t" r="r" b="b"/>
                <a:pathLst>
                  <a:path w="179352" h="174140" extrusionOk="0">
                    <a:moveTo>
                      <a:pt x="24442" y="1"/>
                    </a:moveTo>
                    <a:lnTo>
                      <a:pt x="24442" y="1"/>
                    </a:lnTo>
                    <a:cubicBezTo>
                      <a:pt x="23537" y="886"/>
                      <a:pt x="24915" y="3704"/>
                      <a:pt x="27466" y="6276"/>
                    </a:cubicBezTo>
                    <a:lnTo>
                      <a:pt x="88011" y="67066"/>
                    </a:lnTo>
                    <a:cubicBezTo>
                      <a:pt x="87846" y="67170"/>
                      <a:pt x="87660" y="67252"/>
                      <a:pt x="87495" y="67354"/>
                    </a:cubicBezTo>
                    <a:cubicBezTo>
                      <a:pt x="67109" y="78175"/>
                      <a:pt x="48778" y="88832"/>
                      <a:pt x="34748" y="97842"/>
                    </a:cubicBezTo>
                    <a:lnTo>
                      <a:pt x="598" y="96361"/>
                    </a:lnTo>
                    <a:lnTo>
                      <a:pt x="598" y="96361"/>
                    </a:lnTo>
                    <a:cubicBezTo>
                      <a:pt x="1" y="97123"/>
                      <a:pt x="124" y="98254"/>
                      <a:pt x="886" y="98871"/>
                    </a:cubicBezTo>
                    <a:lnTo>
                      <a:pt x="15967" y="110885"/>
                    </a:lnTo>
                    <a:cubicBezTo>
                      <a:pt x="9403" y="115987"/>
                      <a:pt x="6029" y="119670"/>
                      <a:pt x="6852" y="121253"/>
                    </a:cubicBezTo>
                    <a:cubicBezTo>
                      <a:pt x="7150" y="121805"/>
                      <a:pt x="7957" y="122070"/>
                      <a:pt x="9222" y="122070"/>
                    </a:cubicBezTo>
                    <a:cubicBezTo>
                      <a:pt x="11547" y="122070"/>
                      <a:pt x="15419" y="121177"/>
                      <a:pt x="20534" y="119525"/>
                    </a:cubicBezTo>
                    <a:lnTo>
                      <a:pt x="22056" y="138720"/>
                    </a:lnTo>
                    <a:cubicBezTo>
                      <a:pt x="22114" y="139657"/>
                      <a:pt x="22914" y="140372"/>
                      <a:pt x="23840" y="140372"/>
                    </a:cubicBezTo>
                    <a:cubicBezTo>
                      <a:pt x="23889" y="140372"/>
                      <a:pt x="23939" y="140370"/>
                      <a:pt x="23990" y="140366"/>
                    </a:cubicBezTo>
                    <a:lnTo>
                      <a:pt x="41866" y="111255"/>
                    </a:lnTo>
                    <a:cubicBezTo>
                      <a:pt x="57172" y="104672"/>
                      <a:pt x="76284" y="95477"/>
                      <a:pt x="96671" y="84635"/>
                    </a:cubicBezTo>
                    <a:lnTo>
                      <a:pt x="97041" y="84451"/>
                    </a:lnTo>
                    <a:lnTo>
                      <a:pt x="113397" y="168117"/>
                    </a:lnTo>
                    <a:cubicBezTo>
                      <a:pt x="114067" y="171506"/>
                      <a:pt x="115529" y="174140"/>
                      <a:pt x="116736" y="174140"/>
                    </a:cubicBezTo>
                    <a:cubicBezTo>
                      <a:pt x="116789" y="174140"/>
                      <a:pt x="116842" y="174134"/>
                      <a:pt x="116894" y="174124"/>
                    </a:cubicBezTo>
                    <a:lnTo>
                      <a:pt x="119651" y="123949"/>
                    </a:lnTo>
                    <a:cubicBezTo>
                      <a:pt x="120493" y="123538"/>
                      <a:pt x="121379" y="123085"/>
                      <a:pt x="122263" y="122633"/>
                    </a:cubicBezTo>
                    <a:cubicBezTo>
                      <a:pt x="129608" y="118724"/>
                      <a:pt x="135080" y="114629"/>
                      <a:pt x="134463" y="113477"/>
                    </a:cubicBezTo>
                    <a:cubicBezTo>
                      <a:pt x="134356" y="113272"/>
                      <a:pt x="134065" y="113175"/>
                      <a:pt x="133616" y="113175"/>
                    </a:cubicBezTo>
                    <a:cubicBezTo>
                      <a:pt x="131540" y="113175"/>
                      <a:pt x="126100" y="115259"/>
                      <a:pt x="120062" y="118456"/>
                    </a:cubicBezTo>
                    <a:cubicBezTo>
                      <a:pt x="120021" y="118477"/>
                      <a:pt x="119980" y="118497"/>
                      <a:pt x="119958" y="118518"/>
                    </a:cubicBezTo>
                    <a:lnTo>
                      <a:pt x="120493" y="108663"/>
                    </a:lnTo>
                    <a:cubicBezTo>
                      <a:pt x="121790" y="108046"/>
                      <a:pt x="123148" y="107388"/>
                      <a:pt x="124525" y="106647"/>
                    </a:cubicBezTo>
                    <a:cubicBezTo>
                      <a:pt x="131871" y="102738"/>
                      <a:pt x="137343" y="98645"/>
                      <a:pt x="136726" y="97493"/>
                    </a:cubicBezTo>
                    <a:cubicBezTo>
                      <a:pt x="136619" y="97288"/>
                      <a:pt x="136328" y="97191"/>
                      <a:pt x="135878" y="97191"/>
                    </a:cubicBezTo>
                    <a:cubicBezTo>
                      <a:pt x="133802" y="97191"/>
                      <a:pt x="128362" y="99275"/>
                      <a:pt x="122325" y="102472"/>
                    </a:cubicBezTo>
                    <a:cubicBezTo>
                      <a:pt x="121790" y="102760"/>
                      <a:pt x="121296" y="103026"/>
                      <a:pt x="120781" y="103314"/>
                    </a:cubicBezTo>
                    <a:lnTo>
                      <a:pt x="121193" y="96012"/>
                    </a:lnTo>
                    <a:cubicBezTo>
                      <a:pt x="122304" y="95456"/>
                      <a:pt x="123415" y="94880"/>
                      <a:pt x="124567" y="94284"/>
                    </a:cubicBezTo>
                    <a:cubicBezTo>
                      <a:pt x="135922" y="88256"/>
                      <a:pt x="144357" y="81919"/>
                      <a:pt x="143411" y="80150"/>
                    </a:cubicBezTo>
                    <a:cubicBezTo>
                      <a:pt x="143244" y="79835"/>
                      <a:pt x="142793" y="79685"/>
                      <a:pt x="142100" y="79685"/>
                    </a:cubicBezTo>
                    <a:cubicBezTo>
                      <a:pt x="138947" y="79685"/>
                      <a:pt x="130787" y="82791"/>
                      <a:pt x="121645" y="87597"/>
                    </a:cubicBezTo>
                    <a:lnTo>
                      <a:pt x="122592" y="70338"/>
                    </a:lnTo>
                    <a:cubicBezTo>
                      <a:pt x="156269" y="51020"/>
                      <a:pt x="179351" y="34583"/>
                      <a:pt x="177314" y="30736"/>
                    </a:cubicBezTo>
                    <a:cubicBezTo>
                      <a:pt x="177018" y="30181"/>
                      <a:pt x="176211" y="29913"/>
                      <a:pt x="174939" y="29913"/>
                    </a:cubicBezTo>
                    <a:cubicBezTo>
                      <a:pt x="167445" y="29913"/>
                      <a:pt x="143845" y="39208"/>
                      <a:pt x="114157" y="53735"/>
                    </a:cubicBezTo>
                    <a:lnTo>
                      <a:pt x="100148" y="45342"/>
                    </a:lnTo>
                    <a:cubicBezTo>
                      <a:pt x="110887" y="39521"/>
                      <a:pt x="118704" y="33575"/>
                      <a:pt x="117778" y="31868"/>
                    </a:cubicBezTo>
                    <a:cubicBezTo>
                      <a:pt x="117614" y="31554"/>
                      <a:pt x="117165" y="31405"/>
                      <a:pt x="116475" y="31405"/>
                    </a:cubicBezTo>
                    <a:cubicBezTo>
                      <a:pt x="113272" y="31405"/>
                      <a:pt x="104861" y="34623"/>
                      <a:pt x="95519" y="39582"/>
                    </a:cubicBezTo>
                    <a:cubicBezTo>
                      <a:pt x="94635" y="40056"/>
                      <a:pt x="93749" y="40528"/>
                      <a:pt x="92885" y="41002"/>
                    </a:cubicBezTo>
                    <a:lnTo>
                      <a:pt x="86653" y="37258"/>
                    </a:lnTo>
                    <a:cubicBezTo>
                      <a:pt x="86919" y="37134"/>
                      <a:pt x="87188" y="36990"/>
                      <a:pt x="87476" y="36846"/>
                    </a:cubicBezTo>
                    <a:cubicBezTo>
                      <a:pt x="94819" y="32938"/>
                      <a:pt x="100272" y="28843"/>
                      <a:pt x="99674" y="27691"/>
                    </a:cubicBezTo>
                    <a:cubicBezTo>
                      <a:pt x="99564" y="27486"/>
                      <a:pt x="99270" y="27389"/>
                      <a:pt x="98819" y="27389"/>
                    </a:cubicBezTo>
                    <a:cubicBezTo>
                      <a:pt x="96732" y="27389"/>
                      <a:pt x="91292" y="29473"/>
                      <a:pt x="85254" y="32669"/>
                    </a:cubicBezTo>
                    <a:cubicBezTo>
                      <a:pt x="84122" y="33287"/>
                      <a:pt x="83032" y="33884"/>
                      <a:pt x="82003" y="34480"/>
                    </a:cubicBezTo>
                    <a:lnTo>
                      <a:pt x="73569" y="29440"/>
                    </a:lnTo>
                    <a:cubicBezTo>
                      <a:pt x="80605" y="25634"/>
                      <a:pt x="85748" y="21725"/>
                      <a:pt x="85150" y="20614"/>
                    </a:cubicBezTo>
                    <a:cubicBezTo>
                      <a:pt x="85044" y="20409"/>
                      <a:pt x="84753" y="20312"/>
                      <a:pt x="84305" y="20312"/>
                    </a:cubicBezTo>
                    <a:cubicBezTo>
                      <a:pt x="82231" y="20312"/>
                      <a:pt x="76790" y="22400"/>
                      <a:pt x="70750" y="25614"/>
                    </a:cubicBezTo>
                    <a:cubicBezTo>
                      <a:pt x="70113" y="25943"/>
                      <a:pt x="69496" y="26292"/>
                      <a:pt x="68878" y="26621"/>
                    </a:cubicBezTo>
                    <a:lnTo>
                      <a:pt x="68878" y="26621"/>
                    </a:lnTo>
                    <a:lnTo>
                      <a:pt x="2444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9" name="Google Shape;3219;p32"/>
              <p:cNvSpPr/>
              <p:nvPr/>
            </p:nvSpPr>
            <p:spPr>
              <a:xfrm>
                <a:off x="4286848" y="1607173"/>
                <a:ext cx="3675555" cy="3078221"/>
              </a:xfrm>
              <a:custGeom>
                <a:avLst/>
                <a:gdLst/>
                <a:ahLst/>
                <a:cxnLst/>
                <a:rect l="l" t="t" r="r" b="b"/>
                <a:pathLst>
                  <a:path w="170421" h="142725" extrusionOk="0">
                    <a:moveTo>
                      <a:pt x="170421" y="1"/>
                    </a:moveTo>
                    <a:lnTo>
                      <a:pt x="63" y="88914"/>
                    </a:lnTo>
                    <a:lnTo>
                      <a:pt x="63" y="88914"/>
                    </a:lnTo>
                    <a:cubicBezTo>
                      <a:pt x="0" y="89243"/>
                      <a:pt x="0" y="89531"/>
                      <a:pt x="124" y="89758"/>
                    </a:cubicBezTo>
                    <a:cubicBezTo>
                      <a:pt x="423" y="90320"/>
                      <a:pt x="1237" y="90589"/>
                      <a:pt x="2515" y="90589"/>
                    </a:cubicBezTo>
                    <a:cubicBezTo>
                      <a:pt x="4841" y="90589"/>
                      <a:pt x="8706" y="89697"/>
                      <a:pt x="13805" y="88050"/>
                    </a:cubicBezTo>
                    <a:lnTo>
                      <a:pt x="15306" y="107245"/>
                    </a:lnTo>
                    <a:cubicBezTo>
                      <a:pt x="15384" y="108182"/>
                      <a:pt x="16167" y="108897"/>
                      <a:pt x="17090" y="108897"/>
                    </a:cubicBezTo>
                    <a:cubicBezTo>
                      <a:pt x="17140" y="108897"/>
                      <a:pt x="17190" y="108895"/>
                      <a:pt x="17240" y="108891"/>
                    </a:cubicBezTo>
                    <a:lnTo>
                      <a:pt x="35097" y="79801"/>
                    </a:lnTo>
                    <a:cubicBezTo>
                      <a:pt x="50383" y="73238"/>
                      <a:pt x="69452" y="64043"/>
                      <a:pt x="89819" y="53222"/>
                    </a:cubicBezTo>
                    <a:lnTo>
                      <a:pt x="90189" y="53036"/>
                    </a:lnTo>
                    <a:lnTo>
                      <a:pt x="106565" y="136683"/>
                    </a:lnTo>
                    <a:cubicBezTo>
                      <a:pt x="107237" y="140103"/>
                      <a:pt x="108726" y="142724"/>
                      <a:pt x="109918" y="142724"/>
                    </a:cubicBezTo>
                    <a:cubicBezTo>
                      <a:pt x="109966" y="142724"/>
                      <a:pt x="110014" y="142720"/>
                      <a:pt x="110062" y="142711"/>
                    </a:cubicBezTo>
                    <a:lnTo>
                      <a:pt x="112799" y="92556"/>
                    </a:lnTo>
                    <a:cubicBezTo>
                      <a:pt x="113641" y="92123"/>
                      <a:pt x="114505" y="91692"/>
                      <a:pt x="115391" y="91218"/>
                    </a:cubicBezTo>
                    <a:cubicBezTo>
                      <a:pt x="122734" y="87331"/>
                      <a:pt x="128187" y="83236"/>
                      <a:pt x="127570" y="82084"/>
                    </a:cubicBezTo>
                    <a:cubicBezTo>
                      <a:pt x="127463" y="81878"/>
                      <a:pt x="127170" y="81780"/>
                      <a:pt x="126718" y="81780"/>
                    </a:cubicBezTo>
                    <a:cubicBezTo>
                      <a:pt x="124642" y="81780"/>
                      <a:pt x="119221" y="83852"/>
                      <a:pt x="113189" y="87063"/>
                    </a:cubicBezTo>
                    <a:cubicBezTo>
                      <a:pt x="113148" y="87084"/>
                      <a:pt x="113128" y="87104"/>
                      <a:pt x="113087" y="87104"/>
                    </a:cubicBezTo>
                    <a:lnTo>
                      <a:pt x="113622" y="77250"/>
                    </a:lnTo>
                    <a:cubicBezTo>
                      <a:pt x="114917" y="76653"/>
                      <a:pt x="116255" y="75975"/>
                      <a:pt x="117654" y="75234"/>
                    </a:cubicBezTo>
                    <a:cubicBezTo>
                      <a:pt x="124997" y="71345"/>
                      <a:pt x="130450" y="67252"/>
                      <a:pt x="129833" y="66100"/>
                    </a:cubicBezTo>
                    <a:cubicBezTo>
                      <a:pt x="129723" y="65895"/>
                      <a:pt x="129429" y="65798"/>
                      <a:pt x="128978" y="65798"/>
                    </a:cubicBezTo>
                    <a:cubicBezTo>
                      <a:pt x="126896" y="65798"/>
                      <a:pt x="121469" y="67882"/>
                      <a:pt x="115432" y="71079"/>
                    </a:cubicBezTo>
                    <a:cubicBezTo>
                      <a:pt x="114917" y="71367"/>
                      <a:pt x="114403" y="71633"/>
                      <a:pt x="113910" y="71921"/>
                    </a:cubicBezTo>
                    <a:lnTo>
                      <a:pt x="114300" y="64619"/>
                    </a:lnTo>
                    <a:cubicBezTo>
                      <a:pt x="115411" y="64063"/>
                      <a:pt x="116543" y="63487"/>
                      <a:pt x="117674" y="62870"/>
                    </a:cubicBezTo>
                    <a:cubicBezTo>
                      <a:pt x="129010" y="56863"/>
                      <a:pt x="137444" y="50548"/>
                      <a:pt x="136498" y="48757"/>
                    </a:cubicBezTo>
                    <a:cubicBezTo>
                      <a:pt x="136331" y="48442"/>
                      <a:pt x="135880" y="48292"/>
                      <a:pt x="135187" y="48292"/>
                    </a:cubicBezTo>
                    <a:cubicBezTo>
                      <a:pt x="132034" y="48292"/>
                      <a:pt x="123877" y="51398"/>
                      <a:pt x="114752" y="56204"/>
                    </a:cubicBezTo>
                    <a:lnTo>
                      <a:pt x="114752" y="56204"/>
                    </a:lnTo>
                    <a:lnTo>
                      <a:pt x="115699" y="38965"/>
                    </a:lnTo>
                    <a:cubicBezTo>
                      <a:pt x="147791" y="20532"/>
                      <a:pt x="170236" y="4754"/>
                      <a:pt x="17042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0" name="Google Shape;3220;p32"/>
              <p:cNvSpPr/>
              <p:nvPr/>
            </p:nvSpPr>
            <p:spPr>
              <a:xfrm>
                <a:off x="7647367" y="1641789"/>
                <a:ext cx="157982" cy="168636"/>
              </a:xfrm>
              <a:custGeom>
                <a:avLst/>
                <a:gdLst/>
                <a:ahLst/>
                <a:cxnLst/>
                <a:rect l="l" t="t" r="r" b="b"/>
                <a:pathLst>
                  <a:path w="7325" h="7819" extrusionOk="0">
                    <a:moveTo>
                      <a:pt x="3498" y="1"/>
                    </a:moveTo>
                    <a:lnTo>
                      <a:pt x="1" y="1421"/>
                    </a:lnTo>
                    <a:cubicBezTo>
                      <a:pt x="3498" y="3128"/>
                      <a:pt x="3684" y="7818"/>
                      <a:pt x="3684" y="7818"/>
                    </a:cubicBezTo>
                    <a:lnTo>
                      <a:pt x="7016" y="5226"/>
                    </a:lnTo>
                    <a:cubicBezTo>
                      <a:pt x="7324" y="680"/>
                      <a:pt x="3498" y="1"/>
                      <a:pt x="34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1" name="Google Shape;3221;p32"/>
              <p:cNvSpPr/>
              <p:nvPr/>
            </p:nvSpPr>
            <p:spPr>
              <a:xfrm>
                <a:off x="7647367" y="1641789"/>
                <a:ext cx="157982" cy="113186"/>
              </a:xfrm>
              <a:custGeom>
                <a:avLst/>
                <a:gdLst/>
                <a:ahLst/>
                <a:cxnLst/>
                <a:rect l="l" t="t" r="r" b="b"/>
                <a:pathLst>
                  <a:path w="7325" h="5248" extrusionOk="0">
                    <a:moveTo>
                      <a:pt x="3498" y="1"/>
                    </a:moveTo>
                    <a:lnTo>
                      <a:pt x="1" y="1421"/>
                    </a:lnTo>
                    <a:cubicBezTo>
                      <a:pt x="195" y="1419"/>
                      <a:pt x="390" y="1418"/>
                      <a:pt x="585" y="1418"/>
                    </a:cubicBezTo>
                    <a:cubicBezTo>
                      <a:pt x="2807" y="1418"/>
                      <a:pt x="5034" y="1605"/>
                      <a:pt x="6358" y="3704"/>
                    </a:cubicBezTo>
                    <a:cubicBezTo>
                      <a:pt x="6666" y="4197"/>
                      <a:pt x="6872" y="4712"/>
                      <a:pt x="6995" y="5247"/>
                    </a:cubicBezTo>
                    <a:lnTo>
                      <a:pt x="7016" y="5226"/>
                    </a:lnTo>
                    <a:cubicBezTo>
                      <a:pt x="7324" y="680"/>
                      <a:pt x="3498" y="1"/>
                      <a:pt x="349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2" name="Google Shape;3222;p32"/>
              <p:cNvSpPr/>
              <p:nvPr/>
            </p:nvSpPr>
            <p:spPr>
              <a:xfrm>
                <a:off x="5940040" y="2183564"/>
                <a:ext cx="524047" cy="193008"/>
              </a:xfrm>
              <a:custGeom>
                <a:avLst/>
                <a:gdLst/>
                <a:ahLst/>
                <a:cxnLst/>
                <a:rect l="l" t="t" r="r" b="b"/>
                <a:pathLst>
                  <a:path w="24298" h="8949" extrusionOk="0">
                    <a:moveTo>
                      <a:pt x="1" y="4485"/>
                    </a:moveTo>
                    <a:cubicBezTo>
                      <a:pt x="3" y="4488"/>
                      <a:pt x="6" y="4491"/>
                      <a:pt x="9" y="4493"/>
                    </a:cubicBezTo>
                    <a:lnTo>
                      <a:pt x="9" y="4493"/>
                    </a:lnTo>
                    <a:lnTo>
                      <a:pt x="1" y="4485"/>
                    </a:lnTo>
                    <a:close/>
                    <a:moveTo>
                      <a:pt x="24297" y="0"/>
                    </a:moveTo>
                    <a:cubicBezTo>
                      <a:pt x="24296" y="1"/>
                      <a:pt x="10841" y="5515"/>
                      <a:pt x="3703" y="5515"/>
                    </a:cubicBezTo>
                    <a:cubicBezTo>
                      <a:pt x="2052" y="5515"/>
                      <a:pt x="740" y="5220"/>
                      <a:pt x="9" y="4493"/>
                    </a:cubicBezTo>
                    <a:lnTo>
                      <a:pt x="9" y="4493"/>
                    </a:lnTo>
                    <a:lnTo>
                      <a:pt x="4466" y="8948"/>
                    </a:lnTo>
                    <a:lnTo>
                      <a:pt x="2429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3" name="Google Shape;3223;p32"/>
              <p:cNvSpPr/>
              <p:nvPr/>
            </p:nvSpPr>
            <p:spPr>
              <a:xfrm>
                <a:off x="6223998" y="2751480"/>
                <a:ext cx="35975" cy="145559"/>
              </a:xfrm>
              <a:custGeom>
                <a:avLst/>
                <a:gdLst/>
                <a:ahLst/>
                <a:cxnLst/>
                <a:rect l="l" t="t" r="r" b="b"/>
                <a:pathLst>
                  <a:path w="1668" h="6749" extrusionOk="0">
                    <a:moveTo>
                      <a:pt x="330" y="1"/>
                    </a:moveTo>
                    <a:cubicBezTo>
                      <a:pt x="228" y="61"/>
                      <a:pt x="104" y="103"/>
                      <a:pt x="1" y="165"/>
                    </a:cubicBezTo>
                    <a:lnTo>
                      <a:pt x="1668" y="6748"/>
                    </a:lnTo>
                    <a:lnTo>
                      <a:pt x="330" y="1"/>
                    </a:ln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4" name="Google Shape;3224;p32"/>
              <p:cNvSpPr/>
              <p:nvPr/>
            </p:nvSpPr>
            <p:spPr>
              <a:xfrm>
                <a:off x="6231094" y="2751027"/>
                <a:ext cx="32438" cy="161088"/>
              </a:xfrm>
              <a:custGeom>
                <a:avLst/>
                <a:gdLst/>
                <a:ahLst/>
                <a:cxnLst/>
                <a:rect l="l" t="t" r="r" b="b"/>
                <a:pathLst>
                  <a:path w="1504" h="7469" extrusionOk="0">
                    <a:moveTo>
                      <a:pt x="42" y="0"/>
                    </a:moveTo>
                    <a:cubicBezTo>
                      <a:pt x="22" y="0"/>
                      <a:pt x="22" y="0"/>
                      <a:pt x="1" y="22"/>
                    </a:cubicBezTo>
                    <a:lnTo>
                      <a:pt x="1339" y="6769"/>
                    </a:lnTo>
                    <a:lnTo>
                      <a:pt x="1504" y="7469"/>
                    </a:lnTo>
                    <a:lnTo>
                      <a:pt x="42" y="0"/>
                    </a:lnTo>
                    <a:close/>
                  </a:path>
                </a:pathLst>
              </a:custGeom>
              <a:solidFill>
                <a:srgbClr val="CEBF9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5" name="Google Shape;3225;p32"/>
              <p:cNvSpPr/>
              <p:nvPr/>
            </p:nvSpPr>
            <p:spPr>
              <a:xfrm>
                <a:off x="6223998" y="2502116"/>
                <a:ext cx="436612" cy="409998"/>
              </a:xfrm>
              <a:custGeom>
                <a:avLst/>
                <a:gdLst/>
                <a:ahLst/>
                <a:cxnLst/>
                <a:rect l="l" t="t" r="r" b="b"/>
                <a:pathLst>
                  <a:path w="20244" h="19010" extrusionOk="0">
                    <a:moveTo>
                      <a:pt x="26" y="11713"/>
                    </a:moveTo>
                    <a:lnTo>
                      <a:pt x="26" y="11713"/>
                    </a:lnTo>
                    <a:cubicBezTo>
                      <a:pt x="17" y="11717"/>
                      <a:pt x="9" y="11722"/>
                      <a:pt x="1" y="11727"/>
                    </a:cubicBezTo>
                    <a:lnTo>
                      <a:pt x="26" y="11713"/>
                    </a:lnTo>
                    <a:close/>
                    <a:moveTo>
                      <a:pt x="20244" y="1"/>
                    </a:moveTo>
                    <a:lnTo>
                      <a:pt x="26" y="11713"/>
                    </a:lnTo>
                    <a:lnTo>
                      <a:pt x="26" y="11713"/>
                    </a:lnTo>
                    <a:cubicBezTo>
                      <a:pt x="124" y="11658"/>
                      <a:pt x="236" y="11619"/>
                      <a:pt x="330" y="11563"/>
                    </a:cubicBezTo>
                    <a:cubicBezTo>
                      <a:pt x="351" y="11541"/>
                      <a:pt x="351" y="11541"/>
                      <a:pt x="371" y="11541"/>
                    </a:cubicBezTo>
                    <a:lnTo>
                      <a:pt x="1833" y="19010"/>
                    </a:lnTo>
                    <a:cubicBezTo>
                      <a:pt x="3355" y="11151"/>
                      <a:pt x="20242" y="2"/>
                      <a:pt x="2024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6" name="Google Shape;3226;p32"/>
              <p:cNvSpPr/>
              <p:nvPr/>
            </p:nvSpPr>
            <p:spPr>
              <a:xfrm>
                <a:off x="5976878" y="1907997"/>
                <a:ext cx="347884" cy="119743"/>
              </a:xfrm>
              <a:custGeom>
                <a:avLst/>
                <a:gdLst/>
                <a:ahLst/>
                <a:cxnLst/>
                <a:rect l="l" t="t" r="r" b="b"/>
                <a:pathLst>
                  <a:path w="16130" h="5552" extrusionOk="0">
                    <a:moveTo>
                      <a:pt x="14895" y="1"/>
                    </a:moveTo>
                    <a:cubicBezTo>
                      <a:pt x="14895" y="1"/>
                      <a:pt x="7966" y="4736"/>
                      <a:pt x="3060" y="4736"/>
                    </a:cubicBezTo>
                    <a:cubicBezTo>
                      <a:pt x="1883" y="4736"/>
                      <a:pt x="821" y="4463"/>
                      <a:pt x="1" y="3786"/>
                    </a:cubicBezTo>
                    <a:lnTo>
                      <a:pt x="1" y="3786"/>
                    </a:lnTo>
                    <a:cubicBezTo>
                      <a:pt x="1" y="3786"/>
                      <a:pt x="739" y="5551"/>
                      <a:pt x="3856" y="5551"/>
                    </a:cubicBezTo>
                    <a:cubicBezTo>
                      <a:pt x="6268" y="5551"/>
                      <a:pt x="10106" y="4494"/>
                      <a:pt x="16130" y="742"/>
                    </a:cubicBezTo>
                    <a:lnTo>
                      <a:pt x="1489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7" name="Google Shape;3227;p32"/>
              <p:cNvSpPr/>
              <p:nvPr/>
            </p:nvSpPr>
            <p:spPr>
              <a:xfrm>
                <a:off x="4550856" y="3032785"/>
                <a:ext cx="336777" cy="231635"/>
              </a:xfrm>
              <a:custGeom>
                <a:avLst/>
                <a:gdLst/>
                <a:ahLst/>
                <a:cxnLst/>
                <a:rect l="l" t="t" r="r" b="b"/>
                <a:pathLst>
                  <a:path w="15615" h="10740" extrusionOk="0">
                    <a:moveTo>
                      <a:pt x="7797" y="0"/>
                    </a:moveTo>
                    <a:lnTo>
                      <a:pt x="7797" y="0"/>
                    </a:lnTo>
                    <a:cubicBezTo>
                      <a:pt x="11357" y="2406"/>
                      <a:pt x="1" y="10739"/>
                      <a:pt x="1" y="10739"/>
                    </a:cubicBezTo>
                    <a:lnTo>
                      <a:pt x="15614" y="349"/>
                    </a:lnTo>
                    <a:lnTo>
                      <a:pt x="779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8" name="Google Shape;3228;p32"/>
              <p:cNvSpPr/>
              <p:nvPr/>
            </p:nvSpPr>
            <p:spPr>
              <a:xfrm>
                <a:off x="4630268" y="3328281"/>
                <a:ext cx="413535" cy="157982"/>
              </a:xfrm>
              <a:custGeom>
                <a:avLst/>
                <a:gdLst/>
                <a:ahLst/>
                <a:cxnLst/>
                <a:rect l="l" t="t" r="r" b="b"/>
                <a:pathLst>
                  <a:path w="19174" h="7325" extrusionOk="0">
                    <a:moveTo>
                      <a:pt x="19174" y="0"/>
                    </a:moveTo>
                    <a:lnTo>
                      <a:pt x="0" y="7324"/>
                    </a:lnTo>
                    <a:cubicBezTo>
                      <a:pt x="4260" y="6008"/>
                      <a:pt x="7304" y="5555"/>
                      <a:pt x="9485" y="5555"/>
                    </a:cubicBezTo>
                    <a:cubicBezTo>
                      <a:pt x="13825" y="5555"/>
                      <a:pt x="14689" y="7324"/>
                      <a:pt x="14689" y="7324"/>
                    </a:cubicBezTo>
                    <a:lnTo>
                      <a:pt x="1917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9" name="Google Shape;3229;p32"/>
              <p:cNvSpPr/>
              <p:nvPr/>
            </p:nvSpPr>
            <p:spPr>
              <a:xfrm>
                <a:off x="5741727" y="1733645"/>
                <a:ext cx="300845" cy="110210"/>
              </a:xfrm>
              <a:custGeom>
                <a:avLst/>
                <a:gdLst/>
                <a:ahLst/>
                <a:cxnLst/>
                <a:rect l="l" t="t" r="r" b="b"/>
                <a:pathLst>
                  <a:path w="13949" h="5110" extrusionOk="0">
                    <a:moveTo>
                      <a:pt x="12303" y="1"/>
                    </a:moveTo>
                    <a:cubicBezTo>
                      <a:pt x="12303" y="1"/>
                      <a:pt x="5931" y="4197"/>
                      <a:pt x="2044" y="4197"/>
                    </a:cubicBezTo>
                    <a:cubicBezTo>
                      <a:pt x="1225" y="4197"/>
                      <a:pt x="516" y="4010"/>
                      <a:pt x="1" y="3559"/>
                    </a:cubicBezTo>
                    <a:lnTo>
                      <a:pt x="1" y="3559"/>
                    </a:lnTo>
                    <a:cubicBezTo>
                      <a:pt x="1" y="3559"/>
                      <a:pt x="291" y="5110"/>
                      <a:pt x="2911" y="5110"/>
                    </a:cubicBezTo>
                    <a:cubicBezTo>
                      <a:pt x="4918" y="5110"/>
                      <a:pt x="8292" y="4200"/>
                      <a:pt x="13949" y="988"/>
                    </a:cubicBezTo>
                    <a:lnTo>
                      <a:pt x="1230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0" name="Google Shape;3230;p32"/>
              <p:cNvSpPr/>
              <p:nvPr/>
            </p:nvSpPr>
            <p:spPr>
              <a:xfrm>
                <a:off x="5495038" y="1565052"/>
                <a:ext cx="246711" cy="82151"/>
              </a:xfrm>
              <a:custGeom>
                <a:avLst/>
                <a:gdLst/>
                <a:ahLst/>
                <a:cxnLst/>
                <a:rect l="l" t="t" r="r" b="b"/>
                <a:pathLst>
                  <a:path w="11439" h="3809" extrusionOk="0">
                    <a:moveTo>
                      <a:pt x="10657" y="0"/>
                    </a:moveTo>
                    <a:cubicBezTo>
                      <a:pt x="10657" y="0"/>
                      <a:pt x="6835" y="3289"/>
                      <a:pt x="3293" y="3289"/>
                    </a:cubicBezTo>
                    <a:cubicBezTo>
                      <a:pt x="2114" y="3289"/>
                      <a:pt x="966" y="2925"/>
                      <a:pt x="0" y="1954"/>
                    </a:cubicBezTo>
                    <a:lnTo>
                      <a:pt x="0" y="1954"/>
                    </a:lnTo>
                    <a:cubicBezTo>
                      <a:pt x="1" y="1954"/>
                      <a:pt x="1007" y="3808"/>
                      <a:pt x="3740" y="3808"/>
                    </a:cubicBezTo>
                    <a:cubicBezTo>
                      <a:pt x="5513" y="3808"/>
                      <a:pt x="8014" y="3027"/>
                      <a:pt x="11439" y="453"/>
                    </a:cubicBezTo>
                    <a:lnTo>
                      <a:pt x="1065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1" name="Google Shape;3231;p32"/>
              <p:cNvSpPr/>
              <p:nvPr/>
            </p:nvSpPr>
            <p:spPr>
              <a:xfrm>
                <a:off x="6415259" y="3000843"/>
                <a:ext cx="336755" cy="98930"/>
              </a:xfrm>
              <a:custGeom>
                <a:avLst/>
                <a:gdLst/>
                <a:ahLst/>
                <a:cxnLst/>
                <a:rect l="l" t="t" r="r" b="b"/>
                <a:pathLst>
                  <a:path w="15614" h="4587" extrusionOk="0">
                    <a:moveTo>
                      <a:pt x="0" y="2798"/>
                    </a:moveTo>
                    <a:cubicBezTo>
                      <a:pt x="596" y="3517"/>
                      <a:pt x="1440" y="3929"/>
                      <a:pt x="2448" y="4073"/>
                    </a:cubicBezTo>
                    <a:cubicBezTo>
                      <a:pt x="823" y="3558"/>
                      <a:pt x="0" y="2798"/>
                      <a:pt x="0" y="2798"/>
                    </a:cubicBezTo>
                    <a:close/>
                    <a:moveTo>
                      <a:pt x="15614" y="0"/>
                    </a:moveTo>
                    <a:cubicBezTo>
                      <a:pt x="15613" y="0"/>
                      <a:pt x="8454" y="4156"/>
                      <a:pt x="3558" y="4156"/>
                    </a:cubicBezTo>
                    <a:cubicBezTo>
                      <a:pt x="3168" y="4156"/>
                      <a:pt x="2798" y="4134"/>
                      <a:pt x="2448" y="4073"/>
                    </a:cubicBezTo>
                    <a:lnTo>
                      <a:pt x="2448" y="4073"/>
                    </a:lnTo>
                    <a:cubicBezTo>
                      <a:pt x="3333" y="4361"/>
                      <a:pt x="4444" y="4587"/>
                      <a:pt x="5802" y="4587"/>
                    </a:cubicBezTo>
                    <a:cubicBezTo>
                      <a:pt x="8270" y="4587"/>
                      <a:pt x="11499" y="3868"/>
                      <a:pt x="15531" y="1481"/>
                    </a:cubicBezTo>
                    <a:lnTo>
                      <a:pt x="1561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2" name="Google Shape;3232;p32"/>
              <p:cNvSpPr/>
              <p:nvPr/>
            </p:nvSpPr>
            <p:spPr>
              <a:xfrm>
                <a:off x="6761762" y="2786096"/>
                <a:ext cx="1790" cy="33279"/>
              </a:xfrm>
              <a:custGeom>
                <a:avLst/>
                <a:gdLst/>
                <a:ahLst/>
                <a:cxnLst/>
                <a:rect l="l" t="t" r="r" b="b"/>
                <a:pathLst>
                  <a:path w="83" h="1543" extrusionOk="0">
                    <a:moveTo>
                      <a:pt x="83" y="0"/>
                    </a:moveTo>
                    <a:lnTo>
                      <a:pt x="83" y="0"/>
                    </a:lnTo>
                    <a:lnTo>
                      <a:pt x="0" y="1542"/>
                    </a:lnTo>
                    <a:lnTo>
                      <a:pt x="0" y="1542"/>
                    </a:ln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3" name="Google Shape;3233;p32"/>
              <p:cNvSpPr/>
              <p:nvPr/>
            </p:nvSpPr>
            <p:spPr>
              <a:xfrm>
                <a:off x="6486669" y="2786096"/>
                <a:ext cx="276884" cy="147737"/>
              </a:xfrm>
              <a:custGeom>
                <a:avLst/>
                <a:gdLst/>
                <a:ahLst/>
                <a:cxnLst/>
                <a:rect l="l" t="t" r="r" b="b"/>
                <a:pathLst>
                  <a:path w="12838" h="6850" extrusionOk="0">
                    <a:moveTo>
                      <a:pt x="12838" y="0"/>
                    </a:moveTo>
                    <a:lnTo>
                      <a:pt x="1" y="6850"/>
                    </a:lnTo>
                    <a:cubicBezTo>
                      <a:pt x="3149" y="5739"/>
                      <a:pt x="12755" y="1542"/>
                      <a:pt x="12755" y="1542"/>
                    </a:cubicBezTo>
                    <a:lnTo>
                      <a:pt x="1283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4" name="Google Shape;3234;p32"/>
              <p:cNvSpPr/>
              <p:nvPr/>
            </p:nvSpPr>
            <p:spPr>
              <a:xfrm>
                <a:off x="6735601" y="3273694"/>
                <a:ext cx="1790" cy="32847"/>
              </a:xfrm>
              <a:custGeom>
                <a:avLst/>
                <a:gdLst/>
                <a:ahLst/>
                <a:cxnLst/>
                <a:rect l="l" t="t" r="r" b="b"/>
                <a:pathLst>
                  <a:path w="83" h="1523" extrusionOk="0">
                    <a:moveTo>
                      <a:pt x="83" y="0"/>
                    </a:moveTo>
                    <a:lnTo>
                      <a:pt x="0" y="1523"/>
                    </a:lnTo>
                    <a:cubicBezTo>
                      <a:pt x="20" y="1503"/>
                      <a:pt x="42" y="1503"/>
                      <a:pt x="83" y="1481"/>
                    </a:cubicBezTo>
                    <a:lnTo>
                      <a:pt x="83" y="0"/>
                    </a:ln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5" name="Google Shape;3235;p32"/>
              <p:cNvSpPr/>
              <p:nvPr/>
            </p:nvSpPr>
            <p:spPr>
              <a:xfrm>
                <a:off x="6737369" y="3273262"/>
                <a:ext cx="22" cy="453"/>
              </a:xfrm>
              <a:custGeom>
                <a:avLst/>
                <a:gdLst/>
                <a:ahLst/>
                <a:cxnLst/>
                <a:rect l="l" t="t" r="r" b="b"/>
                <a:pathLst>
                  <a:path w="1" h="21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20"/>
                    </a:lnTo>
                    <a:lnTo>
                      <a:pt x="1" y="20"/>
                    </a:lnTo>
                    <a:close/>
                  </a:path>
                </a:pathLst>
              </a:custGeom>
              <a:solidFill>
                <a:srgbClr val="CEBF9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6" name="Google Shape;3236;p32"/>
              <p:cNvSpPr/>
              <p:nvPr/>
            </p:nvSpPr>
            <p:spPr>
              <a:xfrm>
                <a:off x="6463613" y="3273262"/>
                <a:ext cx="273778" cy="79886"/>
              </a:xfrm>
              <a:custGeom>
                <a:avLst/>
                <a:gdLst/>
                <a:ahLst/>
                <a:cxnLst/>
                <a:rect l="l" t="t" r="r" b="b"/>
                <a:pathLst>
                  <a:path w="12694" h="3704" extrusionOk="0">
                    <a:moveTo>
                      <a:pt x="12694" y="0"/>
                    </a:moveTo>
                    <a:cubicBezTo>
                      <a:pt x="12694" y="0"/>
                      <a:pt x="6912" y="3004"/>
                      <a:pt x="3066" y="3004"/>
                    </a:cubicBezTo>
                    <a:cubicBezTo>
                      <a:pt x="1708" y="3004"/>
                      <a:pt x="576" y="2634"/>
                      <a:pt x="21" y="1625"/>
                    </a:cubicBezTo>
                    <a:lnTo>
                      <a:pt x="21" y="1625"/>
                    </a:lnTo>
                    <a:cubicBezTo>
                      <a:pt x="21" y="1625"/>
                      <a:pt x="0" y="3703"/>
                      <a:pt x="3662" y="3703"/>
                    </a:cubicBezTo>
                    <a:cubicBezTo>
                      <a:pt x="5513" y="3703"/>
                      <a:pt x="8332" y="3169"/>
                      <a:pt x="12611" y="1543"/>
                    </a:cubicBezTo>
                    <a:lnTo>
                      <a:pt x="12694" y="20"/>
                    </a:lnTo>
                    <a:lnTo>
                      <a:pt x="1269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7" name="Google Shape;3237;p32"/>
              <p:cNvSpPr/>
              <p:nvPr/>
            </p:nvSpPr>
            <p:spPr>
              <a:xfrm>
                <a:off x="6510630" y="3603375"/>
                <a:ext cx="209011" cy="79886"/>
              </a:xfrm>
              <a:custGeom>
                <a:avLst/>
                <a:gdLst/>
                <a:ahLst/>
                <a:cxnLst/>
                <a:rect l="l" t="t" r="r" b="b"/>
                <a:pathLst>
                  <a:path w="9691" h="3704" extrusionOk="0">
                    <a:moveTo>
                      <a:pt x="9691" y="0"/>
                    </a:moveTo>
                    <a:lnTo>
                      <a:pt x="9691" y="0"/>
                    </a:lnTo>
                    <a:cubicBezTo>
                      <a:pt x="9691" y="0"/>
                      <a:pt x="5124" y="3292"/>
                      <a:pt x="1709" y="3292"/>
                    </a:cubicBezTo>
                    <a:cubicBezTo>
                      <a:pt x="1092" y="3292"/>
                      <a:pt x="516" y="3188"/>
                      <a:pt x="0" y="2941"/>
                    </a:cubicBezTo>
                    <a:lnTo>
                      <a:pt x="0" y="2941"/>
                    </a:lnTo>
                    <a:cubicBezTo>
                      <a:pt x="1" y="2941"/>
                      <a:pt x="1029" y="3703"/>
                      <a:pt x="3086" y="3703"/>
                    </a:cubicBezTo>
                    <a:cubicBezTo>
                      <a:pt x="4650" y="3703"/>
                      <a:pt x="6811" y="3251"/>
                      <a:pt x="9567" y="1646"/>
                    </a:cubicBezTo>
                    <a:lnTo>
                      <a:pt x="969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8" name="Google Shape;3238;p32"/>
              <p:cNvSpPr/>
              <p:nvPr/>
            </p:nvSpPr>
            <p:spPr>
              <a:xfrm>
                <a:off x="4908898" y="1244710"/>
                <a:ext cx="1177154" cy="969459"/>
              </a:xfrm>
              <a:custGeom>
                <a:avLst/>
                <a:gdLst/>
                <a:ahLst/>
                <a:cxnLst/>
                <a:rect l="l" t="t" r="r" b="b"/>
                <a:pathLst>
                  <a:path w="54580" h="44950" extrusionOk="0">
                    <a:moveTo>
                      <a:pt x="187" y="0"/>
                    </a:moveTo>
                    <a:cubicBezTo>
                      <a:pt x="83" y="0"/>
                      <a:pt x="1" y="83"/>
                      <a:pt x="1" y="185"/>
                    </a:cubicBezTo>
                    <a:cubicBezTo>
                      <a:pt x="1" y="288"/>
                      <a:pt x="83" y="371"/>
                      <a:pt x="187" y="371"/>
                    </a:cubicBezTo>
                    <a:lnTo>
                      <a:pt x="3333" y="371"/>
                    </a:lnTo>
                    <a:lnTo>
                      <a:pt x="54270" y="44889"/>
                    </a:lnTo>
                    <a:cubicBezTo>
                      <a:pt x="54292" y="44930"/>
                      <a:pt x="54333" y="44950"/>
                      <a:pt x="54374" y="44950"/>
                    </a:cubicBezTo>
                    <a:cubicBezTo>
                      <a:pt x="54435" y="44950"/>
                      <a:pt x="54476" y="44930"/>
                      <a:pt x="54517" y="44889"/>
                    </a:cubicBezTo>
                    <a:cubicBezTo>
                      <a:pt x="54580" y="44807"/>
                      <a:pt x="54580" y="44683"/>
                      <a:pt x="54497" y="44621"/>
                    </a:cubicBezTo>
                    <a:lnTo>
                      <a:pt x="3519" y="41"/>
                    </a:lnTo>
                    <a:cubicBezTo>
                      <a:pt x="3498" y="20"/>
                      <a:pt x="3457" y="0"/>
                      <a:pt x="339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9" name="Google Shape;3239;p32"/>
              <p:cNvSpPr/>
              <p:nvPr/>
            </p:nvSpPr>
            <p:spPr>
              <a:xfrm>
                <a:off x="5215933" y="1521658"/>
                <a:ext cx="87456" cy="39857"/>
              </a:xfrm>
              <a:custGeom>
                <a:avLst/>
                <a:gdLst/>
                <a:ahLst/>
                <a:cxnLst/>
                <a:rect l="l" t="t" r="r" b="b"/>
                <a:pathLst>
                  <a:path w="4055" h="1848" extrusionOk="0">
                    <a:moveTo>
                      <a:pt x="3856" y="0"/>
                    </a:moveTo>
                    <a:cubicBezTo>
                      <a:pt x="3831" y="0"/>
                      <a:pt x="3807" y="5"/>
                      <a:pt x="3786" y="16"/>
                    </a:cubicBezTo>
                    <a:lnTo>
                      <a:pt x="145" y="1497"/>
                    </a:lnTo>
                    <a:cubicBezTo>
                      <a:pt x="63" y="1519"/>
                      <a:pt x="1" y="1642"/>
                      <a:pt x="42" y="1724"/>
                    </a:cubicBezTo>
                    <a:cubicBezTo>
                      <a:pt x="83" y="1807"/>
                      <a:pt x="145" y="1848"/>
                      <a:pt x="228" y="1848"/>
                    </a:cubicBezTo>
                    <a:cubicBezTo>
                      <a:pt x="248" y="1848"/>
                      <a:pt x="269" y="1848"/>
                      <a:pt x="289" y="1826"/>
                    </a:cubicBezTo>
                    <a:lnTo>
                      <a:pt x="3931" y="345"/>
                    </a:lnTo>
                    <a:cubicBezTo>
                      <a:pt x="4013" y="326"/>
                      <a:pt x="4054" y="202"/>
                      <a:pt x="4033" y="120"/>
                    </a:cubicBezTo>
                    <a:cubicBezTo>
                      <a:pt x="4002" y="43"/>
                      <a:pt x="3926" y="0"/>
                      <a:pt x="385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0" name="Google Shape;3240;p32"/>
              <p:cNvSpPr/>
              <p:nvPr/>
            </p:nvSpPr>
            <p:spPr>
              <a:xfrm>
                <a:off x="5533191" y="1806500"/>
                <a:ext cx="89656" cy="41194"/>
              </a:xfrm>
              <a:custGeom>
                <a:avLst/>
                <a:gdLst/>
                <a:ahLst/>
                <a:cxnLst/>
                <a:rect l="l" t="t" r="r" b="b"/>
                <a:pathLst>
                  <a:path w="4157" h="1910" extrusionOk="0">
                    <a:moveTo>
                      <a:pt x="3957" y="0"/>
                    </a:moveTo>
                    <a:cubicBezTo>
                      <a:pt x="3934" y="0"/>
                      <a:pt x="3910" y="5"/>
                      <a:pt x="3888" y="16"/>
                    </a:cubicBezTo>
                    <a:lnTo>
                      <a:pt x="144" y="1560"/>
                    </a:lnTo>
                    <a:cubicBezTo>
                      <a:pt x="42" y="1601"/>
                      <a:pt x="1" y="1703"/>
                      <a:pt x="42" y="1807"/>
                    </a:cubicBezTo>
                    <a:cubicBezTo>
                      <a:pt x="62" y="1868"/>
                      <a:pt x="144" y="1909"/>
                      <a:pt x="206" y="1909"/>
                    </a:cubicBezTo>
                    <a:lnTo>
                      <a:pt x="289" y="1909"/>
                    </a:lnTo>
                    <a:lnTo>
                      <a:pt x="4011" y="346"/>
                    </a:lnTo>
                    <a:cubicBezTo>
                      <a:pt x="4115" y="304"/>
                      <a:pt x="4156" y="202"/>
                      <a:pt x="4115" y="99"/>
                    </a:cubicBezTo>
                    <a:cubicBezTo>
                      <a:pt x="4085" y="39"/>
                      <a:pt x="4021" y="0"/>
                      <a:pt x="395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1" name="Google Shape;3241;p32"/>
              <p:cNvSpPr/>
              <p:nvPr/>
            </p:nvSpPr>
            <p:spPr>
              <a:xfrm>
                <a:off x="5887696" y="2114419"/>
                <a:ext cx="93646" cy="41194"/>
              </a:xfrm>
              <a:custGeom>
                <a:avLst/>
                <a:gdLst/>
                <a:ahLst/>
                <a:cxnLst/>
                <a:rect l="l" t="t" r="r" b="b"/>
                <a:pathLst>
                  <a:path w="4342" h="1910" extrusionOk="0">
                    <a:moveTo>
                      <a:pt x="4143" y="1"/>
                    </a:moveTo>
                    <a:cubicBezTo>
                      <a:pt x="4119" y="1"/>
                      <a:pt x="4095" y="6"/>
                      <a:pt x="4073" y="17"/>
                    </a:cubicBezTo>
                    <a:lnTo>
                      <a:pt x="145" y="1560"/>
                    </a:lnTo>
                    <a:cubicBezTo>
                      <a:pt x="41" y="1580"/>
                      <a:pt x="0" y="1704"/>
                      <a:pt x="41" y="1786"/>
                    </a:cubicBezTo>
                    <a:cubicBezTo>
                      <a:pt x="63" y="1868"/>
                      <a:pt x="123" y="1909"/>
                      <a:pt x="206" y="1909"/>
                    </a:cubicBezTo>
                    <a:cubicBezTo>
                      <a:pt x="227" y="1909"/>
                      <a:pt x="247" y="1909"/>
                      <a:pt x="268" y="1889"/>
                    </a:cubicBezTo>
                    <a:lnTo>
                      <a:pt x="4197" y="346"/>
                    </a:lnTo>
                    <a:cubicBezTo>
                      <a:pt x="4300" y="305"/>
                      <a:pt x="4342" y="203"/>
                      <a:pt x="4300" y="120"/>
                    </a:cubicBezTo>
                    <a:cubicBezTo>
                      <a:pt x="4285" y="43"/>
                      <a:pt x="4213" y="1"/>
                      <a:pt x="4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2" name="Google Shape;3242;p32"/>
              <p:cNvSpPr/>
              <p:nvPr/>
            </p:nvSpPr>
            <p:spPr>
              <a:xfrm>
                <a:off x="6347343" y="2848641"/>
                <a:ext cx="278242" cy="1503233"/>
              </a:xfrm>
              <a:custGeom>
                <a:avLst/>
                <a:gdLst/>
                <a:ahLst/>
                <a:cxnLst/>
                <a:rect l="l" t="t" r="r" b="b"/>
                <a:pathLst>
                  <a:path w="12901" h="69699" extrusionOk="0">
                    <a:moveTo>
                      <a:pt x="165" y="0"/>
                    </a:moveTo>
                    <a:cubicBezTo>
                      <a:pt x="63" y="21"/>
                      <a:pt x="1" y="123"/>
                      <a:pt x="22" y="227"/>
                    </a:cubicBezTo>
                    <a:lnTo>
                      <a:pt x="1194" y="6460"/>
                    </a:lnTo>
                    <a:lnTo>
                      <a:pt x="1276" y="6399"/>
                    </a:lnTo>
                    <a:cubicBezTo>
                      <a:pt x="1317" y="6358"/>
                      <a:pt x="1359" y="6358"/>
                      <a:pt x="1400" y="6358"/>
                    </a:cubicBezTo>
                    <a:cubicBezTo>
                      <a:pt x="1441" y="6358"/>
                      <a:pt x="1503" y="6377"/>
                      <a:pt x="1545" y="6419"/>
                    </a:cubicBezTo>
                    <a:cubicBezTo>
                      <a:pt x="1606" y="6501"/>
                      <a:pt x="1586" y="6624"/>
                      <a:pt x="1503" y="6687"/>
                    </a:cubicBezTo>
                    <a:lnTo>
                      <a:pt x="1276" y="6871"/>
                    </a:lnTo>
                    <a:lnTo>
                      <a:pt x="5226" y="27917"/>
                    </a:lnTo>
                    <a:lnTo>
                      <a:pt x="5248" y="27917"/>
                    </a:lnTo>
                    <a:cubicBezTo>
                      <a:pt x="5309" y="27917"/>
                      <a:pt x="5371" y="27937"/>
                      <a:pt x="5391" y="28000"/>
                    </a:cubicBezTo>
                    <a:cubicBezTo>
                      <a:pt x="5453" y="28082"/>
                      <a:pt x="5453" y="28184"/>
                      <a:pt x="5371" y="28247"/>
                    </a:cubicBezTo>
                    <a:lnTo>
                      <a:pt x="5289" y="28307"/>
                    </a:lnTo>
                    <a:lnTo>
                      <a:pt x="8909" y="47481"/>
                    </a:lnTo>
                    <a:lnTo>
                      <a:pt x="8992" y="47420"/>
                    </a:lnTo>
                    <a:cubicBezTo>
                      <a:pt x="9033" y="47398"/>
                      <a:pt x="9074" y="47379"/>
                      <a:pt x="9094" y="47379"/>
                    </a:cubicBezTo>
                    <a:cubicBezTo>
                      <a:pt x="9156" y="47379"/>
                      <a:pt x="9217" y="47398"/>
                      <a:pt x="9258" y="47461"/>
                    </a:cubicBezTo>
                    <a:cubicBezTo>
                      <a:pt x="9265" y="47470"/>
                      <a:pt x="9270" y="47478"/>
                      <a:pt x="9275" y="47487"/>
                    </a:cubicBezTo>
                    <a:lnTo>
                      <a:pt x="9275" y="47487"/>
                    </a:lnTo>
                    <a:lnTo>
                      <a:pt x="393" y="145"/>
                    </a:lnTo>
                    <a:cubicBezTo>
                      <a:pt x="371" y="63"/>
                      <a:pt x="289" y="0"/>
                      <a:pt x="207" y="0"/>
                    </a:cubicBezTo>
                    <a:close/>
                    <a:moveTo>
                      <a:pt x="9275" y="47487"/>
                    </a:moveTo>
                    <a:lnTo>
                      <a:pt x="9293" y="47584"/>
                    </a:lnTo>
                    <a:lnTo>
                      <a:pt x="9293" y="47584"/>
                    </a:lnTo>
                    <a:cubicBezTo>
                      <a:pt x="9297" y="47552"/>
                      <a:pt x="9292" y="47519"/>
                      <a:pt x="9275" y="47487"/>
                    </a:cubicBezTo>
                    <a:close/>
                    <a:moveTo>
                      <a:pt x="9293" y="47584"/>
                    </a:moveTo>
                    <a:lnTo>
                      <a:pt x="9293" y="47584"/>
                    </a:lnTo>
                    <a:cubicBezTo>
                      <a:pt x="9287" y="47630"/>
                      <a:pt x="9261" y="47675"/>
                      <a:pt x="9217" y="47708"/>
                    </a:cubicBezTo>
                    <a:lnTo>
                      <a:pt x="8970" y="47892"/>
                    </a:lnTo>
                    <a:lnTo>
                      <a:pt x="12509" y="66695"/>
                    </a:lnTo>
                    <a:lnTo>
                      <a:pt x="10904" y="69411"/>
                    </a:lnTo>
                    <a:cubicBezTo>
                      <a:pt x="10863" y="69493"/>
                      <a:pt x="10884" y="69616"/>
                      <a:pt x="10986" y="69658"/>
                    </a:cubicBezTo>
                    <a:cubicBezTo>
                      <a:pt x="11008" y="69679"/>
                      <a:pt x="11049" y="69699"/>
                      <a:pt x="11069" y="69699"/>
                    </a:cubicBezTo>
                    <a:cubicBezTo>
                      <a:pt x="11131" y="69699"/>
                      <a:pt x="11192" y="69658"/>
                      <a:pt x="11233" y="69597"/>
                    </a:cubicBezTo>
                    <a:lnTo>
                      <a:pt x="12859" y="66840"/>
                    </a:lnTo>
                    <a:cubicBezTo>
                      <a:pt x="12879" y="66799"/>
                      <a:pt x="12900" y="66758"/>
                      <a:pt x="12879" y="66695"/>
                    </a:cubicBezTo>
                    <a:lnTo>
                      <a:pt x="9293" y="4758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3" name="Google Shape;3243;p32"/>
              <p:cNvSpPr/>
              <p:nvPr/>
            </p:nvSpPr>
            <p:spPr>
              <a:xfrm>
                <a:off x="6472046" y="3870466"/>
                <a:ext cx="76327" cy="59483"/>
              </a:xfrm>
              <a:custGeom>
                <a:avLst/>
                <a:gdLst/>
                <a:ahLst/>
                <a:cxnLst/>
                <a:rect l="l" t="t" r="r" b="b"/>
                <a:pathLst>
                  <a:path w="3539" h="2758" extrusionOk="0">
                    <a:moveTo>
                      <a:pt x="3312" y="1"/>
                    </a:moveTo>
                    <a:cubicBezTo>
                      <a:pt x="3292" y="1"/>
                      <a:pt x="3251" y="20"/>
                      <a:pt x="3210" y="42"/>
                    </a:cubicBezTo>
                    <a:lnTo>
                      <a:pt x="3127" y="103"/>
                    </a:lnTo>
                    <a:lnTo>
                      <a:pt x="83" y="2428"/>
                    </a:lnTo>
                    <a:cubicBezTo>
                      <a:pt x="0" y="2489"/>
                      <a:pt x="0" y="2593"/>
                      <a:pt x="61" y="2675"/>
                    </a:cubicBezTo>
                    <a:cubicBezTo>
                      <a:pt x="103" y="2736"/>
                      <a:pt x="144" y="2757"/>
                      <a:pt x="206" y="2757"/>
                    </a:cubicBezTo>
                    <a:cubicBezTo>
                      <a:pt x="247" y="2757"/>
                      <a:pt x="289" y="2736"/>
                      <a:pt x="308" y="2716"/>
                    </a:cubicBezTo>
                    <a:lnTo>
                      <a:pt x="3188" y="514"/>
                    </a:lnTo>
                    <a:lnTo>
                      <a:pt x="3435" y="330"/>
                    </a:lnTo>
                    <a:cubicBezTo>
                      <a:pt x="3518" y="267"/>
                      <a:pt x="3539" y="165"/>
                      <a:pt x="3476" y="83"/>
                    </a:cubicBezTo>
                    <a:cubicBezTo>
                      <a:pt x="3435" y="20"/>
                      <a:pt x="3374" y="1"/>
                      <a:pt x="331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4" name="Google Shape;3244;p32"/>
              <p:cNvSpPr/>
              <p:nvPr/>
            </p:nvSpPr>
            <p:spPr>
              <a:xfrm>
                <a:off x="6386401" y="3450741"/>
                <a:ext cx="78570" cy="60367"/>
              </a:xfrm>
              <a:custGeom>
                <a:avLst/>
                <a:gdLst/>
                <a:ahLst/>
                <a:cxnLst/>
                <a:rect l="l" t="t" r="r" b="b"/>
                <a:pathLst>
                  <a:path w="3643" h="2799" extrusionOk="0">
                    <a:moveTo>
                      <a:pt x="3415" y="0"/>
                    </a:moveTo>
                    <a:cubicBezTo>
                      <a:pt x="3395" y="20"/>
                      <a:pt x="3354" y="20"/>
                      <a:pt x="3333" y="42"/>
                    </a:cubicBezTo>
                    <a:lnTo>
                      <a:pt x="83" y="2469"/>
                    </a:lnTo>
                    <a:cubicBezTo>
                      <a:pt x="0" y="2530"/>
                      <a:pt x="0" y="2653"/>
                      <a:pt x="63" y="2736"/>
                    </a:cubicBezTo>
                    <a:cubicBezTo>
                      <a:pt x="83" y="2777"/>
                      <a:pt x="145" y="2798"/>
                      <a:pt x="206" y="2798"/>
                    </a:cubicBezTo>
                    <a:cubicBezTo>
                      <a:pt x="247" y="2798"/>
                      <a:pt x="288" y="2798"/>
                      <a:pt x="310" y="2777"/>
                    </a:cubicBezTo>
                    <a:lnTo>
                      <a:pt x="3478" y="390"/>
                    </a:lnTo>
                    <a:lnTo>
                      <a:pt x="3560" y="330"/>
                    </a:lnTo>
                    <a:cubicBezTo>
                      <a:pt x="3642" y="267"/>
                      <a:pt x="3642" y="165"/>
                      <a:pt x="3580" y="83"/>
                    </a:cubicBezTo>
                    <a:cubicBezTo>
                      <a:pt x="3560" y="20"/>
                      <a:pt x="3498" y="0"/>
                      <a:pt x="343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5" name="Google Shape;3245;p32"/>
              <p:cNvSpPr/>
              <p:nvPr/>
            </p:nvSpPr>
            <p:spPr>
              <a:xfrm>
                <a:off x="6301210" y="2985746"/>
                <a:ext cx="80770" cy="63926"/>
              </a:xfrm>
              <a:custGeom>
                <a:avLst/>
                <a:gdLst/>
                <a:ahLst/>
                <a:cxnLst/>
                <a:rect l="l" t="t" r="r" b="b"/>
                <a:pathLst>
                  <a:path w="3745" h="2964" extrusionOk="0">
                    <a:moveTo>
                      <a:pt x="3539" y="1"/>
                    </a:moveTo>
                    <a:cubicBezTo>
                      <a:pt x="3498" y="1"/>
                      <a:pt x="3456" y="1"/>
                      <a:pt x="3415" y="42"/>
                    </a:cubicBezTo>
                    <a:lnTo>
                      <a:pt x="3333" y="103"/>
                    </a:lnTo>
                    <a:lnTo>
                      <a:pt x="104" y="2634"/>
                    </a:lnTo>
                    <a:cubicBezTo>
                      <a:pt x="22" y="2695"/>
                      <a:pt x="0" y="2818"/>
                      <a:pt x="63" y="2901"/>
                    </a:cubicBezTo>
                    <a:cubicBezTo>
                      <a:pt x="104" y="2942"/>
                      <a:pt x="165" y="2963"/>
                      <a:pt x="206" y="2963"/>
                    </a:cubicBezTo>
                    <a:cubicBezTo>
                      <a:pt x="247" y="2963"/>
                      <a:pt x="288" y="2942"/>
                      <a:pt x="330" y="2922"/>
                    </a:cubicBezTo>
                    <a:lnTo>
                      <a:pt x="3415" y="514"/>
                    </a:lnTo>
                    <a:lnTo>
                      <a:pt x="3642" y="330"/>
                    </a:lnTo>
                    <a:cubicBezTo>
                      <a:pt x="3725" y="267"/>
                      <a:pt x="3745" y="144"/>
                      <a:pt x="3684" y="62"/>
                    </a:cubicBezTo>
                    <a:cubicBezTo>
                      <a:pt x="3642" y="20"/>
                      <a:pt x="3580" y="1"/>
                      <a:pt x="353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6" name="Google Shape;3246;p32"/>
              <p:cNvSpPr/>
              <p:nvPr/>
            </p:nvSpPr>
            <p:spPr>
              <a:xfrm>
                <a:off x="4197688" y="3077149"/>
                <a:ext cx="357632" cy="145969"/>
              </a:xfrm>
              <a:custGeom>
                <a:avLst/>
                <a:gdLst/>
                <a:ahLst/>
                <a:cxnLst/>
                <a:rect l="l" t="t" r="r" b="b"/>
                <a:pathLst>
                  <a:path w="16582" h="6768" extrusionOk="0">
                    <a:moveTo>
                      <a:pt x="185" y="1"/>
                    </a:moveTo>
                    <a:cubicBezTo>
                      <a:pt x="82" y="1"/>
                      <a:pt x="0" y="83"/>
                      <a:pt x="0" y="185"/>
                    </a:cubicBezTo>
                    <a:cubicBezTo>
                      <a:pt x="0" y="289"/>
                      <a:pt x="82" y="371"/>
                      <a:pt x="185" y="371"/>
                    </a:cubicBezTo>
                    <a:lnTo>
                      <a:pt x="4115" y="371"/>
                    </a:lnTo>
                    <a:lnTo>
                      <a:pt x="16293" y="6748"/>
                    </a:lnTo>
                    <a:cubicBezTo>
                      <a:pt x="16313" y="6768"/>
                      <a:pt x="16335" y="6768"/>
                      <a:pt x="16376" y="6768"/>
                    </a:cubicBezTo>
                    <a:cubicBezTo>
                      <a:pt x="16437" y="6768"/>
                      <a:pt x="16499" y="6727"/>
                      <a:pt x="16540" y="6666"/>
                    </a:cubicBezTo>
                    <a:cubicBezTo>
                      <a:pt x="16581" y="6584"/>
                      <a:pt x="16540" y="6460"/>
                      <a:pt x="16458" y="6419"/>
                    </a:cubicBezTo>
                    <a:lnTo>
                      <a:pt x="4238" y="20"/>
                    </a:lnTo>
                    <a:cubicBezTo>
                      <a:pt x="4217" y="1"/>
                      <a:pt x="4197" y="1"/>
                      <a:pt x="415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7" name="Google Shape;3247;p32"/>
              <p:cNvSpPr/>
              <p:nvPr/>
            </p:nvSpPr>
            <p:spPr>
              <a:xfrm>
                <a:off x="4625825" y="3528363"/>
                <a:ext cx="57693" cy="350105"/>
              </a:xfrm>
              <a:custGeom>
                <a:avLst/>
                <a:gdLst/>
                <a:ahLst/>
                <a:cxnLst/>
                <a:rect l="l" t="t" r="r" b="b"/>
                <a:pathLst>
                  <a:path w="2675" h="16233" extrusionOk="0">
                    <a:moveTo>
                      <a:pt x="2491" y="1"/>
                    </a:moveTo>
                    <a:cubicBezTo>
                      <a:pt x="2387" y="1"/>
                      <a:pt x="2305" y="83"/>
                      <a:pt x="2305" y="187"/>
                    </a:cubicBezTo>
                    <a:lnTo>
                      <a:pt x="2305" y="11974"/>
                    </a:lnTo>
                    <a:lnTo>
                      <a:pt x="63" y="15965"/>
                    </a:lnTo>
                    <a:cubicBezTo>
                      <a:pt x="1" y="16047"/>
                      <a:pt x="42" y="16170"/>
                      <a:pt x="124" y="16212"/>
                    </a:cubicBezTo>
                    <a:cubicBezTo>
                      <a:pt x="145" y="16233"/>
                      <a:pt x="187" y="16233"/>
                      <a:pt x="206" y="16233"/>
                    </a:cubicBezTo>
                    <a:cubicBezTo>
                      <a:pt x="269" y="16233"/>
                      <a:pt x="351" y="16192"/>
                      <a:pt x="371" y="16151"/>
                    </a:cubicBezTo>
                    <a:lnTo>
                      <a:pt x="2655" y="12097"/>
                    </a:lnTo>
                    <a:cubicBezTo>
                      <a:pt x="2675" y="12077"/>
                      <a:pt x="2675" y="12056"/>
                      <a:pt x="2675" y="12015"/>
                    </a:cubicBezTo>
                    <a:lnTo>
                      <a:pt x="2675" y="187"/>
                    </a:lnTo>
                    <a:cubicBezTo>
                      <a:pt x="2675" y="83"/>
                      <a:pt x="2593" y="1"/>
                      <a:pt x="24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8" name="Google Shape;3248;p32"/>
              <p:cNvSpPr/>
              <p:nvPr/>
            </p:nvSpPr>
            <p:spPr>
              <a:xfrm>
                <a:off x="6430766" y="1678087"/>
                <a:ext cx="91425" cy="102618"/>
              </a:xfrm>
              <a:custGeom>
                <a:avLst/>
                <a:gdLst/>
                <a:ahLst/>
                <a:cxnLst/>
                <a:rect l="l" t="t" r="r" b="b"/>
                <a:pathLst>
                  <a:path w="4239" h="4758" extrusionOk="0">
                    <a:moveTo>
                      <a:pt x="203" y="1"/>
                    </a:moveTo>
                    <a:cubicBezTo>
                      <a:pt x="191" y="1"/>
                      <a:pt x="178" y="2"/>
                      <a:pt x="165" y="5"/>
                    </a:cubicBezTo>
                    <a:cubicBezTo>
                      <a:pt x="63" y="26"/>
                      <a:pt x="0" y="108"/>
                      <a:pt x="0" y="210"/>
                    </a:cubicBezTo>
                    <a:cubicBezTo>
                      <a:pt x="762" y="4511"/>
                      <a:pt x="3374" y="4758"/>
                      <a:pt x="3950" y="4758"/>
                    </a:cubicBezTo>
                    <a:lnTo>
                      <a:pt x="4054" y="4758"/>
                    </a:lnTo>
                    <a:cubicBezTo>
                      <a:pt x="4156" y="4736"/>
                      <a:pt x="4238" y="4654"/>
                      <a:pt x="4219" y="4552"/>
                    </a:cubicBezTo>
                    <a:cubicBezTo>
                      <a:pt x="4219" y="4459"/>
                      <a:pt x="4153" y="4384"/>
                      <a:pt x="4065" y="4384"/>
                    </a:cubicBezTo>
                    <a:cubicBezTo>
                      <a:pt x="4055" y="4384"/>
                      <a:pt x="4044" y="4385"/>
                      <a:pt x="4033" y="4387"/>
                    </a:cubicBezTo>
                    <a:cubicBezTo>
                      <a:pt x="4021" y="4387"/>
                      <a:pt x="3988" y="4389"/>
                      <a:pt x="3936" y="4389"/>
                    </a:cubicBezTo>
                    <a:cubicBezTo>
                      <a:pt x="3420" y="4389"/>
                      <a:pt x="1081" y="4203"/>
                      <a:pt x="371" y="149"/>
                    </a:cubicBezTo>
                    <a:cubicBezTo>
                      <a:pt x="353" y="59"/>
                      <a:pt x="288" y="1"/>
                      <a:pt x="20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9" name="Google Shape;3249;p32"/>
              <p:cNvSpPr/>
              <p:nvPr/>
            </p:nvSpPr>
            <p:spPr>
              <a:xfrm>
                <a:off x="6077167" y="1579243"/>
                <a:ext cx="77643" cy="66579"/>
              </a:xfrm>
              <a:custGeom>
                <a:avLst/>
                <a:gdLst/>
                <a:ahLst/>
                <a:cxnLst/>
                <a:rect l="l" t="t" r="r" b="b"/>
                <a:pathLst>
                  <a:path w="3600" h="3087" extrusionOk="0">
                    <a:moveTo>
                      <a:pt x="210" y="1"/>
                    </a:moveTo>
                    <a:cubicBezTo>
                      <a:pt x="179" y="1"/>
                      <a:pt x="150" y="8"/>
                      <a:pt x="124" y="21"/>
                    </a:cubicBezTo>
                    <a:cubicBezTo>
                      <a:pt x="41" y="62"/>
                      <a:pt x="0" y="185"/>
                      <a:pt x="61" y="267"/>
                    </a:cubicBezTo>
                    <a:cubicBezTo>
                      <a:pt x="1378" y="2716"/>
                      <a:pt x="3292" y="3065"/>
                      <a:pt x="3374" y="3087"/>
                    </a:cubicBezTo>
                    <a:lnTo>
                      <a:pt x="3415" y="3087"/>
                    </a:lnTo>
                    <a:cubicBezTo>
                      <a:pt x="3497" y="3087"/>
                      <a:pt x="3580" y="3024"/>
                      <a:pt x="3600" y="2922"/>
                    </a:cubicBezTo>
                    <a:cubicBezTo>
                      <a:pt x="3600" y="2818"/>
                      <a:pt x="3539" y="2736"/>
                      <a:pt x="3435" y="2716"/>
                    </a:cubicBezTo>
                    <a:cubicBezTo>
                      <a:pt x="3415" y="2716"/>
                      <a:pt x="1605" y="2366"/>
                      <a:pt x="371" y="103"/>
                    </a:cubicBezTo>
                    <a:cubicBezTo>
                      <a:pt x="342" y="33"/>
                      <a:pt x="275" y="1"/>
                      <a:pt x="21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0" name="Google Shape;3250;p32"/>
              <p:cNvSpPr/>
              <p:nvPr/>
            </p:nvSpPr>
            <p:spPr>
              <a:xfrm>
                <a:off x="5802504" y="1408580"/>
                <a:ext cx="76780" cy="69534"/>
              </a:xfrm>
              <a:custGeom>
                <a:avLst/>
                <a:gdLst/>
                <a:ahLst/>
                <a:cxnLst/>
                <a:rect l="l" t="t" r="r" b="b"/>
                <a:pathLst>
                  <a:path w="3560" h="3224" extrusionOk="0">
                    <a:moveTo>
                      <a:pt x="335" y="1"/>
                    </a:moveTo>
                    <a:cubicBezTo>
                      <a:pt x="267" y="1"/>
                      <a:pt x="197" y="52"/>
                      <a:pt x="165" y="116"/>
                    </a:cubicBezTo>
                    <a:cubicBezTo>
                      <a:pt x="0" y="590"/>
                      <a:pt x="22" y="1043"/>
                      <a:pt x="268" y="1454"/>
                    </a:cubicBezTo>
                    <a:cubicBezTo>
                      <a:pt x="968" y="2708"/>
                      <a:pt x="3231" y="3202"/>
                      <a:pt x="3333" y="3223"/>
                    </a:cubicBezTo>
                    <a:lnTo>
                      <a:pt x="3374" y="3223"/>
                    </a:lnTo>
                    <a:cubicBezTo>
                      <a:pt x="3456" y="3223"/>
                      <a:pt x="3519" y="3182"/>
                      <a:pt x="3539" y="3078"/>
                    </a:cubicBezTo>
                    <a:cubicBezTo>
                      <a:pt x="3560" y="2996"/>
                      <a:pt x="3497" y="2894"/>
                      <a:pt x="3395" y="2873"/>
                    </a:cubicBezTo>
                    <a:cubicBezTo>
                      <a:pt x="3374" y="2853"/>
                      <a:pt x="1193" y="2379"/>
                      <a:pt x="576" y="1289"/>
                    </a:cubicBezTo>
                    <a:cubicBezTo>
                      <a:pt x="412" y="960"/>
                      <a:pt x="392" y="610"/>
                      <a:pt x="515" y="239"/>
                    </a:cubicBezTo>
                    <a:cubicBezTo>
                      <a:pt x="556" y="157"/>
                      <a:pt x="494" y="34"/>
                      <a:pt x="392" y="14"/>
                    </a:cubicBezTo>
                    <a:cubicBezTo>
                      <a:pt x="374" y="5"/>
                      <a:pt x="354" y="1"/>
                      <a:pt x="33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1" name="Google Shape;3251;p32"/>
              <p:cNvSpPr/>
              <p:nvPr/>
            </p:nvSpPr>
            <p:spPr>
              <a:xfrm>
                <a:off x="7008020" y="2703104"/>
                <a:ext cx="72790" cy="86982"/>
              </a:xfrm>
              <a:custGeom>
                <a:avLst/>
                <a:gdLst/>
                <a:ahLst/>
                <a:cxnLst/>
                <a:rect l="l" t="t" r="r" b="b"/>
                <a:pathLst>
                  <a:path w="3375" h="4033" extrusionOk="0">
                    <a:moveTo>
                      <a:pt x="185" y="0"/>
                    </a:moveTo>
                    <a:cubicBezTo>
                      <a:pt x="83" y="0"/>
                      <a:pt x="1" y="83"/>
                      <a:pt x="1" y="186"/>
                    </a:cubicBezTo>
                    <a:cubicBezTo>
                      <a:pt x="1" y="227"/>
                      <a:pt x="62" y="3456"/>
                      <a:pt x="3128" y="4033"/>
                    </a:cubicBezTo>
                    <a:lnTo>
                      <a:pt x="3169" y="4033"/>
                    </a:lnTo>
                    <a:cubicBezTo>
                      <a:pt x="3251" y="4033"/>
                      <a:pt x="3333" y="3972"/>
                      <a:pt x="3353" y="3889"/>
                    </a:cubicBezTo>
                    <a:cubicBezTo>
                      <a:pt x="3375" y="3786"/>
                      <a:pt x="3312" y="3684"/>
                      <a:pt x="3210" y="3662"/>
                    </a:cubicBezTo>
                    <a:cubicBezTo>
                      <a:pt x="432" y="3149"/>
                      <a:pt x="371" y="310"/>
                      <a:pt x="371" y="186"/>
                    </a:cubicBezTo>
                    <a:cubicBezTo>
                      <a:pt x="371" y="83"/>
                      <a:pt x="289" y="0"/>
                      <a:pt x="18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2" name="Google Shape;3252;p32"/>
              <p:cNvSpPr/>
              <p:nvPr/>
            </p:nvSpPr>
            <p:spPr>
              <a:xfrm>
                <a:off x="6981406" y="3041649"/>
                <a:ext cx="26636" cy="82970"/>
              </a:xfrm>
              <a:custGeom>
                <a:avLst/>
                <a:gdLst/>
                <a:ahLst/>
                <a:cxnLst/>
                <a:rect l="l" t="t" r="r" b="b"/>
                <a:pathLst>
                  <a:path w="1235" h="3847" extrusionOk="0">
                    <a:moveTo>
                      <a:pt x="226" y="1"/>
                    </a:moveTo>
                    <a:cubicBezTo>
                      <a:pt x="165" y="1"/>
                      <a:pt x="102" y="42"/>
                      <a:pt x="61" y="103"/>
                    </a:cubicBezTo>
                    <a:cubicBezTo>
                      <a:pt x="61" y="124"/>
                      <a:pt x="42" y="165"/>
                      <a:pt x="0" y="267"/>
                    </a:cubicBezTo>
                    <a:cubicBezTo>
                      <a:pt x="144" y="226"/>
                      <a:pt x="267" y="165"/>
                      <a:pt x="412" y="124"/>
                    </a:cubicBezTo>
                    <a:cubicBezTo>
                      <a:pt x="390" y="83"/>
                      <a:pt x="349" y="42"/>
                      <a:pt x="308" y="21"/>
                    </a:cubicBezTo>
                    <a:cubicBezTo>
                      <a:pt x="288" y="1"/>
                      <a:pt x="267" y="1"/>
                      <a:pt x="226" y="1"/>
                    </a:cubicBezTo>
                    <a:close/>
                    <a:moveTo>
                      <a:pt x="1194" y="3559"/>
                    </a:moveTo>
                    <a:cubicBezTo>
                      <a:pt x="1090" y="3641"/>
                      <a:pt x="988" y="3724"/>
                      <a:pt x="864" y="3786"/>
                    </a:cubicBezTo>
                    <a:cubicBezTo>
                      <a:pt x="906" y="3806"/>
                      <a:pt x="947" y="3827"/>
                      <a:pt x="966" y="3847"/>
                    </a:cubicBezTo>
                    <a:lnTo>
                      <a:pt x="1049" y="3847"/>
                    </a:lnTo>
                    <a:cubicBezTo>
                      <a:pt x="1111" y="3847"/>
                      <a:pt x="1194" y="3806"/>
                      <a:pt x="1213" y="3745"/>
                    </a:cubicBezTo>
                    <a:cubicBezTo>
                      <a:pt x="1235" y="3682"/>
                      <a:pt x="1235" y="3621"/>
                      <a:pt x="1194" y="3559"/>
                    </a:cubicBez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3" name="Google Shape;3253;p32"/>
              <p:cNvSpPr/>
              <p:nvPr/>
            </p:nvSpPr>
            <p:spPr>
              <a:xfrm>
                <a:off x="6981406" y="3044323"/>
                <a:ext cx="25752" cy="74084"/>
              </a:xfrm>
              <a:custGeom>
                <a:avLst/>
                <a:gdLst/>
                <a:ahLst/>
                <a:cxnLst/>
                <a:rect l="l" t="t" r="r" b="b"/>
                <a:pathLst>
                  <a:path w="1194" h="3435" extrusionOk="0">
                    <a:moveTo>
                      <a:pt x="1194" y="3435"/>
                    </a:moveTo>
                    <a:lnTo>
                      <a:pt x="1194" y="3435"/>
                    </a:lnTo>
                    <a:lnTo>
                      <a:pt x="1194" y="3435"/>
                    </a:lnTo>
                    <a:lnTo>
                      <a:pt x="1194" y="3435"/>
                    </a:lnTo>
                    <a:close/>
                    <a:moveTo>
                      <a:pt x="412" y="0"/>
                    </a:moveTo>
                    <a:cubicBezTo>
                      <a:pt x="267" y="41"/>
                      <a:pt x="144" y="102"/>
                      <a:pt x="0" y="143"/>
                    </a:cubicBezTo>
                    <a:lnTo>
                      <a:pt x="0" y="143"/>
                    </a:lnTo>
                    <a:cubicBezTo>
                      <a:pt x="144" y="102"/>
                      <a:pt x="267" y="41"/>
                      <a:pt x="412" y="0"/>
                    </a:cubicBezTo>
                    <a:close/>
                  </a:path>
                </a:pathLst>
              </a:custGeom>
              <a:solidFill>
                <a:srgbClr val="CEBF9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4" name="Google Shape;3254;p32"/>
              <p:cNvSpPr/>
              <p:nvPr/>
            </p:nvSpPr>
            <p:spPr>
              <a:xfrm>
                <a:off x="6969867" y="3044323"/>
                <a:ext cx="37290" cy="79002"/>
              </a:xfrm>
              <a:custGeom>
                <a:avLst/>
                <a:gdLst/>
                <a:ahLst/>
                <a:cxnLst/>
                <a:rect l="l" t="t" r="r" b="b"/>
                <a:pathLst>
                  <a:path w="1729" h="3663" extrusionOk="0">
                    <a:moveTo>
                      <a:pt x="947" y="0"/>
                    </a:moveTo>
                    <a:cubicBezTo>
                      <a:pt x="802" y="41"/>
                      <a:pt x="679" y="102"/>
                      <a:pt x="535" y="143"/>
                    </a:cubicBezTo>
                    <a:cubicBezTo>
                      <a:pt x="371" y="555"/>
                      <a:pt x="1" y="1605"/>
                      <a:pt x="349" y="2530"/>
                    </a:cubicBezTo>
                    <a:cubicBezTo>
                      <a:pt x="535" y="3024"/>
                      <a:pt x="884" y="3415"/>
                      <a:pt x="1399" y="3662"/>
                    </a:cubicBezTo>
                    <a:cubicBezTo>
                      <a:pt x="1523" y="3600"/>
                      <a:pt x="1625" y="3517"/>
                      <a:pt x="1729" y="3435"/>
                    </a:cubicBezTo>
                    <a:cubicBezTo>
                      <a:pt x="1707" y="3415"/>
                      <a:pt x="1687" y="3394"/>
                      <a:pt x="1646" y="3374"/>
                    </a:cubicBezTo>
                    <a:cubicBezTo>
                      <a:pt x="1172" y="3168"/>
                      <a:pt x="843" y="2839"/>
                      <a:pt x="700" y="2406"/>
                    </a:cubicBezTo>
                    <a:cubicBezTo>
                      <a:pt x="330" y="1399"/>
                      <a:pt x="925" y="165"/>
                      <a:pt x="925" y="143"/>
                    </a:cubicBezTo>
                    <a:cubicBezTo>
                      <a:pt x="947" y="102"/>
                      <a:pt x="967" y="41"/>
                      <a:pt x="94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5" name="Google Shape;3255;p32"/>
              <p:cNvSpPr/>
              <p:nvPr/>
            </p:nvSpPr>
            <p:spPr>
              <a:xfrm>
                <a:off x="6946790" y="3381941"/>
                <a:ext cx="8023" cy="5349"/>
              </a:xfrm>
              <a:custGeom>
                <a:avLst/>
                <a:gdLst/>
                <a:ahLst/>
                <a:cxnLst/>
                <a:rect l="l" t="t" r="r" b="b"/>
                <a:pathLst>
                  <a:path w="372" h="248" extrusionOk="0">
                    <a:moveTo>
                      <a:pt x="185" y="1"/>
                    </a:moveTo>
                    <a:cubicBezTo>
                      <a:pt x="103" y="1"/>
                      <a:pt x="21" y="63"/>
                      <a:pt x="1" y="165"/>
                    </a:cubicBezTo>
                    <a:lnTo>
                      <a:pt x="1" y="248"/>
                    </a:lnTo>
                    <a:lnTo>
                      <a:pt x="371" y="124"/>
                    </a:lnTo>
                    <a:cubicBezTo>
                      <a:pt x="350" y="63"/>
                      <a:pt x="289" y="22"/>
                      <a:pt x="226" y="1"/>
                    </a:cubicBez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6" name="Google Shape;3256;p32"/>
              <p:cNvSpPr/>
              <p:nvPr/>
            </p:nvSpPr>
            <p:spPr>
              <a:xfrm>
                <a:off x="6945021" y="3384615"/>
                <a:ext cx="37722" cy="51050"/>
              </a:xfrm>
              <a:custGeom>
                <a:avLst/>
                <a:gdLst/>
                <a:ahLst/>
                <a:cxnLst/>
                <a:rect l="l" t="t" r="r" b="b"/>
                <a:pathLst>
                  <a:path w="1749" h="2367" extrusionOk="0">
                    <a:moveTo>
                      <a:pt x="453" y="0"/>
                    </a:moveTo>
                    <a:lnTo>
                      <a:pt x="83" y="124"/>
                    </a:lnTo>
                    <a:cubicBezTo>
                      <a:pt x="0" y="803"/>
                      <a:pt x="185" y="2058"/>
                      <a:pt x="1501" y="2367"/>
                    </a:cubicBezTo>
                    <a:lnTo>
                      <a:pt x="1543" y="2367"/>
                    </a:lnTo>
                    <a:cubicBezTo>
                      <a:pt x="1625" y="2367"/>
                      <a:pt x="1707" y="2304"/>
                      <a:pt x="1729" y="2222"/>
                    </a:cubicBezTo>
                    <a:cubicBezTo>
                      <a:pt x="1748" y="2120"/>
                      <a:pt x="1687" y="2016"/>
                      <a:pt x="1584" y="1997"/>
                    </a:cubicBezTo>
                    <a:cubicBezTo>
                      <a:pt x="206" y="1667"/>
                      <a:pt x="453" y="165"/>
                      <a:pt x="453" y="83"/>
                    </a:cubicBezTo>
                    <a:lnTo>
                      <a:pt x="45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7" name="Google Shape;3257;p32"/>
              <p:cNvSpPr/>
              <p:nvPr/>
            </p:nvSpPr>
            <p:spPr>
              <a:xfrm>
                <a:off x="7266248" y="1803588"/>
                <a:ext cx="54156" cy="49670"/>
              </a:xfrm>
              <a:custGeom>
                <a:avLst/>
                <a:gdLst/>
                <a:ahLst/>
                <a:cxnLst/>
                <a:rect l="l" t="t" r="r" b="b"/>
                <a:pathLst>
                  <a:path w="2511" h="2303" extrusionOk="0">
                    <a:moveTo>
                      <a:pt x="1151" y="0"/>
                    </a:moveTo>
                    <a:cubicBezTo>
                      <a:pt x="948" y="0"/>
                      <a:pt x="742" y="55"/>
                      <a:pt x="555" y="173"/>
                    </a:cubicBezTo>
                    <a:cubicBezTo>
                      <a:pt x="1" y="502"/>
                      <a:pt x="248" y="955"/>
                      <a:pt x="577" y="1509"/>
                    </a:cubicBezTo>
                    <a:cubicBezTo>
                      <a:pt x="827" y="1947"/>
                      <a:pt x="1054" y="2303"/>
                      <a:pt x="1392" y="2303"/>
                    </a:cubicBezTo>
                    <a:cubicBezTo>
                      <a:pt x="1499" y="2303"/>
                      <a:pt x="1616" y="2268"/>
                      <a:pt x="1749" y="2189"/>
                    </a:cubicBezTo>
                    <a:cubicBezTo>
                      <a:pt x="2305" y="1860"/>
                      <a:pt x="2511" y="1139"/>
                      <a:pt x="2181" y="584"/>
                    </a:cubicBezTo>
                    <a:cubicBezTo>
                      <a:pt x="1949" y="215"/>
                      <a:pt x="1553" y="0"/>
                      <a:pt x="115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8" name="Google Shape;3258;p32"/>
              <p:cNvSpPr/>
              <p:nvPr/>
            </p:nvSpPr>
            <p:spPr>
              <a:xfrm>
                <a:off x="7263120" y="1800871"/>
                <a:ext cx="51956" cy="47729"/>
              </a:xfrm>
              <a:custGeom>
                <a:avLst/>
                <a:gdLst/>
                <a:ahLst/>
                <a:cxnLst/>
                <a:rect l="l" t="t" r="r" b="b"/>
                <a:pathLst>
                  <a:path w="2409" h="2213" extrusionOk="0">
                    <a:moveTo>
                      <a:pt x="1109" y="1"/>
                    </a:moveTo>
                    <a:cubicBezTo>
                      <a:pt x="913" y="1"/>
                      <a:pt x="715" y="51"/>
                      <a:pt x="536" y="154"/>
                    </a:cubicBezTo>
                    <a:cubicBezTo>
                      <a:pt x="1" y="463"/>
                      <a:pt x="248" y="916"/>
                      <a:pt x="557" y="1451"/>
                    </a:cubicBezTo>
                    <a:cubicBezTo>
                      <a:pt x="810" y="1862"/>
                      <a:pt x="1026" y="2212"/>
                      <a:pt x="1356" y="2212"/>
                    </a:cubicBezTo>
                    <a:cubicBezTo>
                      <a:pt x="1455" y="2212"/>
                      <a:pt x="1564" y="2180"/>
                      <a:pt x="1688" y="2109"/>
                    </a:cubicBezTo>
                    <a:cubicBezTo>
                      <a:pt x="2223" y="1780"/>
                      <a:pt x="2409" y="1100"/>
                      <a:pt x="2080" y="565"/>
                    </a:cubicBezTo>
                    <a:cubicBezTo>
                      <a:pt x="1874" y="197"/>
                      <a:pt x="1496" y="1"/>
                      <a:pt x="110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9" name="Google Shape;3259;p32"/>
              <p:cNvSpPr/>
              <p:nvPr/>
            </p:nvSpPr>
            <p:spPr>
              <a:xfrm>
                <a:off x="7263120" y="1800828"/>
                <a:ext cx="44407" cy="47341"/>
              </a:xfrm>
              <a:custGeom>
                <a:avLst/>
                <a:gdLst/>
                <a:ahLst/>
                <a:cxnLst/>
                <a:rect l="l" t="t" r="r" b="b"/>
                <a:pathLst>
                  <a:path w="2059" h="2195" extrusionOk="0">
                    <a:moveTo>
                      <a:pt x="1113" y="0"/>
                    </a:moveTo>
                    <a:cubicBezTo>
                      <a:pt x="918" y="0"/>
                      <a:pt x="720" y="50"/>
                      <a:pt x="536" y="156"/>
                    </a:cubicBezTo>
                    <a:cubicBezTo>
                      <a:pt x="1" y="465"/>
                      <a:pt x="248" y="918"/>
                      <a:pt x="557" y="1453"/>
                    </a:cubicBezTo>
                    <a:cubicBezTo>
                      <a:pt x="797" y="1853"/>
                      <a:pt x="1017" y="2194"/>
                      <a:pt x="1332" y="2194"/>
                    </a:cubicBezTo>
                    <a:cubicBezTo>
                      <a:pt x="1341" y="2194"/>
                      <a:pt x="1350" y="2194"/>
                      <a:pt x="1359" y="2194"/>
                    </a:cubicBezTo>
                    <a:cubicBezTo>
                      <a:pt x="681" y="1659"/>
                      <a:pt x="516" y="1349"/>
                      <a:pt x="2058" y="507"/>
                    </a:cubicBezTo>
                    <a:cubicBezTo>
                      <a:pt x="1842" y="183"/>
                      <a:pt x="1484" y="0"/>
                      <a:pt x="111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0" name="Google Shape;3260;p32"/>
              <p:cNvSpPr/>
              <p:nvPr/>
            </p:nvSpPr>
            <p:spPr>
              <a:xfrm>
                <a:off x="7150905" y="1856148"/>
                <a:ext cx="54134" cy="49842"/>
              </a:xfrm>
              <a:custGeom>
                <a:avLst/>
                <a:gdLst/>
                <a:ahLst/>
                <a:cxnLst/>
                <a:rect l="l" t="t" r="r" b="b"/>
                <a:pathLst>
                  <a:path w="2510" h="2311" extrusionOk="0">
                    <a:moveTo>
                      <a:pt x="1170" y="0"/>
                    </a:moveTo>
                    <a:cubicBezTo>
                      <a:pt x="968" y="0"/>
                      <a:pt x="762" y="53"/>
                      <a:pt x="576" y="163"/>
                    </a:cubicBezTo>
                    <a:cubicBezTo>
                      <a:pt x="0" y="493"/>
                      <a:pt x="267" y="965"/>
                      <a:pt x="596" y="1521"/>
                    </a:cubicBezTo>
                    <a:cubicBezTo>
                      <a:pt x="848" y="1946"/>
                      <a:pt x="1064" y="2311"/>
                      <a:pt x="1410" y="2311"/>
                    </a:cubicBezTo>
                    <a:cubicBezTo>
                      <a:pt x="1516" y="2311"/>
                      <a:pt x="1634" y="2276"/>
                      <a:pt x="1769" y="2199"/>
                    </a:cubicBezTo>
                    <a:cubicBezTo>
                      <a:pt x="2324" y="1870"/>
                      <a:pt x="2510" y="1151"/>
                      <a:pt x="2181" y="575"/>
                    </a:cubicBezTo>
                    <a:cubicBezTo>
                      <a:pt x="1962" y="206"/>
                      <a:pt x="1571" y="0"/>
                      <a:pt x="117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1" name="Google Shape;3261;p32"/>
              <p:cNvSpPr/>
              <p:nvPr/>
            </p:nvSpPr>
            <p:spPr>
              <a:xfrm>
                <a:off x="7148230" y="1853323"/>
                <a:ext cx="51482" cy="47880"/>
              </a:xfrm>
              <a:custGeom>
                <a:avLst/>
                <a:gdLst/>
                <a:ahLst/>
                <a:cxnLst/>
                <a:rect l="l" t="t" r="r" b="b"/>
                <a:pathLst>
                  <a:path w="2387" h="2220" extrusionOk="0">
                    <a:moveTo>
                      <a:pt x="1096" y="1"/>
                    </a:moveTo>
                    <a:cubicBezTo>
                      <a:pt x="904" y="1"/>
                      <a:pt x="711" y="49"/>
                      <a:pt x="535" y="150"/>
                    </a:cubicBezTo>
                    <a:cubicBezTo>
                      <a:pt x="1" y="479"/>
                      <a:pt x="247" y="912"/>
                      <a:pt x="555" y="1466"/>
                    </a:cubicBezTo>
                    <a:cubicBezTo>
                      <a:pt x="790" y="1872"/>
                      <a:pt x="1000" y="2219"/>
                      <a:pt x="1322" y="2219"/>
                    </a:cubicBezTo>
                    <a:cubicBezTo>
                      <a:pt x="1424" y="2219"/>
                      <a:pt x="1537" y="2184"/>
                      <a:pt x="1666" y="2105"/>
                    </a:cubicBezTo>
                    <a:cubicBezTo>
                      <a:pt x="2222" y="1795"/>
                      <a:pt x="2387" y="1096"/>
                      <a:pt x="2078" y="561"/>
                    </a:cubicBezTo>
                    <a:cubicBezTo>
                      <a:pt x="1871" y="202"/>
                      <a:pt x="1487" y="1"/>
                      <a:pt x="109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2" name="Google Shape;3262;p32"/>
              <p:cNvSpPr/>
              <p:nvPr/>
            </p:nvSpPr>
            <p:spPr>
              <a:xfrm>
                <a:off x="7148230" y="1853474"/>
                <a:ext cx="43933" cy="47449"/>
              </a:xfrm>
              <a:custGeom>
                <a:avLst/>
                <a:gdLst/>
                <a:ahLst/>
                <a:cxnLst/>
                <a:rect l="l" t="t" r="r" b="b"/>
                <a:pathLst>
                  <a:path w="2037" h="2200" extrusionOk="0">
                    <a:moveTo>
                      <a:pt x="1080" y="1"/>
                    </a:moveTo>
                    <a:cubicBezTo>
                      <a:pt x="894" y="1"/>
                      <a:pt x="707" y="47"/>
                      <a:pt x="535" y="143"/>
                    </a:cubicBezTo>
                    <a:cubicBezTo>
                      <a:pt x="1" y="472"/>
                      <a:pt x="247" y="905"/>
                      <a:pt x="555" y="1459"/>
                    </a:cubicBezTo>
                    <a:cubicBezTo>
                      <a:pt x="802" y="1871"/>
                      <a:pt x="1008" y="2200"/>
                      <a:pt x="1358" y="2200"/>
                    </a:cubicBezTo>
                    <a:cubicBezTo>
                      <a:pt x="659" y="1645"/>
                      <a:pt x="514" y="1336"/>
                      <a:pt x="2036" y="513"/>
                    </a:cubicBezTo>
                    <a:cubicBezTo>
                      <a:pt x="1817" y="184"/>
                      <a:pt x="1451" y="1"/>
                      <a:pt x="10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3" name="Google Shape;3263;p32"/>
              <p:cNvSpPr/>
              <p:nvPr/>
            </p:nvSpPr>
            <p:spPr>
              <a:xfrm>
                <a:off x="7019559" y="1918263"/>
                <a:ext cx="54156" cy="49842"/>
              </a:xfrm>
              <a:custGeom>
                <a:avLst/>
                <a:gdLst/>
                <a:ahLst/>
                <a:cxnLst/>
                <a:rect l="l" t="t" r="r" b="b"/>
                <a:pathLst>
                  <a:path w="2511" h="2311" extrusionOk="0">
                    <a:moveTo>
                      <a:pt x="1165" y="0"/>
                    </a:moveTo>
                    <a:cubicBezTo>
                      <a:pt x="959" y="0"/>
                      <a:pt x="749" y="53"/>
                      <a:pt x="555" y="164"/>
                    </a:cubicBezTo>
                    <a:cubicBezTo>
                      <a:pt x="1" y="493"/>
                      <a:pt x="267" y="945"/>
                      <a:pt x="596" y="1500"/>
                    </a:cubicBezTo>
                    <a:cubicBezTo>
                      <a:pt x="849" y="1941"/>
                      <a:pt x="1065" y="2310"/>
                      <a:pt x="1412" y="2310"/>
                    </a:cubicBezTo>
                    <a:cubicBezTo>
                      <a:pt x="1518" y="2310"/>
                      <a:pt x="1635" y="2276"/>
                      <a:pt x="1770" y="2199"/>
                    </a:cubicBezTo>
                    <a:cubicBezTo>
                      <a:pt x="2324" y="1850"/>
                      <a:pt x="2510" y="1130"/>
                      <a:pt x="2181" y="575"/>
                    </a:cubicBezTo>
                    <a:cubicBezTo>
                      <a:pt x="1963" y="206"/>
                      <a:pt x="1572" y="0"/>
                      <a:pt x="116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4" name="Google Shape;3264;p32"/>
              <p:cNvSpPr/>
              <p:nvPr/>
            </p:nvSpPr>
            <p:spPr>
              <a:xfrm>
                <a:off x="7016906" y="1915351"/>
                <a:ext cx="51482" cy="47707"/>
              </a:xfrm>
              <a:custGeom>
                <a:avLst/>
                <a:gdLst/>
                <a:ahLst/>
                <a:cxnLst/>
                <a:rect l="l" t="t" r="r" b="b"/>
                <a:pathLst>
                  <a:path w="2387" h="2212" extrusionOk="0">
                    <a:moveTo>
                      <a:pt x="1103" y="0"/>
                    </a:moveTo>
                    <a:cubicBezTo>
                      <a:pt x="910" y="0"/>
                      <a:pt x="715" y="50"/>
                      <a:pt x="535" y="154"/>
                    </a:cubicBezTo>
                    <a:cubicBezTo>
                      <a:pt x="0" y="463"/>
                      <a:pt x="226" y="916"/>
                      <a:pt x="555" y="1451"/>
                    </a:cubicBezTo>
                    <a:cubicBezTo>
                      <a:pt x="793" y="1862"/>
                      <a:pt x="1005" y="2212"/>
                      <a:pt x="1334" y="2212"/>
                    </a:cubicBezTo>
                    <a:cubicBezTo>
                      <a:pt x="1433" y="2212"/>
                      <a:pt x="1542" y="2180"/>
                      <a:pt x="1666" y="2109"/>
                    </a:cubicBezTo>
                    <a:cubicBezTo>
                      <a:pt x="2201" y="1780"/>
                      <a:pt x="2387" y="1100"/>
                      <a:pt x="2077" y="565"/>
                    </a:cubicBezTo>
                    <a:cubicBezTo>
                      <a:pt x="1858" y="197"/>
                      <a:pt x="1486" y="0"/>
                      <a:pt x="110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5" name="Google Shape;3265;p32"/>
              <p:cNvSpPr/>
              <p:nvPr/>
            </p:nvSpPr>
            <p:spPr>
              <a:xfrm>
                <a:off x="7016906" y="1915308"/>
                <a:ext cx="43933" cy="47319"/>
              </a:xfrm>
              <a:custGeom>
                <a:avLst/>
                <a:gdLst/>
                <a:ahLst/>
                <a:cxnLst/>
                <a:rect l="l" t="t" r="r" b="b"/>
                <a:pathLst>
                  <a:path w="2037" h="2194" extrusionOk="0">
                    <a:moveTo>
                      <a:pt x="1092" y="1"/>
                    </a:moveTo>
                    <a:cubicBezTo>
                      <a:pt x="902" y="1"/>
                      <a:pt x="710" y="51"/>
                      <a:pt x="535" y="156"/>
                    </a:cubicBezTo>
                    <a:cubicBezTo>
                      <a:pt x="0" y="465"/>
                      <a:pt x="226" y="918"/>
                      <a:pt x="555" y="1453"/>
                    </a:cubicBezTo>
                    <a:cubicBezTo>
                      <a:pt x="795" y="1853"/>
                      <a:pt x="996" y="2194"/>
                      <a:pt x="1330" y="2194"/>
                    </a:cubicBezTo>
                    <a:cubicBezTo>
                      <a:pt x="1339" y="2194"/>
                      <a:pt x="1348" y="2194"/>
                      <a:pt x="1358" y="2193"/>
                    </a:cubicBezTo>
                    <a:cubicBezTo>
                      <a:pt x="659" y="1658"/>
                      <a:pt x="494" y="1349"/>
                      <a:pt x="2036" y="526"/>
                    </a:cubicBezTo>
                    <a:cubicBezTo>
                      <a:pt x="1819" y="188"/>
                      <a:pt x="1459" y="1"/>
                      <a:pt x="109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6" name="Google Shape;3266;p32"/>
              <p:cNvSpPr/>
              <p:nvPr/>
            </p:nvSpPr>
            <p:spPr>
              <a:xfrm>
                <a:off x="7376716" y="1754522"/>
                <a:ext cx="54156" cy="49886"/>
              </a:xfrm>
              <a:custGeom>
                <a:avLst/>
                <a:gdLst/>
                <a:ahLst/>
                <a:cxnLst/>
                <a:rect l="l" t="t" r="r" b="b"/>
                <a:pathLst>
                  <a:path w="2511" h="2313" extrusionOk="0">
                    <a:moveTo>
                      <a:pt x="1165" y="1"/>
                    </a:moveTo>
                    <a:cubicBezTo>
                      <a:pt x="959" y="1"/>
                      <a:pt x="750" y="53"/>
                      <a:pt x="557" y="164"/>
                    </a:cubicBezTo>
                    <a:cubicBezTo>
                      <a:pt x="0" y="493"/>
                      <a:pt x="247" y="945"/>
                      <a:pt x="576" y="1521"/>
                    </a:cubicBezTo>
                    <a:cubicBezTo>
                      <a:pt x="829" y="1947"/>
                      <a:pt x="1056" y="2312"/>
                      <a:pt x="1399" y="2312"/>
                    </a:cubicBezTo>
                    <a:cubicBezTo>
                      <a:pt x="1504" y="2312"/>
                      <a:pt x="1620" y="2278"/>
                      <a:pt x="1750" y="2201"/>
                    </a:cubicBezTo>
                    <a:cubicBezTo>
                      <a:pt x="2326" y="1872"/>
                      <a:pt x="2510" y="1131"/>
                      <a:pt x="2181" y="575"/>
                    </a:cubicBezTo>
                    <a:cubicBezTo>
                      <a:pt x="1962" y="206"/>
                      <a:pt x="1571" y="1"/>
                      <a:pt x="116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7" name="Google Shape;3267;p32"/>
              <p:cNvSpPr/>
              <p:nvPr/>
            </p:nvSpPr>
            <p:spPr>
              <a:xfrm>
                <a:off x="7373632" y="1751718"/>
                <a:ext cx="51913" cy="47621"/>
              </a:xfrm>
              <a:custGeom>
                <a:avLst/>
                <a:gdLst/>
                <a:ahLst/>
                <a:cxnLst/>
                <a:rect l="l" t="t" r="r" b="b"/>
                <a:pathLst>
                  <a:path w="2407" h="2208" extrusionOk="0">
                    <a:moveTo>
                      <a:pt x="1111" y="1"/>
                    </a:moveTo>
                    <a:cubicBezTo>
                      <a:pt x="922" y="1"/>
                      <a:pt x="730" y="49"/>
                      <a:pt x="555" y="150"/>
                    </a:cubicBezTo>
                    <a:cubicBezTo>
                      <a:pt x="0" y="480"/>
                      <a:pt x="247" y="911"/>
                      <a:pt x="576" y="1446"/>
                    </a:cubicBezTo>
                    <a:cubicBezTo>
                      <a:pt x="813" y="1857"/>
                      <a:pt x="1026" y="2207"/>
                      <a:pt x="1355" y="2207"/>
                    </a:cubicBezTo>
                    <a:cubicBezTo>
                      <a:pt x="1454" y="2207"/>
                      <a:pt x="1563" y="2176"/>
                      <a:pt x="1687" y="2104"/>
                    </a:cubicBezTo>
                    <a:cubicBezTo>
                      <a:pt x="2222" y="1796"/>
                      <a:pt x="2406" y="1097"/>
                      <a:pt x="2099" y="562"/>
                    </a:cubicBezTo>
                    <a:cubicBezTo>
                      <a:pt x="1878" y="202"/>
                      <a:pt x="1498" y="1"/>
                      <a:pt x="111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8" name="Google Shape;3268;p32"/>
              <p:cNvSpPr/>
              <p:nvPr/>
            </p:nvSpPr>
            <p:spPr>
              <a:xfrm>
                <a:off x="7373632" y="1751589"/>
                <a:ext cx="44386" cy="47750"/>
              </a:xfrm>
              <a:custGeom>
                <a:avLst/>
                <a:gdLst/>
                <a:ahLst/>
                <a:cxnLst/>
                <a:rect l="l" t="t" r="r" b="b"/>
                <a:pathLst>
                  <a:path w="2058" h="2214" extrusionOk="0">
                    <a:moveTo>
                      <a:pt x="1114" y="0"/>
                    </a:moveTo>
                    <a:cubicBezTo>
                      <a:pt x="924" y="0"/>
                      <a:pt x="731" y="51"/>
                      <a:pt x="555" y="156"/>
                    </a:cubicBezTo>
                    <a:cubicBezTo>
                      <a:pt x="0" y="486"/>
                      <a:pt x="247" y="917"/>
                      <a:pt x="576" y="1452"/>
                    </a:cubicBezTo>
                    <a:cubicBezTo>
                      <a:pt x="823" y="1884"/>
                      <a:pt x="1029" y="2214"/>
                      <a:pt x="1358" y="2214"/>
                    </a:cubicBezTo>
                    <a:cubicBezTo>
                      <a:pt x="678" y="1657"/>
                      <a:pt x="514" y="1350"/>
                      <a:pt x="2058" y="527"/>
                    </a:cubicBezTo>
                    <a:cubicBezTo>
                      <a:pt x="1841" y="187"/>
                      <a:pt x="1481" y="0"/>
                      <a:pt x="111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9" name="Google Shape;3269;p32"/>
              <p:cNvSpPr/>
              <p:nvPr/>
            </p:nvSpPr>
            <p:spPr>
              <a:xfrm>
                <a:off x="6771511" y="2039947"/>
                <a:ext cx="54630" cy="49799"/>
              </a:xfrm>
              <a:custGeom>
                <a:avLst/>
                <a:gdLst/>
                <a:ahLst/>
                <a:cxnLst/>
                <a:rect l="l" t="t" r="r" b="b"/>
                <a:pathLst>
                  <a:path w="2533" h="2309" extrusionOk="0">
                    <a:moveTo>
                      <a:pt x="1173" y="1"/>
                    </a:moveTo>
                    <a:cubicBezTo>
                      <a:pt x="962" y="1"/>
                      <a:pt x="749" y="58"/>
                      <a:pt x="557" y="178"/>
                    </a:cubicBezTo>
                    <a:cubicBezTo>
                      <a:pt x="1" y="529"/>
                      <a:pt x="269" y="981"/>
                      <a:pt x="618" y="1536"/>
                    </a:cubicBezTo>
                    <a:cubicBezTo>
                      <a:pt x="884" y="1958"/>
                      <a:pt x="1114" y="2309"/>
                      <a:pt x="1453" y="2309"/>
                    </a:cubicBezTo>
                    <a:cubicBezTo>
                      <a:pt x="1560" y="2309"/>
                      <a:pt x="1678" y="2273"/>
                      <a:pt x="1811" y="2194"/>
                    </a:cubicBezTo>
                    <a:cubicBezTo>
                      <a:pt x="2368" y="1845"/>
                      <a:pt x="2532" y="1124"/>
                      <a:pt x="2182" y="570"/>
                    </a:cubicBezTo>
                    <a:cubicBezTo>
                      <a:pt x="1966" y="205"/>
                      <a:pt x="1574" y="1"/>
                      <a:pt x="117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0" name="Google Shape;3270;p32"/>
              <p:cNvSpPr/>
              <p:nvPr/>
            </p:nvSpPr>
            <p:spPr>
              <a:xfrm>
                <a:off x="6768858" y="2037466"/>
                <a:ext cx="51956" cy="47492"/>
              </a:xfrm>
              <a:custGeom>
                <a:avLst/>
                <a:gdLst/>
                <a:ahLst/>
                <a:cxnLst/>
                <a:rect l="l" t="t" r="r" b="b"/>
                <a:pathLst>
                  <a:path w="2409" h="2202" extrusionOk="0">
                    <a:moveTo>
                      <a:pt x="1112" y="0"/>
                    </a:moveTo>
                    <a:cubicBezTo>
                      <a:pt x="908" y="0"/>
                      <a:pt x="702" y="55"/>
                      <a:pt x="516" y="170"/>
                    </a:cubicBezTo>
                    <a:cubicBezTo>
                      <a:pt x="0" y="499"/>
                      <a:pt x="247" y="932"/>
                      <a:pt x="577" y="1466"/>
                    </a:cubicBezTo>
                    <a:cubicBezTo>
                      <a:pt x="824" y="1869"/>
                      <a:pt x="1048" y="2201"/>
                      <a:pt x="1364" y="2201"/>
                    </a:cubicBezTo>
                    <a:cubicBezTo>
                      <a:pt x="1467" y="2201"/>
                      <a:pt x="1581" y="2165"/>
                      <a:pt x="1709" y="2084"/>
                    </a:cubicBezTo>
                    <a:cubicBezTo>
                      <a:pt x="2244" y="1754"/>
                      <a:pt x="2408" y="1055"/>
                      <a:pt x="2079" y="540"/>
                    </a:cubicBezTo>
                    <a:cubicBezTo>
                      <a:pt x="1865" y="191"/>
                      <a:pt x="1493" y="0"/>
                      <a:pt x="111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1" name="Google Shape;3271;p32"/>
              <p:cNvSpPr/>
              <p:nvPr/>
            </p:nvSpPr>
            <p:spPr>
              <a:xfrm>
                <a:off x="6768858" y="2037423"/>
                <a:ext cx="43955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2038" h="2189" extrusionOk="0">
                    <a:moveTo>
                      <a:pt x="1101" y="0"/>
                    </a:moveTo>
                    <a:cubicBezTo>
                      <a:pt x="900" y="0"/>
                      <a:pt x="698" y="55"/>
                      <a:pt x="516" y="172"/>
                    </a:cubicBezTo>
                    <a:cubicBezTo>
                      <a:pt x="0" y="501"/>
                      <a:pt x="247" y="934"/>
                      <a:pt x="577" y="1468"/>
                    </a:cubicBezTo>
                    <a:cubicBezTo>
                      <a:pt x="816" y="1867"/>
                      <a:pt x="1055" y="2189"/>
                      <a:pt x="1369" y="2189"/>
                    </a:cubicBezTo>
                    <a:cubicBezTo>
                      <a:pt x="1379" y="2189"/>
                      <a:pt x="1389" y="2188"/>
                      <a:pt x="1399" y="2188"/>
                    </a:cubicBezTo>
                    <a:cubicBezTo>
                      <a:pt x="700" y="1653"/>
                      <a:pt x="535" y="1365"/>
                      <a:pt x="2038" y="501"/>
                    </a:cubicBezTo>
                    <a:cubicBezTo>
                      <a:pt x="1825" y="182"/>
                      <a:pt x="1467" y="0"/>
                      <a:pt x="110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2" name="Google Shape;3272;p32"/>
              <p:cNvSpPr/>
              <p:nvPr/>
            </p:nvSpPr>
            <p:spPr>
              <a:xfrm>
                <a:off x="6657936" y="2095418"/>
                <a:ext cx="54609" cy="49799"/>
              </a:xfrm>
              <a:custGeom>
                <a:avLst/>
                <a:gdLst/>
                <a:ahLst/>
                <a:cxnLst/>
                <a:rect l="l" t="t" r="r" b="b"/>
                <a:pathLst>
                  <a:path w="2532" h="2309" extrusionOk="0">
                    <a:moveTo>
                      <a:pt x="1169" y="0"/>
                    </a:moveTo>
                    <a:cubicBezTo>
                      <a:pt x="960" y="0"/>
                      <a:pt x="748" y="57"/>
                      <a:pt x="557" y="178"/>
                    </a:cubicBezTo>
                    <a:cubicBezTo>
                      <a:pt x="0" y="527"/>
                      <a:pt x="269" y="980"/>
                      <a:pt x="618" y="1536"/>
                    </a:cubicBezTo>
                    <a:cubicBezTo>
                      <a:pt x="868" y="1958"/>
                      <a:pt x="1106" y="2309"/>
                      <a:pt x="1450" y="2309"/>
                    </a:cubicBezTo>
                    <a:cubicBezTo>
                      <a:pt x="1558" y="2309"/>
                      <a:pt x="1678" y="2274"/>
                      <a:pt x="1811" y="2194"/>
                    </a:cubicBezTo>
                    <a:cubicBezTo>
                      <a:pt x="2346" y="1844"/>
                      <a:pt x="2532" y="1103"/>
                      <a:pt x="2181" y="568"/>
                    </a:cubicBezTo>
                    <a:cubicBezTo>
                      <a:pt x="1953" y="205"/>
                      <a:pt x="1565" y="0"/>
                      <a:pt x="116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3" name="Google Shape;3273;p32"/>
              <p:cNvSpPr/>
              <p:nvPr/>
            </p:nvSpPr>
            <p:spPr>
              <a:xfrm>
                <a:off x="6654852" y="2092916"/>
                <a:ext cx="52366" cy="47470"/>
              </a:xfrm>
              <a:custGeom>
                <a:avLst/>
                <a:gdLst/>
                <a:ahLst/>
                <a:cxnLst/>
                <a:rect l="l" t="t" r="r" b="b"/>
                <a:pathLst>
                  <a:path w="2428" h="2201" extrusionOk="0">
                    <a:moveTo>
                      <a:pt x="1137" y="1"/>
                    </a:moveTo>
                    <a:cubicBezTo>
                      <a:pt x="931" y="1"/>
                      <a:pt x="723" y="55"/>
                      <a:pt x="535" y="171"/>
                    </a:cubicBezTo>
                    <a:cubicBezTo>
                      <a:pt x="0" y="500"/>
                      <a:pt x="267" y="931"/>
                      <a:pt x="596" y="1466"/>
                    </a:cubicBezTo>
                    <a:cubicBezTo>
                      <a:pt x="844" y="1869"/>
                      <a:pt x="1057" y="2201"/>
                      <a:pt x="1375" y="2201"/>
                    </a:cubicBezTo>
                    <a:cubicBezTo>
                      <a:pt x="1480" y="2201"/>
                      <a:pt x="1596" y="2165"/>
                      <a:pt x="1728" y="2083"/>
                    </a:cubicBezTo>
                    <a:cubicBezTo>
                      <a:pt x="2263" y="1754"/>
                      <a:pt x="2428" y="1055"/>
                      <a:pt x="2099" y="520"/>
                    </a:cubicBezTo>
                    <a:cubicBezTo>
                      <a:pt x="1885" y="187"/>
                      <a:pt x="1516" y="1"/>
                      <a:pt x="113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4" name="Google Shape;3274;p32"/>
              <p:cNvSpPr/>
              <p:nvPr/>
            </p:nvSpPr>
            <p:spPr>
              <a:xfrm>
                <a:off x="6654852" y="2092873"/>
                <a:ext cx="44386" cy="47233"/>
              </a:xfrm>
              <a:custGeom>
                <a:avLst/>
                <a:gdLst/>
                <a:ahLst/>
                <a:cxnLst/>
                <a:rect l="l" t="t" r="r" b="b"/>
                <a:pathLst>
                  <a:path w="2058" h="2190" extrusionOk="0">
                    <a:moveTo>
                      <a:pt x="1121" y="1"/>
                    </a:moveTo>
                    <a:cubicBezTo>
                      <a:pt x="921" y="1"/>
                      <a:pt x="719" y="55"/>
                      <a:pt x="535" y="173"/>
                    </a:cubicBezTo>
                    <a:cubicBezTo>
                      <a:pt x="0" y="502"/>
                      <a:pt x="267" y="933"/>
                      <a:pt x="596" y="1468"/>
                    </a:cubicBezTo>
                    <a:cubicBezTo>
                      <a:pt x="836" y="1868"/>
                      <a:pt x="1057" y="2190"/>
                      <a:pt x="1371" y="2190"/>
                    </a:cubicBezTo>
                    <a:cubicBezTo>
                      <a:pt x="1380" y="2190"/>
                      <a:pt x="1390" y="2190"/>
                      <a:pt x="1399" y="2189"/>
                    </a:cubicBezTo>
                    <a:cubicBezTo>
                      <a:pt x="700" y="1654"/>
                      <a:pt x="535" y="1366"/>
                      <a:pt x="2057" y="481"/>
                    </a:cubicBezTo>
                    <a:cubicBezTo>
                      <a:pt x="1832" y="177"/>
                      <a:pt x="1480" y="1"/>
                      <a:pt x="112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5" name="Google Shape;3275;p32"/>
              <p:cNvSpPr/>
              <p:nvPr/>
            </p:nvSpPr>
            <p:spPr>
              <a:xfrm>
                <a:off x="6527949" y="2160509"/>
                <a:ext cx="54587" cy="49735"/>
              </a:xfrm>
              <a:custGeom>
                <a:avLst/>
                <a:gdLst/>
                <a:ahLst/>
                <a:cxnLst/>
                <a:rect l="l" t="t" r="r" b="b"/>
                <a:pathLst>
                  <a:path w="2531" h="2306" extrusionOk="0">
                    <a:moveTo>
                      <a:pt x="1190" y="1"/>
                    </a:moveTo>
                    <a:cubicBezTo>
                      <a:pt x="973" y="1"/>
                      <a:pt x="753" y="60"/>
                      <a:pt x="555" y="184"/>
                    </a:cubicBezTo>
                    <a:cubicBezTo>
                      <a:pt x="1" y="534"/>
                      <a:pt x="267" y="987"/>
                      <a:pt x="618" y="1541"/>
                    </a:cubicBezTo>
                    <a:cubicBezTo>
                      <a:pt x="879" y="1959"/>
                      <a:pt x="1107" y="2306"/>
                      <a:pt x="1439" y="2306"/>
                    </a:cubicBezTo>
                    <a:cubicBezTo>
                      <a:pt x="1550" y="2306"/>
                      <a:pt x="1672" y="2267"/>
                      <a:pt x="1811" y="2180"/>
                    </a:cubicBezTo>
                    <a:cubicBezTo>
                      <a:pt x="2366" y="1851"/>
                      <a:pt x="2530" y="1110"/>
                      <a:pt x="2181" y="554"/>
                    </a:cubicBezTo>
                    <a:cubicBezTo>
                      <a:pt x="1969" y="196"/>
                      <a:pt x="1585" y="1"/>
                      <a:pt x="119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6" name="Google Shape;3276;p32"/>
              <p:cNvSpPr/>
              <p:nvPr/>
            </p:nvSpPr>
            <p:spPr>
              <a:xfrm>
                <a:off x="6525296" y="2158115"/>
                <a:ext cx="51913" cy="47470"/>
              </a:xfrm>
              <a:custGeom>
                <a:avLst/>
                <a:gdLst/>
                <a:ahLst/>
                <a:cxnLst/>
                <a:rect l="l" t="t" r="r" b="b"/>
                <a:pathLst>
                  <a:path w="2407" h="2201" extrusionOk="0">
                    <a:moveTo>
                      <a:pt x="1115" y="1"/>
                    </a:moveTo>
                    <a:cubicBezTo>
                      <a:pt x="910" y="1"/>
                      <a:pt x="702" y="56"/>
                      <a:pt x="514" y="171"/>
                    </a:cubicBezTo>
                    <a:cubicBezTo>
                      <a:pt x="0" y="500"/>
                      <a:pt x="247" y="933"/>
                      <a:pt x="576" y="1468"/>
                    </a:cubicBezTo>
                    <a:cubicBezTo>
                      <a:pt x="826" y="1857"/>
                      <a:pt x="1051" y="2200"/>
                      <a:pt x="1370" y="2200"/>
                    </a:cubicBezTo>
                    <a:cubicBezTo>
                      <a:pt x="1471" y="2200"/>
                      <a:pt x="1582" y="2165"/>
                      <a:pt x="1707" y="2085"/>
                    </a:cubicBezTo>
                    <a:cubicBezTo>
                      <a:pt x="2242" y="1756"/>
                      <a:pt x="2406" y="1057"/>
                      <a:pt x="2077" y="522"/>
                    </a:cubicBezTo>
                    <a:cubicBezTo>
                      <a:pt x="1864" y="188"/>
                      <a:pt x="1494" y="1"/>
                      <a:pt x="11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7" name="Google Shape;3277;p32"/>
              <p:cNvSpPr/>
              <p:nvPr/>
            </p:nvSpPr>
            <p:spPr>
              <a:xfrm>
                <a:off x="6525296" y="2157985"/>
                <a:ext cx="43911" cy="47341"/>
              </a:xfrm>
              <a:custGeom>
                <a:avLst/>
                <a:gdLst/>
                <a:ahLst/>
                <a:cxnLst/>
                <a:rect l="l" t="t" r="r" b="b"/>
                <a:pathLst>
                  <a:path w="2036" h="2195" extrusionOk="0">
                    <a:moveTo>
                      <a:pt x="1118" y="0"/>
                    </a:moveTo>
                    <a:cubicBezTo>
                      <a:pt x="911" y="0"/>
                      <a:pt x="702" y="57"/>
                      <a:pt x="514" y="177"/>
                    </a:cubicBezTo>
                    <a:cubicBezTo>
                      <a:pt x="0" y="506"/>
                      <a:pt x="247" y="939"/>
                      <a:pt x="576" y="1474"/>
                    </a:cubicBezTo>
                    <a:cubicBezTo>
                      <a:pt x="815" y="1873"/>
                      <a:pt x="1055" y="2194"/>
                      <a:pt x="1369" y="2194"/>
                    </a:cubicBezTo>
                    <a:cubicBezTo>
                      <a:pt x="1379" y="2194"/>
                      <a:pt x="1389" y="2194"/>
                      <a:pt x="1399" y="2193"/>
                    </a:cubicBezTo>
                    <a:cubicBezTo>
                      <a:pt x="700" y="1658"/>
                      <a:pt x="535" y="1351"/>
                      <a:pt x="2036" y="487"/>
                    </a:cubicBezTo>
                    <a:cubicBezTo>
                      <a:pt x="1827" y="173"/>
                      <a:pt x="1477" y="0"/>
                      <a:pt x="111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8" name="Google Shape;3278;p32"/>
              <p:cNvSpPr/>
              <p:nvPr/>
            </p:nvSpPr>
            <p:spPr>
              <a:xfrm>
                <a:off x="6881138" y="1988249"/>
                <a:ext cx="54566" cy="49605"/>
              </a:xfrm>
              <a:custGeom>
                <a:avLst/>
                <a:gdLst/>
                <a:ahLst/>
                <a:cxnLst/>
                <a:rect l="l" t="t" r="r" b="b"/>
                <a:pathLst>
                  <a:path w="2530" h="2300" extrusionOk="0">
                    <a:moveTo>
                      <a:pt x="1168" y="0"/>
                    </a:moveTo>
                    <a:cubicBezTo>
                      <a:pt x="959" y="0"/>
                      <a:pt x="747" y="55"/>
                      <a:pt x="555" y="169"/>
                    </a:cubicBezTo>
                    <a:cubicBezTo>
                      <a:pt x="0" y="518"/>
                      <a:pt x="267" y="970"/>
                      <a:pt x="617" y="1527"/>
                    </a:cubicBezTo>
                    <a:cubicBezTo>
                      <a:pt x="867" y="1948"/>
                      <a:pt x="1094" y="2299"/>
                      <a:pt x="1431" y="2299"/>
                    </a:cubicBezTo>
                    <a:cubicBezTo>
                      <a:pt x="1538" y="2299"/>
                      <a:pt x="1656" y="2264"/>
                      <a:pt x="1789" y="2185"/>
                    </a:cubicBezTo>
                    <a:cubicBezTo>
                      <a:pt x="2345" y="1834"/>
                      <a:pt x="2530" y="1115"/>
                      <a:pt x="2181" y="559"/>
                    </a:cubicBezTo>
                    <a:cubicBezTo>
                      <a:pt x="1951" y="196"/>
                      <a:pt x="1564" y="0"/>
                      <a:pt x="11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9" name="Google Shape;3279;p32"/>
              <p:cNvSpPr/>
              <p:nvPr/>
            </p:nvSpPr>
            <p:spPr>
              <a:xfrm>
                <a:off x="6878011" y="1985575"/>
                <a:ext cx="52366" cy="47449"/>
              </a:xfrm>
              <a:custGeom>
                <a:avLst/>
                <a:gdLst/>
                <a:ahLst/>
                <a:cxnLst/>
                <a:rect l="l" t="t" r="r" b="b"/>
                <a:pathLst>
                  <a:path w="2428" h="2200" extrusionOk="0">
                    <a:moveTo>
                      <a:pt x="1132" y="0"/>
                    </a:moveTo>
                    <a:cubicBezTo>
                      <a:pt x="928" y="0"/>
                      <a:pt x="722" y="55"/>
                      <a:pt x="535" y="169"/>
                    </a:cubicBezTo>
                    <a:cubicBezTo>
                      <a:pt x="0" y="499"/>
                      <a:pt x="269" y="930"/>
                      <a:pt x="598" y="1465"/>
                    </a:cubicBezTo>
                    <a:cubicBezTo>
                      <a:pt x="845" y="1867"/>
                      <a:pt x="1057" y="2200"/>
                      <a:pt x="1375" y="2200"/>
                    </a:cubicBezTo>
                    <a:cubicBezTo>
                      <a:pt x="1480" y="2200"/>
                      <a:pt x="1596" y="2163"/>
                      <a:pt x="1728" y="2082"/>
                    </a:cubicBezTo>
                    <a:cubicBezTo>
                      <a:pt x="2263" y="1753"/>
                      <a:pt x="2428" y="1053"/>
                      <a:pt x="2099" y="540"/>
                    </a:cubicBezTo>
                    <a:cubicBezTo>
                      <a:pt x="1884" y="191"/>
                      <a:pt x="1513" y="0"/>
                      <a:pt x="113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0" name="Google Shape;3280;p32"/>
              <p:cNvSpPr/>
              <p:nvPr/>
            </p:nvSpPr>
            <p:spPr>
              <a:xfrm>
                <a:off x="6878011" y="1985532"/>
                <a:ext cx="44386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2058" h="2189" extrusionOk="0">
                    <a:moveTo>
                      <a:pt x="1116" y="0"/>
                    </a:moveTo>
                    <a:cubicBezTo>
                      <a:pt x="918" y="0"/>
                      <a:pt x="718" y="55"/>
                      <a:pt x="535" y="171"/>
                    </a:cubicBezTo>
                    <a:cubicBezTo>
                      <a:pt x="0" y="501"/>
                      <a:pt x="269" y="932"/>
                      <a:pt x="598" y="1467"/>
                    </a:cubicBezTo>
                    <a:cubicBezTo>
                      <a:pt x="837" y="1866"/>
                      <a:pt x="1057" y="2188"/>
                      <a:pt x="1371" y="2188"/>
                    </a:cubicBezTo>
                    <a:cubicBezTo>
                      <a:pt x="1380" y="2188"/>
                      <a:pt x="1390" y="2188"/>
                      <a:pt x="1399" y="2188"/>
                    </a:cubicBezTo>
                    <a:cubicBezTo>
                      <a:pt x="700" y="1672"/>
                      <a:pt x="535" y="1365"/>
                      <a:pt x="2057" y="501"/>
                    </a:cubicBezTo>
                    <a:cubicBezTo>
                      <a:pt x="1832" y="182"/>
                      <a:pt x="1478" y="0"/>
                      <a:pt x="111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1" name="Google Shape;3281;p32"/>
              <p:cNvSpPr/>
              <p:nvPr/>
            </p:nvSpPr>
            <p:spPr>
              <a:xfrm>
                <a:off x="6258614" y="2310489"/>
                <a:ext cx="54609" cy="49735"/>
              </a:xfrm>
              <a:custGeom>
                <a:avLst/>
                <a:gdLst/>
                <a:ahLst/>
                <a:cxnLst/>
                <a:rect l="l" t="t" r="r" b="b"/>
                <a:pathLst>
                  <a:path w="2532" h="2306" extrusionOk="0">
                    <a:moveTo>
                      <a:pt x="1171" y="0"/>
                    </a:moveTo>
                    <a:cubicBezTo>
                      <a:pt x="953" y="0"/>
                      <a:pt x="733" y="59"/>
                      <a:pt x="535" y="183"/>
                    </a:cubicBezTo>
                    <a:cubicBezTo>
                      <a:pt x="0" y="534"/>
                      <a:pt x="269" y="986"/>
                      <a:pt x="618" y="1541"/>
                    </a:cubicBezTo>
                    <a:cubicBezTo>
                      <a:pt x="881" y="1958"/>
                      <a:pt x="1108" y="2305"/>
                      <a:pt x="1440" y="2305"/>
                    </a:cubicBezTo>
                    <a:cubicBezTo>
                      <a:pt x="1550" y="2305"/>
                      <a:pt x="1672" y="2267"/>
                      <a:pt x="1811" y="2179"/>
                    </a:cubicBezTo>
                    <a:cubicBezTo>
                      <a:pt x="2367" y="1829"/>
                      <a:pt x="2532" y="1088"/>
                      <a:pt x="2181" y="553"/>
                    </a:cubicBezTo>
                    <a:cubicBezTo>
                      <a:pt x="1956" y="196"/>
                      <a:pt x="1568" y="0"/>
                      <a:pt x="117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2" name="Google Shape;3282;p32"/>
              <p:cNvSpPr/>
              <p:nvPr/>
            </p:nvSpPr>
            <p:spPr>
              <a:xfrm>
                <a:off x="6255530" y="2307987"/>
                <a:ext cx="51913" cy="47556"/>
              </a:xfrm>
              <a:custGeom>
                <a:avLst/>
                <a:gdLst/>
                <a:ahLst/>
                <a:cxnLst/>
                <a:rect l="l" t="t" r="r" b="b"/>
                <a:pathLst>
                  <a:path w="2407" h="2205" extrusionOk="0">
                    <a:moveTo>
                      <a:pt x="1128" y="1"/>
                    </a:moveTo>
                    <a:cubicBezTo>
                      <a:pt x="919" y="1"/>
                      <a:pt x="706" y="58"/>
                      <a:pt x="514" y="176"/>
                    </a:cubicBezTo>
                    <a:cubicBezTo>
                      <a:pt x="0" y="505"/>
                      <a:pt x="247" y="938"/>
                      <a:pt x="596" y="1473"/>
                    </a:cubicBezTo>
                    <a:cubicBezTo>
                      <a:pt x="845" y="1862"/>
                      <a:pt x="1071" y="2204"/>
                      <a:pt x="1390" y="2204"/>
                    </a:cubicBezTo>
                    <a:cubicBezTo>
                      <a:pt x="1492" y="2204"/>
                      <a:pt x="1604" y="2169"/>
                      <a:pt x="1728" y="2090"/>
                    </a:cubicBezTo>
                    <a:cubicBezTo>
                      <a:pt x="2263" y="1739"/>
                      <a:pt x="2406" y="1040"/>
                      <a:pt x="2077" y="526"/>
                    </a:cubicBezTo>
                    <a:cubicBezTo>
                      <a:pt x="1866" y="183"/>
                      <a:pt x="1503" y="1"/>
                      <a:pt x="11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3" name="Google Shape;3283;p32"/>
              <p:cNvSpPr/>
              <p:nvPr/>
            </p:nvSpPr>
            <p:spPr>
              <a:xfrm>
                <a:off x="6255530" y="2307944"/>
                <a:ext cx="43933" cy="47341"/>
              </a:xfrm>
              <a:custGeom>
                <a:avLst/>
                <a:gdLst/>
                <a:ahLst/>
                <a:cxnLst/>
                <a:rect l="l" t="t" r="r" b="b"/>
                <a:pathLst>
                  <a:path w="2037" h="2195" extrusionOk="0">
                    <a:moveTo>
                      <a:pt x="1118" y="1"/>
                    </a:moveTo>
                    <a:cubicBezTo>
                      <a:pt x="911" y="1"/>
                      <a:pt x="702" y="58"/>
                      <a:pt x="514" y="178"/>
                    </a:cubicBezTo>
                    <a:cubicBezTo>
                      <a:pt x="0" y="507"/>
                      <a:pt x="247" y="940"/>
                      <a:pt x="596" y="1475"/>
                    </a:cubicBezTo>
                    <a:cubicBezTo>
                      <a:pt x="835" y="1873"/>
                      <a:pt x="1074" y="2195"/>
                      <a:pt x="1389" y="2195"/>
                    </a:cubicBezTo>
                    <a:cubicBezTo>
                      <a:pt x="1399" y="2195"/>
                      <a:pt x="1409" y="2194"/>
                      <a:pt x="1419" y="2194"/>
                    </a:cubicBezTo>
                    <a:cubicBezTo>
                      <a:pt x="700" y="1659"/>
                      <a:pt x="535" y="1371"/>
                      <a:pt x="2036" y="487"/>
                    </a:cubicBezTo>
                    <a:cubicBezTo>
                      <a:pt x="1827" y="173"/>
                      <a:pt x="1477" y="1"/>
                      <a:pt x="111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4" name="Google Shape;3284;p32"/>
              <p:cNvSpPr/>
              <p:nvPr/>
            </p:nvSpPr>
            <p:spPr>
              <a:xfrm>
                <a:off x="6145492" y="2366824"/>
                <a:ext cx="54156" cy="49735"/>
              </a:xfrm>
              <a:custGeom>
                <a:avLst/>
                <a:gdLst/>
                <a:ahLst/>
                <a:cxnLst/>
                <a:rect l="l" t="t" r="r" b="b"/>
                <a:pathLst>
                  <a:path w="2511" h="2306" extrusionOk="0">
                    <a:moveTo>
                      <a:pt x="1165" y="0"/>
                    </a:moveTo>
                    <a:cubicBezTo>
                      <a:pt x="950" y="0"/>
                      <a:pt x="732" y="60"/>
                      <a:pt x="535" y="185"/>
                    </a:cubicBezTo>
                    <a:cubicBezTo>
                      <a:pt x="0" y="533"/>
                      <a:pt x="267" y="986"/>
                      <a:pt x="617" y="1542"/>
                    </a:cubicBezTo>
                    <a:cubicBezTo>
                      <a:pt x="879" y="1958"/>
                      <a:pt x="1106" y="2306"/>
                      <a:pt x="1438" y="2306"/>
                    </a:cubicBezTo>
                    <a:cubicBezTo>
                      <a:pt x="1549" y="2306"/>
                      <a:pt x="1672" y="2267"/>
                      <a:pt x="1811" y="2179"/>
                    </a:cubicBezTo>
                    <a:cubicBezTo>
                      <a:pt x="2365" y="1830"/>
                      <a:pt x="2510" y="1110"/>
                      <a:pt x="2160" y="555"/>
                    </a:cubicBezTo>
                    <a:cubicBezTo>
                      <a:pt x="1935" y="196"/>
                      <a:pt x="1555" y="0"/>
                      <a:pt x="116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5" name="Google Shape;3285;p32"/>
              <p:cNvSpPr/>
              <p:nvPr/>
            </p:nvSpPr>
            <p:spPr>
              <a:xfrm>
                <a:off x="6142365" y="2364343"/>
                <a:ext cx="51956" cy="47599"/>
              </a:xfrm>
              <a:custGeom>
                <a:avLst/>
                <a:gdLst/>
                <a:ahLst/>
                <a:cxnLst/>
                <a:rect l="l" t="t" r="r" b="b"/>
                <a:pathLst>
                  <a:path w="2409" h="2207" extrusionOk="0">
                    <a:moveTo>
                      <a:pt x="1131" y="1"/>
                    </a:moveTo>
                    <a:cubicBezTo>
                      <a:pt x="921" y="1"/>
                      <a:pt x="708" y="58"/>
                      <a:pt x="516" y="176"/>
                    </a:cubicBezTo>
                    <a:cubicBezTo>
                      <a:pt x="0" y="505"/>
                      <a:pt x="247" y="958"/>
                      <a:pt x="598" y="1471"/>
                    </a:cubicBezTo>
                    <a:cubicBezTo>
                      <a:pt x="846" y="1874"/>
                      <a:pt x="1070" y="2206"/>
                      <a:pt x="1384" y="2206"/>
                    </a:cubicBezTo>
                    <a:cubicBezTo>
                      <a:pt x="1488" y="2206"/>
                      <a:pt x="1601" y="2170"/>
                      <a:pt x="1729" y="2089"/>
                    </a:cubicBezTo>
                    <a:cubicBezTo>
                      <a:pt x="2263" y="1759"/>
                      <a:pt x="2408" y="1060"/>
                      <a:pt x="2079" y="525"/>
                    </a:cubicBezTo>
                    <a:cubicBezTo>
                      <a:pt x="1868" y="182"/>
                      <a:pt x="1506" y="1"/>
                      <a:pt x="113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6" name="Google Shape;3286;p32"/>
              <p:cNvSpPr/>
              <p:nvPr/>
            </p:nvSpPr>
            <p:spPr>
              <a:xfrm>
                <a:off x="6142365" y="2364300"/>
                <a:ext cx="43955" cy="47362"/>
              </a:xfrm>
              <a:custGeom>
                <a:avLst/>
                <a:gdLst/>
                <a:ahLst/>
                <a:cxnLst/>
                <a:rect l="l" t="t" r="r" b="b"/>
                <a:pathLst>
                  <a:path w="2038" h="2196" extrusionOk="0">
                    <a:moveTo>
                      <a:pt x="1115" y="1"/>
                    </a:moveTo>
                    <a:cubicBezTo>
                      <a:pt x="911" y="1"/>
                      <a:pt x="703" y="58"/>
                      <a:pt x="516" y="178"/>
                    </a:cubicBezTo>
                    <a:cubicBezTo>
                      <a:pt x="0" y="507"/>
                      <a:pt x="247" y="960"/>
                      <a:pt x="598" y="1473"/>
                    </a:cubicBezTo>
                    <a:cubicBezTo>
                      <a:pt x="838" y="1873"/>
                      <a:pt x="1057" y="2195"/>
                      <a:pt x="1391" y="2195"/>
                    </a:cubicBezTo>
                    <a:cubicBezTo>
                      <a:pt x="1401" y="2195"/>
                      <a:pt x="1411" y="2195"/>
                      <a:pt x="1421" y="2194"/>
                    </a:cubicBezTo>
                    <a:cubicBezTo>
                      <a:pt x="700" y="1679"/>
                      <a:pt x="535" y="1371"/>
                      <a:pt x="2038" y="486"/>
                    </a:cubicBezTo>
                    <a:cubicBezTo>
                      <a:pt x="1816" y="173"/>
                      <a:pt x="1469" y="1"/>
                      <a:pt x="111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7" name="Google Shape;3287;p32"/>
              <p:cNvSpPr/>
              <p:nvPr/>
            </p:nvSpPr>
            <p:spPr>
              <a:xfrm>
                <a:off x="6015936" y="2433381"/>
                <a:ext cx="54566" cy="49735"/>
              </a:xfrm>
              <a:custGeom>
                <a:avLst/>
                <a:gdLst/>
                <a:ahLst/>
                <a:cxnLst/>
                <a:rect l="l" t="t" r="r" b="b"/>
                <a:pathLst>
                  <a:path w="2530" h="2306" extrusionOk="0">
                    <a:moveTo>
                      <a:pt x="1186" y="0"/>
                    </a:moveTo>
                    <a:cubicBezTo>
                      <a:pt x="971" y="0"/>
                      <a:pt x="753" y="60"/>
                      <a:pt x="555" y="184"/>
                    </a:cubicBezTo>
                    <a:cubicBezTo>
                      <a:pt x="0" y="533"/>
                      <a:pt x="267" y="986"/>
                      <a:pt x="617" y="1542"/>
                    </a:cubicBezTo>
                    <a:cubicBezTo>
                      <a:pt x="879" y="1958"/>
                      <a:pt x="1118" y="2305"/>
                      <a:pt x="1456" y="2305"/>
                    </a:cubicBezTo>
                    <a:cubicBezTo>
                      <a:pt x="1568" y="2305"/>
                      <a:pt x="1692" y="2267"/>
                      <a:pt x="1830" y="2179"/>
                    </a:cubicBezTo>
                    <a:cubicBezTo>
                      <a:pt x="2365" y="1830"/>
                      <a:pt x="2530" y="1109"/>
                      <a:pt x="2181" y="555"/>
                    </a:cubicBezTo>
                    <a:cubicBezTo>
                      <a:pt x="1955" y="196"/>
                      <a:pt x="1576" y="0"/>
                      <a:pt x="118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8" name="Google Shape;3288;p32"/>
              <p:cNvSpPr/>
              <p:nvPr/>
            </p:nvSpPr>
            <p:spPr>
              <a:xfrm>
                <a:off x="6013262" y="2430901"/>
                <a:ext cx="51913" cy="47535"/>
              </a:xfrm>
              <a:custGeom>
                <a:avLst/>
                <a:gdLst/>
                <a:ahLst/>
                <a:cxnLst/>
                <a:rect l="l" t="t" r="r" b="b"/>
                <a:pathLst>
                  <a:path w="2407" h="2204" extrusionOk="0">
                    <a:moveTo>
                      <a:pt x="1130" y="0"/>
                    </a:moveTo>
                    <a:cubicBezTo>
                      <a:pt x="920" y="0"/>
                      <a:pt x="707" y="58"/>
                      <a:pt x="514" y="176"/>
                    </a:cubicBezTo>
                    <a:cubicBezTo>
                      <a:pt x="1" y="505"/>
                      <a:pt x="248" y="936"/>
                      <a:pt x="577" y="1471"/>
                    </a:cubicBezTo>
                    <a:cubicBezTo>
                      <a:pt x="841" y="1861"/>
                      <a:pt x="1059" y="2203"/>
                      <a:pt x="1382" y="2203"/>
                    </a:cubicBezTo>
                    <a:cubicBezTo>
                      <a:pt x="1485" y="2203"/>
                      <a:pt x="1599" y="2168"/>
                      <a:pt x="1729" y="2088"/>
                    </a:cubicBezTo>
                    <a:cubicBezTo>
                      <a:pt x="2264" y="1739"/>
                      <a:pt x="2407" y="1040"/>
                      <a:pt x="2078" y="525"/>
                    </a:cubicBezTo>
                    <a:cubicBezTo>
                      <a:pt x="1867" y="182"/>
                      <a:pt x="1504" y="0"/>
                      <a:pt x="113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9" name="Google Shape;3289;p32"/>
              <p:cNvSpPr/>
              <p:nvPr/>
            </p:nvSpPr>
            <p:spPr>
              <a:xfrm>
                <a:off x="6013262" y="2430857"/>
                <a:ext cx="43933" cy="47341"/>
              </a:xfrm>
              <a:custGeom>
                <a:avLst/>
                <a:gdLst/>
                <a:ahLst/>
                <a:cxnLst/>
                <a:rect l="l" t="t" r="r" b="b"/>
                <a:pathLst>
                  <a:path w="2037" h="2195" extrusionOk="0">
                    <a:moveTo>
                      <a:pt x="1115" y="0"/>
                    </a:moveTo>
                    <a:cubicBezTo>
                      <a:pt x="910" y="0"/>
                      <a:pt x="703" y="58"/>
                      <a:pt x="514" y="178"/>
                    </a:cubicBezTo>
                    <a:cubicBezTo>
                      <a:pt x="1" y="507"/>
                      <a:pt x="248" y="938"/>
                      <a:pt x="577" y="1473"/>
                    </a:cubicBezTo>
                    <a:cubicBezTo>
                      <a:pt x="836" y="1873"/>
                      <a:pt x="1058" y="2195"/>
                      <a:pt x="1372" y="2195"/>
                    </a:cubicBezTo>
                    <a:cubicBezTo>
                      <a:pt x="1381" y="2195"/>
                      <a:pt x="1390" y="2195"/>
                      <a:pt x="1400" y="2194"/>
                    </a:cubicBezTo>
                    <a:cubicBezTo>
                      <a:pt x="700" y="1659"/>
                      <a:pt x="536" y="1371"/>
                      <a:pt x="2037" y="486"/>
                    </a:cubicBezTo>
                    <a:cubicBezTo>
                      <a:pt x="1815" y="173"/>
                      <a:pt x="1469" y="0"/>
                      <a:pt x="111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0" name="Google Shape;3290;p32"/>
              <p:cNvSpPr/>
              <p:nvPr/>
            </p:nvSpPr>
            <p:spPr>
              <a:xfrm>
                <a:off x="6367336" y="2257670"/>
                <a:ext cx="54566" cy="49692"/>
              </a:xfrm>
              <a:custGeom>
                <a:avLst/>
                <a:gdLst/>
                <a:ahLst/>
                <a:cxnLst/>
                <a:rect l="l" t="t" r="r" b="b"/>
                <a:pathLst>
                  <a:path w="2530" h="2304" extrusionOk="0">
                    <a:moveTo>
                      <a:pt x="1186" y="1"/>
                    </a:moveTo>
                    <a:cubicBezTo>
                      <a:pt x="971" y="1"/>
                      <a:pt x="753" y="60"/>
                      <a:pt x="555" y="185"/>
                    </a:cubicBezTo>
                    <a:cubicBezTo>
                      <a:pt x="0" y="534"/>
                      <a:pt x="267" y="986"/>
                      <a:pt x="618" y="1543"/>
                    </a:cubicBezTo>
                    <a:cubicBezTo>
                      <a:pt x="881" y="1946"/>
                      <a:pt x="1122" y="2303"/>
                      <a:pt x="1454" y="2303"/>
                    </a:cubicBezTo>
                    <a:cubicBezTo>
                      <a:pt x="1562" y="2303"/>
                      <a:pt x="1680" y="2265"/>
                      <a:pt x="1811" y="2180"/>
                    </a:cubicBezTo>
                    <a:cubicBezTo>
                      <a:pt x="2365" y="1831"/>
                      <a:pt x="2530" y="1090"/>
                      <a:pt x="2181" y="555"/>
                    </a:cubicBezTo>
                    <a:cubicBezTo>
                      <a:pt x="1955" y="197"/>
                      <a:pt x="1576" y="1"/>
                      <a:pt x="118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1" name="Google Shape;3291;p32"/>
              <p:cNvSpPr/>
              <p:nvPr/>
            </p:nvSpPr>
            <p:spPr>
              <a:xfrm>
                <a:off x="6364208" y="2254974"/>
                <a:ext cx="52387" cy="47578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2206" extrusionOk="0">
                    <a:moveTo>
                      <a:pt x="1140" y="0"/>
                    </a:moveTo>
                    <a:cubicBezTo>
                      <a:pt x="932" y="0"/>
                      <a:pt x="721" y="60"/>
                      <a:pt x="535" y="186"/>
                    </a:cubicBezTo>
                    <a:cubicBezTo>
                      <a:pt x="1" y="516"/>
                      <a:pt x="269" y="947"/>
                      <a:pt x="598" y="1482"/>
                    </a:cubicBezTo>
                    <a:cubicBezTo>
                      <a:pt x="844" y="1867"/>
                      <a:pt x="1067" y="2205"/>
                      <a:pt x="1388" y="2205"/>
                    </a:cubicBezTo>
                    <a:cubicBezTo>
                      <a:pt x="1496" y="2205"/>
                      <a:pt x="1615" y="2167"/>
                      <a:pt x="1750" y="2079"/>
                    </a:cubicBezTo>
                    <a:cubicBezTo>
                      <a:pt x="2264" y="1750"/>
                      <a:pt x="2428" y="1050"/>
                      <a:pt x="2099" y="516"/>
                    </a:cubicBezTo>
                    <a:cubicBezTo>
                      <a:pt x="1876" y="186"/>
                      <a:pt x="1510" y="0"/>
                      <a:pt x="114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2" name="Google Shape;3292;p32"/>
              <p:cNvSpPr/>
              <p:nvPr/>
            </p:nvSpPr>
            <p:spPr>
              <a:xfrm>
                <a:off x="6364208" y="2255147"/>
                <a:ext cx="44386" cy="47362"/>
              </a:xfrm>
              <a:custGeom>
                <a:avLst/>
                <a:gdLst/>
                <a:ahLst/>
                <a:cxnLst/>
                <a:rect l="l" t="t" r="r" b="b"/>
                <a:pathLst>
                  <a:path w="2058" h="2196" extrusionOk="0">
                    <a:moveTo>
                      <a:pt x="1136" y="1"/>
                    </a:moveTo>
                    <a:cubicBezTo>
                      <a:pt x="931" y="1"/>
                      <a:pt x="724" y="58"/>
                      <a:pt x="535" y="178"/>
                    </a:cubicBezTo>
                    <a:cubicBezTo>
                      <a:pt x="1" y="508"/>
                      <a:pt x="269" y="939"/>
                      <a:pt x="598" y="1474"/>
                    </a:cubicBezTo>
                    <a:cubicBezTo>
                      <a:pt x="857" y="1855"/>
                      <a:pt x="1079" y="2195"/>
                      <a:pt x="1394" y="2195"/>
                    </a:cubicBezTo>
                    <a:cubicBezTo>
                      <a:pt x="1403" y="2195"/>
                      <a:pt x="1412" y="2195"/>
                      <a:pt x="1421" y="2194"/>
                    </a:cubicBezTo>
                    <a:cubicBezTo>
                      <a:pt x="721" y="1660"/>
                      <a:pt x="557" y="1350"/>
                      <a:pt x="2058" y="486"/>
                    </a:cubicBezTo>
                    <a:cubicBezTo>
                      <a:pt x="1837" y="173"/>
                      <a:pt x="1491" y="1"/>
                      <a:pt x="113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3" name="Google Shape;3293;p32"/>
              <p:cNvSpPr/>
              <p:nvPr/>
            </p:nvSpPr>
            <p:spPr>
              <a:xfrm>
                <a:off x="5772332" y="2563778"/>
                <a:ext cx="55040" cy="49605"/>
              </a:xfrm>
              <a:custGeom>
                <a:avLst/>
                <a:gdLst/>
                <a:ahLst/>
                <a:cxnLst/>
                <a:rect l="l" t="t" r="r" b="b"/>
                <a:pathLst>
                  <a:path w="2552" h="2300" extrusionOk="0">
                    <a:moveTo>
                      <a:pt x="1217" y="1"/>
                    </a:moveTo>
                    <a:cubicBezTo>
                      <a:pt x="989" y="1"/>
                      <a:pt x="758" y="67"/>
                      <a:pt x="557" y="206"/>
                    </a:cubicBezTo>
                    <a:cubicBezTo>
                      <a:pt x="0" y="557"/>
                      <a:pt x="288" y="1010"/>
                      <a:pt x="659" y="1544"/>
                    </a:cubicBezTo>
                    <a:cubicBezTo>
                      <a:pt x="918" y="1955"/>
                      <a:pt x="1155" y="2300"/>
                      <a:pt x="1486" y="2300"/>
                    </a:cubicBezTo>
                    <a:cubicBezTo>
                      <a:pt x="1602" y="2300"/>
                      <a:pt x="1729" y="2257"/>
                      <a:pt x="1873" y="2162"/>
                    </a:cubicBezTo>
                    <a:cubicBezTo>
                      <a:pt x="2408" y="1791"/>
                      <a:pt x="2551" y="1070"/>
                      <a:pt x="2181" y="516"/>
                    </a:cubicBezTo>
                    <a:cubicBezTo>
                      <a:pt x="1963" y="182"/>
                      <a:pt x="1594" y="1"/>
                      <a:pt x="121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4" name="Google Shape;3294;p32"/>
              <p:cNvSpPr/>
              <p:nvPr/>
            </p:nvSpPr>
            <p:spPr>
              <a:xfrm>
                <a:off x="5769247" y="2561427"/>
                <a:ext cx="52797" cy="47341"/>
              </a:xfrm>
              <a:custGeom>
                <a:avLst/>
                <a:gdLst/>
                <a:ahLst/>
                <a:cxnLst/>
                <a:rect l="l" t="t" r="r" b="b"/>
                <a:pathLst>
                  <a:path w="2448" h="2195" extrusionOk="0">
                    <a:moveTo>
                      <a:pt x="1157" y="1"/>
                    </a:moveTo>
                    <a:cubicBezTo>
                      <a:pt x="942" y="1"/>
                      <a:pt x="726" y="62"/>
                      <a:pt x="535" y="192"/>
                    </a:cubicBezTo>
                    <a:cubicBezTo>
                      <a:pt x="0" y="543"/>
                      <a:pt x="288" y="954"/>
                      <a:pt x="617" y="1489"/>
                    </a:cubicBezTo>
                    <a:cubicBezTo>
                      <a:pt x="876" y="1870"/>
                      <a:pt x="1113" y="2194"/>
                      <a:pt x="1428" y="2194"/>
                    </a:cubicBezTo>
                    <a:cubicBezTo>
                      <a:pt x="1537" y="2194"/>
                      <a:pt x="1656" y="2155"/>
                      <a:pt x="1789" y="2065"/>
                    </a:cubicBezTo>
                    <a:cubicBezTo>
                      <a:pt x="2304" y="1714"/>
                      <a:pt x="2447" y="1015"/>
                      <a:pt x="2098" y="501"/>
                    </a:cubicBezTo>
                    <a:cubicBezTo>
                      <a:pt x="1878" y="178"/>
                      <a:pt x="1520" y="1"/>
                      <a:pt x="115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5" name="Google Shape;3295;p32"/>
              <p:cNvSpPr/>
              <p:nvPr/>
            </p:nvSpPr>
            <p:spPr>
              <a:xfrm>
                <a:off x="5769247" y="2561384"/>
                <a:ext cx="44386" cy="47276"/>
              </a:xfrm>
              <a:custGeom>
                <a:avLst/>
                <a:gdLst/>
                <a:ahLst/>
                <a:cxnLst/>
                <a:rect l="l" t="t" r="r" b="b"/>
                <a:pathLst>
                  <a:path w="2058" h="2192" extrusionOk="0">
                    <a:moveTo>
                      <a:pt x="1146" y="1"/>
                    </a:moveTo>
                    <a:cubicBezTo>
                      <a:pt x="934" y="1"/>
                      <a:pt x="722" y="62"/>
                      <a:pt x="535" y="194"/>
                    </a:cubicBezTo>
                    <a:cubicBezTo>
                      <a:pt x="0" y="545"/>
                      <a:pt x="288" y="956"/>
                      <a:pt x="617" y="1491"/>
                    </a:cubicBezTo>
                    <a:cubicBezTo>
                      <a:pt x="876" y="1870"/>
                      <a:pt x="1117" y="2191"/>
                      <a:pt x="1432" y="2191"/>
                    </a:cubicBezTo>
                    <a:cubicBezTo>
                      <a:pt x="1441" y="2191"/>
                      <a:pt x="1450" y="2191"/>
                      <a:pt x="1460" y="2190"/>
                    </a:cubicBezTo>
                    <a:cubicBezTo>
                      <a:pt x="741" y="1675"/>
                      <a:pt x="576" y="1367"/>
                      <a:pt x="2057" y="462"/>
                    </a:cubicBezTo>
                    <a:cubicBezTo>
                      <a:pt x="1839" y="167"/>
                      <a:pt x="1494" y="1"/>
                      <a:pt x="114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6" name="Google Shape;3296;p32"/>
              <p:cNvSpPr/>
              <p:nvPr/>
            </p:nvSpPr>
            <p:spPr>
              <a:xfrm>
                <a:off x="5660979" y="2623132"/>
                <a:ext cx="54566" cy="49454"/>
              </a:xfrm>
              <a:custGeom>
                <a:avLst/>
                <a:gdLst/>
                <a:ahLst/>
                <a:cxnLst/>
                <a:rect l="l" t="t" r="r" b="b"/>
                <a:pathLst>
                  <a:path w="2530" h="2293" extrusionOk="0">
                    <a:moveTo>
                      <a:pt x="1180" y="0"/>
                    </a:moveTo>
                    <a:cubicBezTo>
                      <a:pt x="957" y="0"/>
                      <a:pt x="732" y="62"/>
                      <a:pt x="535" y="191"/>
                    </a:cubicBezTo>
                    <a:cubicBezTo>
                      <a:pt x="0" y="562"/>
                      <a:pt x="267" y="1014"/>
                      <a:pt x="637" y="1549"/>
                    </a:cubicBezTo>
                    <a:cubicBezTo>
                      <a:pt x="900" y="1950"/>
                      <a:pt x="1139" y="2292"/>
                      <a:pt x="1476" y="2292"/>
                    </a:cubicBezTo>
                    <a:cubicBezTo>
                      <a:pt x="1588" y="2292"/>
                      <a:pt x="1712" y="2254"/>
                      <a:pt x="1852" y="2166"/>
                    </a:cubicBezTo>
                    <a:cubicBezTo>
                      <a:pt x="2387" y="1796"/>
                      <a:pt x="2530" y="1055"/>
                      <a:pt x="2160" y="520"/>
                    </a:cubicBezTo>
                    <a:cubicBezTo>
                      <a:pt x="1939" y="183"/>
                      <a:pt x="1563" y="0"/>
                      <a:pt x="118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7" name="Google Shape;3297;p32"/>
              <p:cNvSpPr/>
              <p:nvPr/>
            </p:nvSpPr>
            <p:spPr>
              <a:xfrm>
                <a:off x="5657851" y="2620436"/>
                <a:ext cx="52387" cy="47535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2204" extrusionOk="0">
                    <a:moveTo>
                      <a:pt x="1138" y="1"/>
                    </a:moveTo>
                    <a:cubicBezTo>
                      <a:pt x="923" y="1"/>
                      <a:pt x="706" y="63"/>
                      <a:pt x="516" y="193"/>
                    </a:cubicBezTo>
                    <a:cubicBezTo>
                      <a:pt x="1" y="542"/>
                      <a:pt x="269" y="975"/>
                      <a:pt x="598" y="1488"/>
                    </a:cubicBezTo>
                    <a:cubicBezTo>
                      <a:pt x="860" y="1875"/>
                      <a:pt x="1100" y="2203"/>
                      <a:pt x="1421" y="2203"/>
                    </a:cubicBezTo>
                    <a:cubicBezTo>
                      <a:pt x="1527" y="2203"/>
                      <a:pt x="1642" y="2167"/>
                      <a:pt x="1770" y="2086"/>
                    </a:cubicBezTo>
                    <a:cubicBezTo>
                      <a:pt x="2285" y="1735"/>
                      <a:pt x="2428" y="1036"/>
                      <a:pt x="2079" y="501"/>
                    </a:cubicBezTo>
                    <a:cubicBezTo>
                      <a:pt x="1859" y="178"/>
                      <a:pt x="1501" y="1"/>
                      <a:pt x="113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8" name="Google Shape;3298;p32"/>
              <p:cNvSpPr/>
              <p:nvPr/>
            </p:nvSpPr>
            <p:spPr>
              <a:xfrm>
                <a:off x="5657851" y="2620608"/>
                <a:ext cx="43976" cy="47103"/>
              </a:xfrm>
              <a:custGeom>
                <a:avLst/>
                <a:gdLst/>
                <a:ahLst/>
                <a:cxnLst/>
                <a:rect l="l" t="t" r="r" b="b"/>
                <a:pathLst>
                  <a:path w="2039" h="2184" extrusionOk="0">
                    <a:moveTo>
                      <a:pt x="1131" y="0"/>
                    </a:moveTo>
                    <a:cubicBezTo>
                      <a:pt x="918" y="0"/>
                      <a:pt x="703" y="60"/>
                      <a:pt x="516" y="185"/>
                    </a:cubicBezTo>
                    <a:cubicBezTo>
                      <a:pt x="1" y="534"/>
                      <a:pt x="269" y="967"/>
                      <a:pt x="598" y="1480"/>
                    </a:cubicBezTo>
                    <a:cubicBezTo>
                      <a:pt x="870" y="1868"/>
                      <a:pt x="1086" y="2183"/>
                      <a:pt x="1386" y="2183"/>
                    </a:cubicBezTo>
                    <a:cubicBezTo>
                      <a:pt x="1404" y="2183"/>
                      <a:pt x="1422" y="2182"/>
                      <a:pt x="1441" y="2180"/>
                    </a:cubicBezTo>
                    <a:cubicBezTo>
                      <a:pt x="721" y="1686"/>
                      <a:pt x="557" y="1378"/>
                      <a:pt x="2038" y="452"/>
                    </a:cubicBezTo>
                    <a:cubicBezTo>
                      <a:pt x="1821" y="159"/>
                      <a:pt x="1478" y="0"/>
                      <a:pt x="11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9" name="Google Shape;3299;p32"/>
              <p:cNvSpPr/>
              <p:nvPr/>
            </p:nvSpPr>
            <p:spPr>
              <a:xfrm>
                <a:off x="5533191" y="2692795"/>
                <a:ext cx="55040" cy="49433"/>
              </a:xfrm>
              <a:custGeom>
                <a:avLst/>
                <a:gdLst/>
                <a:ahLst/>
                <a:cxnLst/>
                <a:rect l="l" t="t" r="r" b="b"/>
                <a:pathLst>
                  <a:path w="2552" h="2292" extrusionOk="0">
                    <a:moveTo>
                      <a:pt x="1190" y="0"/>
                    </a:moveTo>
                    <a:cubicBezTo>
                      <a:pt x="967" y="0"/>
                      <a:pt x="740" y="62"/>
                      <a:pt x="536" y="190"/>
                    </a:cubicBezTo>
                    <a:cubicBezTo>
                      <a:pt x="1" y="561"/>
                      <a:pt x="289" y="1013"/>
                      <a:pt x="638" y="1548"/>
                    </a:cubicBezTo>
                    <a:cubicBezTo>
                      <a:pt x="915" y="1949"/>
                      <a:pt x="1158" y="2292"/>
                      <a:pt x="1487" y="2292"/>
                    </a:cubicBezTo>
                    <a:cubicBezTo>
                      <a:pt x="1598" y="2292"/>
                      <a:pt x="1718" y="2253"/>
                      <a:pt x="1852" y="2165"/>
                    </a:cubicBezTo>
                    <a:cubicBezTo>
                      <a:pt x="2407" y="1795"/>
                      <a:pt x="2552" y="1054"/>
                      <a:pt x="2181" y="520"/>
                    </a:cubicBezTo>
                    <a:cubicBezTo>
                      <a:pt x="1947" y="182"/>
                      <a:pt x="1574" y="0"/>
                      <a:pt x="119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0" name="Google Shape;3300;p32"/>
              <p:cNvSpPr/>
              <p:nvPr/>
            </p:nvSpPr>
            <p:spPr>
              <a:xfrm>
                <a:off x="5530064" y="2690099"/>
                <a:ext cx="52387" cy="47341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2195" extrusionOk="0">
                    <a:moveTo>
                      <a:pt x="1154" y="1"/>
                    </a:moveTo>
                    <a:cubicBezTo>
                      <a:pt x="936" y="1"/>
                      <a:pt x="715" y="62"/>
                      <a:pt x="516" y="192"/>
                    </a:cubicBezTo>
                    <a:cubicBezTo>
                      <a:pt x="1" y="542"/>
                      <a:pt x="269" y="974"/>
                      <a:pt x="618" y="1489"/>
                    </a:cubicBezTo>
                    <a:cubicBezTo>
                      <a:pt x="878" y="1870"/>
                      <a:pt x="1104" y="2194"/>
                      <a:pt x="1412" y="2194"/>
                    </a:cubicBezTo>
                    <a:cubicBezTo>
                      <a:pt x="1520" y="2194"/>
                      <a:pt x="1637" y="2155"/>
                      <a:pt x="1770" y="2065"/>
                    </a:cubicBezTo>
                    <a:cubicBezTo>
                      <a:pt x="2305" y="1714"/>
                      <a:pt x="2428" y="1015"/>
                      <a:pt x="2099" y="501"/>
                    </a:cubicBezTo>
                    <a:cubicBezTo>
                      <a:pt x="1880" y="177"/>
                      <a:pt x="1522" y="1"/>
                      <a:pt x="11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1" name="Google Shape;3301;p32"/>
              <p:cNvSpPr/>
              <p:nvPr/>
            </p:nvSpPr>
            <p:spPr>
              <a:xfrm>
                <a:off x="5530064" y="2690250"/>
                <a:ext cx="44407" cy="47082"/>
              </a:xfrm>
              <a:custGeom>
                <a:avLst/>
                <a:gdLst/>
                <a:ahLst/>
                <a:cxnLst/>
                <a:rect l="l" t="t" r="r" b="b"/>
                <a:pathLst>
                  <a:path w="2059" h="2183" extrusionOk="0">
                    <a:moveTo>
                      <a:pt x="1140" y="0"/>
                    </a:moveTo>
                    <a:cubicBezTo>
                      <a:pt x="927" y="0"/>
                      <a:pt x="711" y="60"/>
                      <a:pt x="516" y="185"/>
                    </a:cubicBezTo>
                    <a:cubicBezTo>
                      <a:pt x="1" y="535"/>
                      <a:pt x="269" y="967"/>
                      <a:pt x="618" y="1482"/>
                    </a:cubicBezTo>
                    <a:cubicBezTo>
                      <a:pt x="878" y="1881"/>
                      <a:pt x="1118" y="2182"/>
                      <a:pt x="1432" y="2182"/>
                    </a:cubicBezTo>
                    <a:cubicBezTo>
                      <a:pt x="1442" y="2182"/>
                      <a:pt x="1452" y="2182"/>
                      <a:pt x="1462" y="2181"/>
                    </a:cubicBezTo>
                    <a:cubicBezTo>
                      <a:pt x="741" y="1666"/>
                      <a:pt x="577" y="1378"/>
                      <a:pt x="2058" y="453"/>
                    </a:cubicBezTo>
                    <a:cubicBezTo>
                      <a:pt x="1828" y="159"/>
                      <a:pt x="1488" y="0"/>
                      <a:pt x="114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2" name="Google Shape;3302;p32"/>
              <p:cNvSpPr/>
              <p:nvPr/>
            </p:nvSpPr>
            <p:spPr>
              <a:xfrm>
                <a:off x="5880169" y="2508220"/>
                <a:ext cx="54566" cy="49433"/>
              </a:xfrm>
              <a:custGeom>
                <a:avLst/>
                <a:gdLst/>
                <a:ahLst/>
                <a:cxnLst/>
                <a:rect l="l" t="t" r="r" b="b"/>
                <a:pathLst>
                  <a:path w="2530" h="2292" extrusionOk="0">
                    <a:moveTo>
                      <a:pt x="1181" y="0"/>
                    </a:moveTo>
                    <a:cubicBezTo>
                      <a:pt x="957" y="0"/>
                      <a:pt x="732" y="62"/>
                      <a:pt x="535" y="190"/>
                    </a:cubicBezTo>
                    <a:cubicBezTo>
                      <a:pt x="0" y="561"/>
                      <a:pt x="267" y="1013"/>
                      <a:pt x="637" y="1548"/>
                    </a:cubicBezTo>
                    <a:cubicBezTo>
                      <a:pt x="914" y="1949"/>
                      <a:pt x="1157" y="2292"/>
                      <a:pt x="1487" y="2292"/>
                    </a:cubicBezTo>
                    <a:cubicBezTo>
                      <a:pt x="1597" y="2292"/>
                      <a:pt x="1717" y="2253"/>
                      <a:pt x="1852" y="2165"/>
                    </a:cubicBezTo>
                    <a:cubicBezTo>
                      <a:pt x="2387" y="1795"/>
                      <a:pt x="2530" y="1054"/>
                      <a:pt x="2181" y="519"/>
                    </a:cubicBezTo>
                    <a:cubicBezTo>
                      <a:pt x="1947" y="182"/>
                      <a:pt x="1565" y="0"/>
                      <a:pt x="118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3" name="Google Shape;3303;p32"/>
              <p:cNvSpPr/>
              <p:nvPr/>
            </p:nvSpPr>
            <p:spPr>
              <a:xfrm>
                <a:off x="5877042" y="2505718"/>
                <a:ext cx="52366" cy="47319"/>
              </a:xfrm>
              <a:custGeom>
                <a:avLst/>
                <a:gdLst/>
                <a:ahLst/>
                <a:cxnLst/>
                <a:rect l="l" t="t" r="r" b="b"/>
                <a:pathLst>
                  <a:path w="2428" h="2194" extrusionOk="0">
                    <a:moveTo>
                      <a:pt x="1140" y="0"/>
                    </a:moveTo>
                    <a:cubicBezTo>
                      <a:pt x="924" y="0"/>
                      <a:pt x="707" y="60"/>
                      <a:pt x="515" y="183"/>
                    </a:cubicBezTo>
                    <a:cubicBezTo>
                      <a:pt x="0" y="533"/>
                      <a:pt x="269" y="965"/>
                      <a:pt x="617" y="1480"/>
                    </a:cubicBezTo>
                    <a:cubicBezTo>
                      <a:pt x="881" y="1865"/>
                      <a:pt x="1109" y="2193"/>
                      <a:pt x="1424" y="2193"/>
                    </a:cubicBezTo>
                    <a:cubicBezTo>
                      <a:pt x="1528" y="2193"/>
                      <a:pt x="1642" y="2157"/>
                      <a:pt x="1770" y="2076"/>
                    </a:cubicBezTo>
                    <a:cubicBezTo>
                      <a:pt x="2285" y="1727"/>
                      <a:pt x="2428" y="1027"/>
                      <a:pt x="2079" y="492"/>
                    </a:cubicBezTo>
                    <a:cubicBezTo>
                      <a:pt x="1859" y="169"/>
                      <a:pt x="1502" y="0"/>
                      <a:pt x="114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4" name="Google Shape;3304;p32"/>
              <p:cNvSpPr/>
              <p:nvPr/>
            </p:nvSpPr>
            <p:spPr>
              <a:xfrm>
                <a:off x="5877042" y="2505697"/>
                <a:ext cx="43955" cy="47103"/>
              </a:xfrm>
              <a:custGeom>
                <a:avLst/>
                <a:gdLst/>
                <a:ahLst/>
                <a:cxnLst/>
                <a:rect l="l" t="t" r="r" b="b"/>
                <a:pathLst>
                  <a:path w="2038" h="2184" extrusionOk="0">
                    <a:moveTo>
                      <a:pt x="1124" y="0"/>
                    </a:moveTo>
                    <a:cubicBezTo>
                      <a:pt x="913" y="0"/>
                      <a:pt x="701" y="60"/>
                      <a:pt x="515" y="184"/>
                    </a:cubicBezTo>
                    <a:cubicBezTo>
                      <a:pt x="0" y="534"/>
                      <a:pt x="269" y="966"/>
                      <a:pt x="617" y="1481"/>
                    </a:cubicBezTo>
                    <a:cubicBezTo>
                      <a:pt x="870" y="1869"/>
                      <a:pt x="1085" y="2184"/>
                      <a:pt x="1403" y="2184"/>
                    </a:cubicBezTo>
                    <a:cubicBezTo>
                      <a:pt x="1422" y="2184"/>
                      <a:pt x="1442" y="2183"/>
                      <a:pt x="1462" y="2180"/>
                    </a:cubicBezTo>
                    <a:cubicBezTo>
                      <a:pt x="741" y="1686"/>
                      <a:pt x="557" y="1377"/>
                      <a:pt x="2038" y="472"/>
                    </a:cubicBezTo>
                    <a:cubicBezTo>
                      <a:pt x="1819" y="164"/>
                      <a:pt x="1473" y="0"/>
                      <a:pt x="112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5" name="Google Shape;3305;p32"/>
              <p:cNvSpPr/>
              <p:nvPr/>
            </p:nvSpPr>
            <p:spPr>
              <a:xfrm>
                <a:off x="7394035" y="1958486"/>
                <a:ext cx="52797" cy="50188"/>
              </a:xfrm>
              <a:custGeom>
                <a:avLst/>
                <a:gdLst/>
                <a:ahLst/>
                <a:cxnLst/>
                <a:rect l="l" t="t" r="r" b="b"/>
                <a:pathLst>
                  <a:path w="2448" h="2327" extrusionOk="0">
                    <a:moveTo>
                      <a:pt x="1100" y="1"/>
                    </a:moveTo>
                    <a:cubicBezTo>
                      <a:pt x="931" y="1"/>
                      <a:pt x="760" y="35"/>
                      <a:pt x="596" y="109"/>
                    </a:cubicBezTo>
                    <a:cubicBezTo>
                      <a:pt x="1" y="397"/>
                      <a:pt x="226" y="869"/>
                      <a:pt x="514" y="1467"/>
                    </a:cubicBezTo>
                    <a:cubicBezTo>
                      <a:pt x="728" y="1942"/>
                      <a:pt x="929" y="2327"/>
                      <a:pt x="1304" y="2327"/>
                    </a:cubicBezTo>
                    <a:cubicBezTo>
                      <a:pt x="1399" y="2327"/>
                      <a:pt x="1505" y="2302"/>
                      <a:pt x="1625" y="2248"/>
                    </a:cubicBezTo>
                    <a:cubicBezTo>
                      <a:pt x="2201" y="1960"/>
                      <a:pt x="2448" y="1261"/>
                      <a:pt x="2181" y="663"/>
                    </a:cubicBezTo>
                    <a:cubicBezTo>
                      <a:pt x="1972" y="245"/>
                      <a:pt x="1546" y="1"/>
                      <a:pt x="110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6" name="Google Shape;3306;p32"/>
              <p:cNvSpPr/>
              <p:nvPr/>
            </p:nvSpPr>
            <p:spPr>
              <a:xfrm>
                <a:off x="7396235" y="1965064"/>
                <a:ext cx="50597" cy="48052"/>
              </a:xfrm>
              <a:custGeom>
                <a:avLst/>
                <a:gdLst/>
                <a:ahLst/>
                <a:cxnLst/>
                <a:rect l="l" t="t" r="r" b="b"/>
                <a:pathLst>
                  <a:path w="2346" h="2228" extrusionOk="0">
                    <a:moveTo>
                      <a:pt x="1054" y="0"/>
                    </a:moveTo>
                    <a:cubicBezTo>
                      <a:pt x="889" y="0"/>
                      <a:pt x="720" y="36"/>
                      <a:pt x="557" y="112"/>
                    </a:cubicBezTo>
                    <a:cubicBezTo>
                      <a:pt x="1" y="380"/>
                      <a:pt x="206" y="832"/>
                      <a:pt x="475" y="1408"/>
                    </a:cubicBezTo>
                    <a:cubicBezTo>
                      <a:pt x="687" y="1851"/>
                      <a:pt x="875" y="2228"/>
                      <a:pt x="1233" y="2228"/>
                    </a:cubicBezTo>
                    <a:cubicBezTo>
                      <a:pt x="1325" y="2228"/>
                      <a:pt x="1427" y="2203"/>
                      <a:pt x="1544" y="2149"/>
                    </a:cubicBezTo>
                    <a:cubicBezTo>
                      <a:pt x="2099" y="1881"/>
                      <a:pt x="2346" y="1203"/>
                      <a:pt x="2058" y="646"/>
                    </a:cubicBezTo>
                    <a:cubicBezTo>
                      <a:pt x="1867" y="233"/>
                      <a:pt x="1473" y="0"/>
                      <a:pt x="105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7" name="Google Shape;3307;p32"/>
              <p:cNvSpPr/>
              <p:nvPr/>
            </p:nvSpPr>
            <p:spPr>
              <a:xfrm>
                <a:off x="7398478" y="1971901"/>
                <a:ext cx="47470" cy="41215"/>
              </a:xfrm>
              <a:custGeom>
                <a:avLst/>
                <a:gdLst/>
                <a:ahLst/>
                <a:cxnLst/>
                <a:rect l="l" t="t" r="r" b="b"/>
                <a:pathLst>
                  <a:path w="2201" h="1911" extrusionOk="0">
                    <a:moveTo>
                      <a:pt x="185" y="0"/>
                    </a:moveTo>
                    <a:lnTo>
                      <a:pt x="185" y="0"/>
                    </a:lnTo>
                    <a:cubicBezTo>
                      <a:pt x="0" y="269"/>
                      <a:pt x="165" y="659"/>
                      <a:pt x="371" y="1091"/>
                    </a:cubicBezTo>
                    <a:cubicBezTo>
                      <a:pt x="583" y="1534"/>
                      <a:pt x="771" y="1911"/>
                      <a:pt x="1129" y="1911"/>
                    </a:cubicBezTo>
                    <a:cubicBezTo>
                      <a:pt x="1221" y="1911"/>
                      <a:pt x="1323" y="1886"/>
                      <a:pt x="1440" y="1832"/>
                    </a:cubicBezTo>
                    <a:cubicBezTo>
                      <a:pt x="1975" y="1564"/>
                      <a:pt x="2201" y="927"/>
                      <a:pt x="1975" y="371"/>
                    </a:cubicBezTo>
                    <a:lnTo>
                      <a:pt x="1975" y="371"/>
                    </a:lnTo>
                    <a:cubicBezTo>
                      <a:pt x="1352" y="703"/>
                      <a:pt x="953" y="851"/>
                      <a:pt x="694" y="851"/>
                    </a:cubicBezTo>
                    <a:cubicBezTo>
                      <a:pt x="312" y="851"/>
                      <a:pt x="234" y="528"/>
                      <a:pt x="18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8" name="Google Shape;3308;p32"/>
              <p:cNvSpPr/>
              <p:nvPr/>
            </p:nvSpPr>
            <p:spPr>
              <a:xfrm>
                <a:off x="7286198" y="2024590"/>
                <a:ext cx="52840" cy="50188"/>
              </a:xfrm>
              <a:custGeom>
                <a:avLst/>
                <a:gdLst/>
                <a:ahLst/>
                <a:cxnLst/>
                <a:rect l="l" t="t" r="r" b="b"/>
                <a:pathLst>
                  <a:path w="2450" h="2327" extrusionOk="0">
                    <a:moveTo>
                      <a:pt x="1090" y="1"/>
                    </a:moveTo>
                    <a:cubicBezTo>
                      <a:pt x="923" y="1"/>
                      <a:pt x="755" y="36"/>
                      <a:pt x="598" y="108"/>
                    </a:cubicBezTo>
                    <a:cubicBezTo>
                      <a:pt x="1" y="396"/>
                      <a:pt x="228" y="870"/>
                      <a:pt x="494" y="1466"/>
                    </a:cubicBezTo>
                    <a:cubicBezTo>
                      <a:pt x="724" y="1943"/>
                      <a:pt x="928" y="2327"/>
                      <a:pt x="1293" y="2327"/>
                    </a:cubicBezTo>
                    <a:cubicBezTo>
                      <a:pt x="1386" y="2327"/>
                      <a:pt x="1489" y="2302"/>
                      <a:pt x="1605" y="2248"/>
                    </a:cubicBezTo>
                    <a:cubicBezTo>
                      <a:pt x="2203" y="1960"/>
                      <a:pt x="2450" y="1260"/>
                      <a:pt x="2162" y="665"/>
                    </a:cubicBezTo>
                    <a:cubicBezTo>
                      <a:pt x="1967" y="246"/>
                      <a:pt x="1533" y="1"/>
                      <a:pt x="109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9" name="Google Shape;3309;p32"/>
              <p:cNvSpPr/>
              <p:nvPr/>
            </p:nvSpPr>
            <p:spPr>
              <a:xfrm>
                <a:off x="7288441" y="2031169"/>
                <a:ext cx="50144" cy="48052"/>
              </a:xfrm>
              <a:custGeom>
                <a:avLst/>
                <a:gdLst/>
                <a:ahLst/>
                <a:cxnLst/>
                <a:rect l="l" t="t" r="r" b="b"/>
                <a:pathLst>
                  <a:path w="2325" h="2228" extrusionOk="0">
                    <a:moveTo>
                      <a:pt x="1044" y="1"/>
                    </a:moveTo>
                    <a:cubicBezTo>
                      <a:pt x="879" y="1"/>
                      <a:pt x="712" y="37"/>
                      <a:pt x="555" y="113"/>
                    </a:cubicBezTo>
                    <a:cubicBezTo>
                      <a:pt x="0" y="379"/>
                      <a:pt x="206" y="832"/>
                      <a:pt x="473" y="1408"/>
                    </a:cubicBezTo>
                    <a:cubicBezTo>
                      <a:pt x="686" y="1851"/>
                      <a:pt x="873" y="2228"/>
                      <a:pt x="1231" y="2228"/>
                    </a:cubicBezTo>
                    <a:cubicBezTo>
                      <a:pt x="1322" y="2228"/>
                      <a:pt x="1425" y="2203"/>
                      <a:pt x="1543" y="2149"/>
                    </a:cubicBezTo>
                    <a:cubicBezTo>
                      <a:pt x="2099" y="1882"/>
                      <a:pt x="2324" y="1202"/>
                      <a:pt x="2058" y="648"/>
                    </a:cubicBezTo>
                    <a:cubicBezTo>
                      <a:pt x="1865" y="234"/>
                      <a:pt x="1462" y="1"/>
                      <a:pt x="104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0" name="Google Shape;3310;p32"/>
              <p:cNvSpPr/>
              <p:nvPr/>
            </p:nvSpPr>
            <p:spPr>
              <a:xfrm>
                <a:off x="7290640" y="2038027"/>
                <a:ext cx="47513" cy="41194"/>
              </a:xfrm>
              <a:custGeom>
                <a:avLst/>
                <a:gdLst/>
                <a:ahLst/>
                <a:cxnLst/>
                <a:rect l="l" t="t" r="r" b="b"/>
                <a:pathLst>
                  <a:path w="2203" h="1910" extrusionOk="0">
                    <a:moveTo>
                      <a:pt x="186" y="0"/>
                    </a:moveTo>
                    <a:cubicBezTo>
                      <a:pt x="0" y="267"/>
                      <a:pt x="165" y="659"/>
                      <a:pt x="371" y="1090"/>
                    </a:cubicBezTo>
                    <a:cubicBezTo>
                      <a:pt x="584" y="1533"/>
                      <a:pt x="771" y="1910"/>
                      <a:pt x="1129" y="1910"/>
                    </a:cubicBezTo>
                    <a:cubicBezTo>
                      <a:pt x="1220" y="1910"/>
                      <a:pt x="1323" y="1885"/>
                      <a:pt x="1441" y="1831"/>
                    </a:cubicBezTo>
                    <a:cubicBezTo>
                      <a:pt x="1975" y="1564"/>
                      <a:pt x="2203" y="925"/>
                      <a:pt x="1975" y="371"/>
                    </a:cubicBezTo>
                    <a:lnTo>
                      <a:pt x="1975" y="371"/>
                    </a:lnTo>
                    <a:cubicBezTo>
                      <a:pt x="1353" y="703"/>
                      <a:pt x="955" y="850"/>
                      <a:pt x="696" y="850"/>
                    </a:cubicBezTo>
                    <a:cubicBezTo>
                      <a:pt x="314" y="850"/>
                      <a:pt x="236" y="528"/>
                      <a:pt x="18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1" name="Google Shape;3311;p32"/>
              <p:cNvSpPr/>
              <p:nvPr/>
            </p:nvSpPr>
            <p:spPr>
              <a:xfrm>
                <a:off x="7161537" y="2098869"/>
                <a:ext cx="52819" cy="50403"/>
              </a:xfrm>
              <a:custGeom>
                <a:avLst/>
                <a:gdLst/>
                <a:ahLst/>
                <a:cxnLst/>
                <a:rect l="l" t="t" r="r" b="b"/>
                <a:pathLst>
                  <a:path w="2449" h="2337" extrusionOk="0">
                    <a:moveTo>
                      <a:pt x="1107" y="0"/>
                    </a:moveTo>
                    <a:cubicBezTo>
                      <a:pt x="934" y="0"/>
                      <a:pt x="760" y="39"/>
                      <a:pt x="597" y="120"/>
                    </a:cubicBezTo>
                    <a:cubicBezTo>
                      <a:pt x="1" y="408"/>
                      <a:pt x="226" y="882"/>
                      <a:pt x="494" y="1478"/>
                    </a:cubicBezTo>
                    <a:cubicBezTo>
                      <a:pt x="726" y="1940"/>
                      <a:pt x="930" y="2337"/>
                      <a:pt x="1300" y="2337"/>
                    </a:cubicBezTo>
                    <a:cubicBezTo>
                      <a:pt x="1391" y="2337"/>
                      <a:pt x="1492" y="2313"/>
                      <a:pt x="1605" y="2260"/>
                    </a:cubicBezTo>
                    <a:cubicBezTo>
                      <a:pt x="2201" y="1972"/>
                      <a:pt x="2448" y="1272"/>
                      <a:pt x="2160" y="677"/>
                    </a:cubicBezTo>
                    <a:cubicBezTo>
                      <a:pt x="1969" y="248"/>
                      <a:pt x="1544" y="0"/>
                      <a:pt x="110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2" name="Google Shape;3312;p32"/>
              <p:cNvSpPr/>
              <p:nvPr/>
            </p:nvSpPr>
            <p:spPr>
              <a:xfrm>
                <a:off x="7163737" y="2105512"/>
                <a:ext cx="50188" cy="48246"/>
              </a:xfrm>
              <a:custGeom>
                <a:avLst/>
                <a:gdLst/>
                <a:ahLst/>
                <a:cxnLst/>
                <a:rect l="l" t="t" r="r" b="b"/>
                <a:pathLst>
                  <a:path w="2327" h="2237" extrusionOk="0">
                    <a:moveTo>
                      <a:pt x="1052" y="1"/>
                    </a:moveTo>
                    <a:cubicBezTo>
                      <a:pt x="885" y="1"/>
                      <a:pt x="716" y="39"/>
                      <a:pt x="557" y="122"/>
                    </a:cubicBezTo>
                    <a:cubicBezTo>
                      <a:pt x="1" y="388"/>
                      <a:pt x="207" y="841"/>
                      <a:pt x="475" y="1397"/>
                    </a:cubicBezTo>
                    <a:cubicBezTo>
                      <a:pt x="687" y="1856"/>
                      <a:pt x="875" y="2237"/>
                      <a:pt x="1223" y="2237"/>
                    </a:cubicBezTo>
                    <a:cubicBezTo>
                      <a:pt x="1311" y="2237"/>
                      <a:pt x="1410" y="2212"/>
                      <a:pt x="1523" y="2158"/>
                    </a:cubicBezTo>
                    <a:cubicBezTo>
                      <a:pt x="2099" y="1870"/>
                      <a:pt x="2326" y="1211"/>
                      <a:pt x="2058" y="635"/>
                    </a:cubicBezTo>
                    <a:cubicBezTo>
                      <a:pt x="1868" y="240"/>
                      <a:pt x="1467" y="1"/>
                      <a:pt x="105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3" name="Google Shape;3313;p32"/>
              <p:cNvSpPr/>
              <p:nvPr/>
            </p:nvSpPr>
            <p:spPr>
              <a:xfrm>
                <a:off x="7165980" y="2112564"/>
                <a:ext cx="47470" cy="41194"/>
              </a:xfrm>
              <a:custGeom>
                <a:avLst/>
                <a:gdLst/>
                <a:ahLst/>
                <a:cxnLst/>
                <a:rect l="l" t="t" r="r" b="b"/>
                <a:pathLst>
                  <a:path w="2201" h="1910" extrusionOk="0">
                    <a:moveTo>
                      <a:pt x="185" y="1"/>
                    </a:moveTo>
                    <a:cubicBezTo>
                      <a:pt x="0" y="267"/>
                      <a:pt x="165" y="637"/>
                      <a:pt x="371" y="1070"/>
                    </a:cubicBezTo>
                    <a:cubicBezTo>
                      <a:pt x="583" y="1529"/>
                      <a:pt x="771" y="1910"/>
                      <a:pt x="1119" y="1910"/>
                    </a:cubicBezTo>
                    <a:cubicBezTo>
                      <a:pt x="1207" y="1910"/>
                      <a:pt x="1306" y="1885"/>
                      <a:pt x="1419" y="1831"/>
                    </a:cubicBezTo>
                    <a:cubicBezTo>
                      <a:pt x="1975" y="1564"/>
                      <a:pt x="2201" y="925"/>
                      <a:pt x="1975" y="371"/>
                    </a:cubicBezTo>
                    <a:lnTo>
                      <a:pt x="1975" y="371"/>
                    </a:lnTo>
                    <a:cubicBezTo>
                      <a:pt x="1350" y="695"/>
                      <a:pt x="951" y="841"/>
                      <a:pt x="692" y="841"/>
                    </a:cubicBezTo>
                    <a:cubicBezTo>
                      <a:pt x="312" y="841"/>
                      <a:pt x="234" y="526"/>
                      <a:pt x="18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4" name="Google Shape;3314;p32"/>
              <p:cNvSpPr/>
              <p:nvPr/>
            </p:nvSpPr>
            <p:spPr>
              <a:xfrm>
                <a:off x="7496977" y="1894150"/>
                <a:ext cx="52366" cy="50188"/>
              </a:xfrm>
              <a:custGeom>
                <a:avLst/>
                <a:gdLst/>
                <a:ahLst/>
                <a:cxnLst/>
                <a:rect l="l" t="t" r="r" b="b"/>
                <a:pathLst>
                  <a:path w="2428" h="2327" extrusionOk="0">
                    <a:moveTo>
                      <a:pt x="1077" y="1"/>
                    </a:moveTo>
                    <a:cubicBezTo>
                      <a:pt x="909" y="1"/>
                      <a:pt x="739" y="35"/>
                      <a:pt x="576" y="108"/>
                    </a:cubicBezTo>
                    <a:cubicBezTo>
                      <a:pt x="0" y="396"/>
                      <a:pt x="206" y="870"/>
                      <a:pt x="494" y="1466"/>
                    </a:cubicBezTo>
                    <a:cubicBezTo>
                      <a:pt x="707" y="1942"/>
                      <a:pt x="907" y="2327"/>
                      <a:pt x="1282" y="2327"/>
                    </a:cubicBezTo>
                    <a:cubicBezTo>
                      <a:pt x="1377" y="2327"/>
                      <a:pt x="1484" y="2302"/>
                      <a:pt x="1605" y="2248"/>
                    </a:cubicBezTo>
                    <a:cubicBezTo>
                      <a:pt x="2181" y="1960"/>
                      <a:pt x="2428" y="1260"/>
                      <a:pt x="2160" y="664"/>
                    </a:cubicBezTo>
                    <a:cubicBezTo>
                      <a:pt x="1950" y="246"/>
                      <a:pt x="1523" y="1"/>
                      <a:pt x="10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5" name="Google Shape;3315;p32"/>
              <p:cNvSpPr/>
              <p:nvPr/>
            </p:nvSpPr>
            <p:spPr>
              <a:xfrm>
                <a:off x="7498745" y="1900728"/>
                <a:ext cx="50597" cy="48052"/>
              </a:xfrm>
              <a:custGeom>
                <a:avLst/>
                <a:gdLst/>
                <a:ahLst/>
                <a:cxnLst/>
                <a:rect l="l" t="t" r="r" b="b"/>
                <a:pathLst>
                  <a:path w="2346" h="2228" extrusionOk="0">
                    <a:moveTo>
                      <a:pt x="1053" y="0"/>
                    </a:moveTo>
                    <a:cubicBezTo>
                      <a:pt x="887" y="0"/>
                      <a:pt x="718" y="37"/>
                      <a:pt x="555" y="112"/>
                    </a:cubicBezTo>
                    <a:cubicBezTo>
                      <a:pt x="1" y="379"/>
                      <a:pt x="206" y="832"/>
                      <a:pt x="473" y="1408"/>
                    </a:cubicBezTo>
                    <a:cubicBezTo>
                      <a:pt x="687" y="1851"/>
                      <a:pt x="873" y="2228"/>
                      <a:pt x="1231" y="2228"/>
                    </a:cubicBezTo>
                    <a:cubicBezTo>
                      <a:pt x="1322" y="2228"/>
                      <a:pt x="1425" y="2203"/>
                      <a:pt x="1543" y="2148"/>
                    </a:cubicBezTo>
                    <a:cubicBezTo>
                      <a:pt x="2099" y="1882"/>
                      <a:pt x="2346" y="1202"/>
                      <a:pt x="2078" y="647"/>
                    </a:cubicBezTo>
                    <a:cubicBezTo>
                      <a:pt x="1871" y="234"/>
                      <a:pt x="1474" y="0"/>
                      <a:pt x="105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6" name="Google Shape;3316;p32"/>
              <p:cNvSpPr/>
              <p:nvPr/>
            </p:nvSpPr>
            <p:spPr>
              <a:xfrm>
                <a:off x="7500945" y="1907587"/>
                <a:ext cx="47513" cy="41194"/>
              </a:xfrm>
              <a:custGeom>
                <a:avLst/>
                <a:gdLst/>
                <a:ahLst/>
                <a:cxnLst/>
                <a:rect l="l" t="t" r="r" b="b"/>
                <a:pathLst>
                  <a:path w="2203" h="1910" extrusionOk="0">
                    <a:moveTo>
                      <a:pt x="206" y="0"/>
                    </a:moveTo>
                    <a:lnTo>
                      <a:pt x="206" y="0"/>
                    </a:lnTo>
                    <a:cubicBezTo>
                      <a:pt x="1" y="267"/>
                      <a:pt x="165" y="659"/>
                      <a:pt x="371" y="1090"/>
                    </a:cubicBezTo>
                    <a:cubicBezTo>
                      <a:pt x="585" y="1533"/>
                      <a:pt x="771" y="1910"/>
                      <a:pt x="1129" y="1910"/>
                    </a:cubicBezTo>
                    <a:cubicBezTo>
                      <a:pt x="1220" y="1910"/>
                      <a:pt x="1323" y="1885"/>
                      <a:pt x="1441" y="1830"/>
                    </a:cubicBezTo>
                    <a:cubicBezTo>
                      <a:pt x="1976" y="1564"/>
                      <a:pt x="2203" y="925"/>
                      <a:pt x="1976" y="370"/>
                    </a:cubicBezTo>
                    <a:lnTo>
                      <a:pt x="1976" y="370"/>
                    </a:lnTo>
                    <a:cubicBezTo>
                      <a:pt x="1353" y="703"/>
                      <a:pt x="955" y="850"/>
                      <a:pt x="698" y="850"/>
                    </a:cubicBezTo>
                    <a:cubicBezTo>
                      <a:pt x="317" y="850"/>
                      <a:pt x="244" y="527"/>
                      <a:pt x="2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7" name="Google Shape;3317;p32"/>
              <p:cNvSpPr/>
              <p:nvPr/>
            </p:nvSpPr>
            <p:spPr>
              <a:xfrm>
                <a:off x="6922828" y="2236319"/>
                <a:ext cx="51935" cy="50058"/>
              </a:xfrm>
              <a:custGeom>
                <a:avLst/>
                <a:gdLst/>
                <a:ahLst/>
                <a:cxnLst/>
                <a:rect l="l" t="t" r="r" b="b"/>
                <a:pathLst>
                  <a:path w="2408" h="2321" extrusionOk="0">
                    <a:moveTo>
                      <a:pt x="1060" y="1"/>
                    </a:moveTo>
                    <a:cubicBezTo>
                      <a:pt x="898" y="1"/>
                      <a:pt x="734" y="34"/>
                      <a:pt x="577" y="105"/>
                    </a:cubicBezTo>
                    <a:cubicBezTo>
                      <a:pt x="1" y="372"/>
                      <a:pt x="185" y="865"/>
                      <a:pt x="453" y="1441"/>
                    </a:cubicBezTo>
                    <a:cubicBezTo>
                      <a:pt x="668" y="1922"/>
                      <a:pt x="869" y="2321"/>
                      <a:pt x="1239" y="2321"/>
                    </a:cubicBezTo>
                    <a:cubicBezTo>
                      <a:pt x="1329" y="2321"/>
                      <a:pt x="1430" y="2297"/>
                      <a:pt x="1543" y="2245"/>
                    </a:cubicBezTo>
                    <a:cubicBezTo>
                      <a:pt x="2140" y="1976"/>
                      <a:pt x="2407" y="1298"/>
                      <a:pt x="2140" y="701"/>
                    </a:cubicBezTo>
                    <a:cubicBezTo>
                      <a:pt x="1943" y="262"/>
                      <a:pt x="1511" y="1"/>
                      <a:pt x="106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8" name="Google Shape;3318;p32"/>
              <p:cNvSpPr/>
              <p:nvPr/>
            </p:nvSpPr>
            <p:spPr>
              <a:xfrm>
                <a:off x="6924618" y="2242724"/>
                <a:ext cx="49713" cy="48354"/>
              </a:xfrm>
              <a:custGeom>
                <a:avLst/>
                <a:gdLst/>
                <a:ahLst/>
                <a:cxnLst/>
                <a:rect l="l" t="t" r="r" b="b"/>
                <a:pathLst>
                  <a:path w="2305" h="2242" extrusionOk="0">
                    <a:moveTo>
                      <a:pt x="1015" y="1"/>
                    </a:moveTo>
                    <a:cubicBezTo>
                      <a:pt x="862" y="1"/>
                      <a:pt x="705" y="32"/>
                      <a:pt x="555" y="96"/>
                    </a:cubicBezTo>
                    <a:cubicBezTo>
                      <a:pt x="0" y="363"/>
                      <a:pt x="185" y="837"/>
                      <a:pt x="431" y="1391"/>
                    </a:cubicBezTo>
                    <a:cubicBezTo>
                      <a:pt x="648" y="1857"/>
                      <a:pt x="837" y="2242"/>
                      <a:pt x="1195" y="2242"/>
                    </a:cubicBezTo>
                    <a:cubicBezTo>
                      <a:pt x="1280" y="2242"/>
                      <a:pt x="1375" y="2220"/>
                      <a:pt x="1481" y="2173"/>
                    </a:cubicBezTo>
                    <a:cubicBezTo>
                      <a:pt x="2057" y="1906"/>
                      <a:pt x="2304" y="1248"/>
                      <a:pt x="2057" y="672"/>
                    </a:cubicBezTo>
                    <a:cubicBezTo>
                      <a:pt x="1859" y="247"/>
                      <a:pt x="1448" y="1"/>
                      <a:pt x="10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9" name="Google Shape;3319;p32"/>
              <p:cNvSpPr/>
              <p:nvPr/>
            </p:nvSpPr>
            <p:spPr>
              <a:xfrm>
                <a:off x="6926818" y="2249216"/>
                <a:ext cx="47039" cy="41863"/>
              </a:xfrm>
              <a:custGeom>
                <a:avLst/>
                <a:gdLst/>
                <a:ahLst/>
                <a:cxnLst/>
                <a:rect l="l" t="t" r="r" b="b"/>
                <a:pathLst>
                  <a:path w="2181" h="1941" extrusionOk="0">
                    <a:moveTo>
                      <a:pt x="186" y="1"/>
                    </a:moveTo>
                    <a:cubicBezTo>
                      <a:pt x="0" y="267"/>
                      <a:pt x="145" y="659"/>
                      <a:pt x="329" y="1090"/>
                    </a:cubicBezTo>
                    <a:cubicBezTo>
                      <a:pt x="546" y="1556"/>
                      <a:pt x="735" y="1941"/>
                      <a:pt x="1093" y="1941"/>
                    </a:cubicBezTo>
                    <a:cubicBezTo>
                      <a:pt x="1178" y="1941"/>
                      <a:pt x="1273" y="1919"/>
                      <a:pt x="1379" y="1872"/>
                    </a:cubicBezTo>
                    <a:cubicBezTo>
                      <a:pt x="1934" y="1625"/>
                      <a:pt x="2181" y="988"/>
                      <a:pt x="1955" y="432"/>
                    </a:cubicBezTo>
                    <a:lnTo>
                      <a:pt x="1955" y="432"/>
                    </a:lnTo>
                    <a:cubicBezTo>
                      <a:pt x="1344" y="730"/>
                      <a:pt x="949" y="864"/>
                      <a:pt x="692" y="864"/>
                    </a:cubicBezTo>
                    <a:cubicBezTo>
                      <a:pt x="291" y="864"/>
                      <a:pt x="223" y="539"/>
                      <a:pt x="18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0" name="Google Shape;3320;p32"/>
              <p:cNvSpPr/>
              <p:nvPr/>
            </p:nvSpPr>
            <p:spPr>
              <a:xfrm>
                <a:off x="6813222" y="2299770"/>
                <a:ext cx="52387" cy="50058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2321" extrusionOk="0">
                    <a:moveTo>
                      <a:pt x="1080" y="1"/>
                    </a:moveTo>
                    <a:cubicBezTo>
                      <a:pt x="919" y="1"/>
                      <a:pt x="755" y="34"/>
                      <a:pt x="598" y="104"/>
                    </a:cubicBezTo>
                    <a:cubicBezTo>
                      <a:pt x="1" y="372"/>
                      <a:pt x="206" y="845"/>
                      <a:pt x="475" y="1442"/>
                    </a:cubicBezTo>
                    <a:cubicBezTo>
                      <a:pt x="689" y="1921"/>
                      <a:pt x="877" y="2320"/>
                      <a:pt x="1252" y="2320"/>
                    </a:cubicBezTo>
                    <a:cubicBezTo>
                      <a:pt x="1344" y="2320"/>
                      <a:pt x="1447" y="2296"/>
                      <a:pt x="1564" y="2244"/>
                    </a:cubicBezTo>
                    <a:cubicBezTo>
                      <a:pt x="2162" y="1977"/>
                      <a:pt x="2428" y="1278"/>
                      <a:pt x="2162" y="701"/>
                    </a:cubicBezTo>
                    <a:cubicBezTo>
                      <a:pt x="1964" y="261"/>
                      <a:pt x="1532" y="1"/>
                      <a:pt x="108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1" name="Google Shape;3321;p32"/>
              <p:cNvSpPr/>
              <p:nvPr/>
            </p:nvSpPr>
            <p:spPr>
              <a:xfrm>
                <a:off x="6815012" y="2306154"/>
                <a:ext cx="50166" cy="48160"/>
              </a:xfrm>
              <a:custGeom>
                <a:avLst/>
                <a:gdLst/>
                <a:ahLst/>
                <a:cxnLst/>
                <a:rect l="l" t="t" r="r" b="b"/>
                <a:pathLst>
                  <a:path w="2326" h="2233" extrusionOk="0">
                    <a:moveTo>
                      <a:pt x="1027" y="1"/>
                    </a:moveTo>
                    <a:cubicBezTo>
                      <a:pt x="875" y="1"/>
                      <a:pt x="721" y="32"/>
                      <a:pt x="576" y="96"/>
                    </a:cubicBezTo>
                    <a:cubicBezTo>
                      <a:pt x="0" y="364"/>
                      <a:pt x="186" y="817"/>
                      <a:pt x="453" y="1393"/>
                    </a:cubicBezTo>
                    <a:cubicBezTo>
                      <a:pt x="649" y="1852"/>
                      <a:pt x="833" y="2233"/>
                      <a:pt x="1192" y="2233"/>
                    </a:cubicBezTo>
                    <a:cubicBezTo>
                      <a:pt x="1283" y="2233"/>
                      <a:pt x="1386" y="2208"/>
                      <a:pt x="1503" y="2153"/>
                    </a:cubicBezTo>
                    <a:cubicBezTo>
                      <a:pt x="2057" y="1906"/>
                      <a:pt x="2325" y="1248"/>
                      <a:pt x="2057" y="672"/>
                    </a:cubicBezTo>
                    <a:cubicBezTo>
                      <a:pt x="1875" y="247"/>
                      <a:pt x="1457" y="1"/>
                      <a:pt x="102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2" name="Google Shape;3322;p32"/>
              <p:cNvSpPr/>
              <p:nvPr/>
            </p:nvSpPr>
            <p:spPr>
              <a:xfrm>
                <a:off x="6817234" y="2312646"/>
                <a:ext cx="47060" cy="41668"/>
              </a:xfrm>
              <a:custGeom>
                <a:avLst/>
                <a:gdLst/>
                <a:ahLst/>
                <a:cxnLst/>
                <a:rect l="l" t="t" r="r" b="b"/>
                <a:pathLst>
                  <a:path w="2182" h="1932" extrusionOk="0">
                    <a:moveTo>
                      <a:pt x="206" y="1"/>
                    </a:moveTo>
                    <a:cubicBezTo>
                      <a:pt x="1" y="269"/>
                      <a:pt x="144" y="659"/>
                      <a:pt x="350" y="1092"/>
                    </a:cubicBezTo>
                    <a:cubicBezTo>
                      <a:pt x="546" y="1551"/>
                      <a:pt x="730" y="1932"/>
                      <a:pt x="1089" y="1932"/>
                    </a:cubicBezTo>
                    <a:cubicBezTo>
                      <a:pt x="1180" y="1932"/>
                      <a:pt x="1283" y="1907"/>
                      <a:pt x="1400" y="1852"/>
                    </a:cubicBezTo>
                    <a:cubicBezTo>
                      <a:pt x="1934" y="1605"/>
                      <a:pt x="2181" y="988"/>
                      <a:pt x="1976" y="434"/>
                    </a:cubicBezTo>
                    <a:lnTo>
                      <a:pt x="1976" y="434"/>
                    </a:lnTo>
                    <a:cubicBezTo>
                      <a:pt x="1364" y="731"/>
                      <a:pt x="967" y="865"/>
                      <a:pt x="707" y="865"/>
                    </a:cubicBezTo>
                    <a:cubicBezTo>
                      <a:pt x="302" y="865"/>
                      <a:pt x="231" y="540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3" name="Google Shape;3323;p32"/>
              <p:cNvSpPr/>
              <p:nvPr/>
            </p:nvSpPr>
            <p:spPr>
              <a:xfrm>
                <a:off x="6686794" y="2370770"/>
                <a:ext cx="51913" cy="50490"/>
              </a:xfrm>
              <a:custGeom>
                <a:avLst/>
                <a:gdLst/>
                <a:ahLst/>
                <a:cxnLst/>
                <a:rect l="l" t="t" r="r" b="b"/>
                <a:pathLst>
                  <a:path w="2407" h="2341" extrusionOk="0">
                    <a:moveTo>
                      <a:pt x="1059" y="0"/>
                    </a:moveTo>
                    <a:cubicBezTo>
                      <a:pt x="897" y="0"/>
                      <a:pt x="733" y="33"/>
                      <a:pt x="576" y="104"/>
                    </a:cubicBezTo>
                    <a:cubicBezTo>
                      <a:pt x="0" y="372"/>
                      <a:pt x="185" y="866"/>
                      <a:pt x="453" y="1461"/>
                    </a:cubicBezTo>
                    <a:cubicBezTo>
                      <a:pt x="667" y="1941"/>
                      <a:pt x="869" y="2341"/>
                      <a:pt x="1239" y="2341"/>
                    </a:cubicBezTo>
                    <a:cubicBezTo>
                      <a:pt x="1329" y="2341"/>
                      <a:pt x="1429" y="2317"/>
                      <a:pt x="1543" y="2265"/>
                    </a:cubicBezTo>
                    <a:cubicBezTo>
                      <a:pt x="2140" y="1996"/>
                      <a:pt x="2407" y="1297"/>
                      <a:pt x="2140" y="701"/>
                    </a:cubicBezTo>
                    <a:cubicBezTo>
                      <a:pt x="1942" y="261"/>
                      <a:pt x="1511" y="0"/>
                      <a:pt x="105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4" name="Google Shape;3324;p32"/>
              <p:cNvSpPr/>
              <p:nvPr/>
            </p:nvSpPr>
            <p:spPr>
              <a:xfrm>
                <a:off x="6688562" y="2377607"/>
                <a:ext cx="49713" cy="48139"/>
              </a:xfrm>
              <a:custGeom>
                <a:avLst/>
                <a:gdLst/>
                <a:ahLst/>
                <a:cxnLst/>
                <a:rect l="l" t="t" r="r" b="b"/>
                <a:pathLst>
                  <a:path w="2305" h="2232" extrusionOk="0">
                    <a:moveTo>
                      <a:pt x="1015" y="1"/>
                    </a:moveTo>
                    <a:cubicBezTo>
                      <a:pt x="862" y="1"/>
                      <a:pt x="706" y="32"/>
                      <a:pt x="555" y="96"/>
                    </a:cubicBezTo>
                    <a:cubicBezTo>
                      <a:pt x="1" y="343"/>
                      <a:pt x="185" y="815"/>
                      <a:pt x="432" y="1391"/>
                    </a:cubicBezTo>
                    <a:cubicBezTo>
                      <a:pt x="646" y="1851"/>
                      <a:pt x="833" y="2232"/>
                      <a:pt x="1182" y="2232"/>
                    </a:cubicBezTo>
                    <a:cubicBezTo>
                      <a:pt x="1270" y="2232"/>
                      <a:pt x="1369" y="2207"/>
                      <a:pt x="1482" y="2153"/>
                    </a:cubicBezTo>
                    <a:cubicBezTo>
                      <a:pt x="2058" y="1906"/>
                      <a:pt x="2305" y="1227"/>
                      <a:pt x="2058" y="672"/>
                    </a:cubicBezTo>
                    <a:cubicBezTo>
                      <a:pt x="1860" y="247"/>
                      <a:pt x="1449" y="1"/>
                      <a:pt x="10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5" name="Google Shape;3325;p32"/>
              <p:cNvSpPr/>
              <p:nvPr/>
            </p:nvSpPr>
            <p:spPr>
              <a:xfrm>
                <a:off x="6690762" y="2384099"/>
                <a:ext cx="47060" cy="41647"/>
              </a:xfrm>
              <a:custGeom>
                <a:avLst/>
                <a:gdLst/>
                <a:ahLst/>
                <a:cxnLst/>
                <a:rect l="l" t="t" r="r" b="b"/>
                <a:pathLst>
                  <a:path w="2182" h="1931" extrusionOk="0">
                    <a:moveTo>
                      <a:pt x="187" y="1"/>
                    </a:moveTo>
                    <a:cubicBezTo>
                      <a:pt x="1" y="267"/>
                      <a:pt x="146" y="638"/>
                      <a:pt x="330" y="1090"/>
                    </a:cubicBezTo>
                    <a:cubicBezTo>
                      <a:pt x="544" y="1550"/>
                      <a:pt x="731" y="1931"/>
                      <a:pt x="1080" y="1931"/>
                    </a:cubicBezTo>
                    <a:cubicBezTo>
                      <a:pt x="1168" y="1931"/>
                      <a:pt x="1267" y="1906"/>
                      <a:pt x="1380" y="1852"/>
                    </a:cubicBezTo>
                    <a:cubicBezTo>
                      <a:pt x="1935" y="1605"/>
                      <a:pt x="2181" y="967"/>
                      <a:pt x="1956" y="412"/>
                    </a:cubicBezTo>
                    <a:lnTo>
                      <a:pt x="1956" y="412"/>
                    </a:lnTo>
                    <a:cubicBezTo>
                      <a:pt x="1338" y="721"/>
                      <a:pt x="942" y="860"/>
                      <a:pt x="685" y="860"/>
                    </a:cubicBezTo>
                    <a:cubicBezTo>
                      <a:pt x="291" y="860"/>
                      <a:pt x="224" y="535"/>
                      <a:pt x="18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6" name="Google Shape;3326;p32"/>
              <p:cNvSpPr/>
              <p:nvPr/>
            </p:nvSpPr>
            <p:spPr>
              <a:xfrm>
                <a:off x="7026654" y="2174571"/>
                <a:ext cx="52387" cy="50144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2325" extrusionOk="0">
                    <a:moveTo>
                      <a:pt x="1095" y="1"/>
                    </a:moveTo>
                    <a:cubicBezTo>
                      <a:pt x="928" y="1"/>
                      <a:pt x="759" y="35"/>
                      <a:pt x="597" y="108"/>
                    </a:cubicBezTo>
                    <a:cubicBezTo>
                      <a:pt x="1" y="376"/>
                      <a:pt x="207" y="848"/>
                      <a:pt x="473" y="1446"/>
                    </a:cubicBezTo>
                    <a:cubicBezTo>
                      <a:pt x="689" y="1924"/>
                      <a:pt x="876" y="2324"/>
                      <a:pt x="1251" y="2324"/>
                    </a:cubicBezTo>
                    <a:cubicBezTo>
                      <a:pt x="1343" y="2324"/>
                      <a:pt x="1447" y="2300"/>
                      <a:pt x="1564" y="2247"/>
                    </a:cubicBezTo>
                    <a:cubicBezTo>
                      <a:pt x="2160" y="1981"/>
                      <a:pt x="2428" y="1281"/>
                      <a:pt x="2160" y="684"/>
                    </a:cubicBezTo>
                    <a:cubicBezTo>
                      <a:pt x="1966" y="250"/>
                      <a:pt x="1542" y="1"/>
                      <a:pt x="109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7" name="Google Shape;3327;p32"/>
              <p:cNvSpPr/>
              <p:nvPr/>
            </p:nvSpPr>
            <p:spPr>
              <a:xfrm>
                <a:off x="7028444" y="2181041"/>
                <a:ext cx="50123" cy="48160"/>
              </a:xfrm>
              <a:custGeom>
                <a:avLst/>
                <a:gdLst/>
                <a:ahLst/>
                <a:cxnLst/>
                <a:rect l="l" t="t" r="r" b="b"/>
                <a:pathLst>
                  <a:path w="2324" h="2233" extrusionOk="0">
                    <a:moveTo>
                      <a:pt x="1036" y="0"/>
                    </a:moveTo>
                    <a:cubicBezTo>
                      <a:pt x="883" y="0"/>
                      <a:pt x="727" y="31"/>
                      <a:pt x="576" y="96"/>
                    </a:cubicBezTo>
                    <a:cubicBezTo>
                      <a:pt x="0" y="364"/>
                      <a:pt x="206" y="817"/>
                      <a:pt x="453" y="1393"/>
                    </a:cubicBezTo>
                    <a:cubicBezTo>
                      <a:pt x="665" y="1852"/>
                      <a:pt x="839" y="2232"/>
                      <a:pt x="1192" y="2232"/>
                    </a:cubicBezTo>
                    <a:cubicBezTo>
                      <a:pt x="1282" y="2232"/>
                      <a:pt x="1384" y="2207"/>
                      <a:pt x="1501" y="2153"/>
                    </a:cubicBezTo>
                    <a:cubicBezTo>
                      <a:pt x="2077" y="1906"/>
                      <a:pt x="2324" y="1228"/>
                      <a:pt x="2057" y="672"/>
                    </a:cubicBezTo>
                    <a:cubicBezTo>
                      <a:pt x="1875" y="246"/>
                      <a:pt x="1468" y="0"/>
                      <a:pt x="103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8" name="Google Shape;3328;p32"/>
              <p:cNvSpPr/>
              <p:nvPr/>
            </p:nvSpPr>
            <p:spPr>
              <a:xfrm>
                <a:off x="7030644" y="2187533"/>
                <a:ext cx="47513" cy="41668"/>
              </a:xfrm>
              <a:custGeom>
                <a:avLst/>
                <a:gdLst/>
                <a:ahLst/>
                <a:cxnLst/>
                <a:rect l="l" t="t" r="r" b="b"/>
                <a:pathLst>
                  <a:path w="2203" h="1932" extrusionOk="0">
                    <a:moveTo>
                      <a:pt x="206" y="0"/>
                    </a:moveTo>
                    <a:lnTo>
                      <a:pt x="206" y="0"/>
                    </a:lnTo>
                    <a:cubicBezTo>
                      <a:pt x="0" y="269"/>
                      <a:pt x="145" y="659"/>
                      <a:pt x="351" y="1092"/>
                    </a:cubicBezTo>
                    <a:cubicBezTo>
                      <a:pt x="563" y="1551"/>
                      <a:pt x="737" y="1931"/>
                      <a:pt x="1090" y="1931"/>
                    </a:cubicBezTo>
                    <a:cubicBezTo>
                      <a:pt x="1180" y="1931"/>
                      <a:pt x="1282" y="1906"/>
                      <a:pt x="1399" y="1852"/>
                    </a:cubicBezTo>
                    <a:cubicBezTo>
                      <a:pt x="1955" y="1605"/>
                      <a:pt x="2202" y="968"/>
                      <a:pt x="1975" y="412"/>
                    </a:cubicBezTo>
                    <a:lnTo>
                      <a:pt x="1975" y="412"/>
                    </a:lnTo>
                    <a:cubicBezTo>
                      <a:pt x="1357" y="721"/>
                      <a:pt x="957" y="860"/>
                      <a:pt x="698" y="860"/>
                    </a:cubicBezTo>
                    <a:cubicBezTo>
                      <a:pt x="301" y="860"/>
                      <a:pt x="231" y="536"/>
                      <a:pt x="2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9" name="Google Shape;3329;p32"/>
              <p:cNvSpPr/>
              <p:nvPr/>
            </p:nvSpPr>
            <p:spPr>
              <a:xfrm>
                <a:off x="6411700" y="2510981"/>
                <a:ext cx="52387" cy="50295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2332" extrusionOk="0">
                    <a:moveTo>
                      <a:pt x="1088" y="0"/>
                    </a:moveTo>
                    <a:cubicBezTo>
                      <a:pt x="926" y="0"/>
                      <a:pt x="759" y="33"/>
                      <a:pt x="596" y="103"/>
                    </a:cubicBezTo>
                    <a:cubicBezTo>
                      <a:pt x="1" y="350"/>
                      <a:pt x="206" y="844"/>
                      <a:pt x="473" y="1441"/>
                    </a:cubicBezTo>
                    <a:cubicBezTo>
                      <a:pt x="691" y="1927"/>
                      <a:pt x="868" y="2331"/>
                      <a:pt x="1260" y="2331"/>
                    </a:cubicBezTo>
                    <a:cubicBezTo>
                      <a:pt x="1349" y="2331"/>
                      <a:pt x="1450" y="2310"/>
                      <a:pt x="1564" y="2264"/>
                    </a:cubicBezTo>
                    <a:cubicBezTo>
                      <a:pt x="2160" y="1996"/>
                      <a:pt x="2428" y="1297"/>
                      <a:pt x="2160" y="701"/>
                    </a:cubicBezTo>
                    <a:cubicBezTo>
                      <a:pt x="1963" y="261"/>
                      <a:pt x="1543" y="0"/>
                      <a:pt x="108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0" name="Google Shape;3330;p32"/>
              <p:cNvSpPr/>
              <p:nvPr/>
            </p:nvSpPr>
            <p:spPr>
              <a:xfrm>
                <a:off x="6413469" y="2517429"/>
                <a:ext cx="50144" cy="48311"/>
              </a:xfrm>
              <a:custGeom>
                <a:avLst/>
                <a:gdLst/>
                <a:ahLst/>
                <a:cxnLst/>
                <a:rect l="l" t="t" r="r" b="b"/>
                <a:pathLst>
                  <a:path w="2325" h="2240" extrusionOk="0">
                    <a:moveTo>
                      <a:pt x="1024" y="0"/>
                    </a:moveTo>
                    <a:cubicBezTo>
                      <a:pt x="875" y="0"/>
                      <a:pt x="723" y="30"/>
                      <a:pt x="577" y="92"/>
                    </a:cubicBezTo>
                    <a:cubicBezTo>
                      <a:pt x="1" y="339"/>
                      <a:pt x="207" y="813"/>
                      <a:pt x="454" y="1389"/>
                    </a:cubicBezTo>
                    <a:cubicBezTo>
                      <a:pt x="653" y="1855"/>
                      <a:pt x="826" y="2240"/>
                      <a:pt x="1189" y="2240"/>
                    </a:cubicBezTo>
                    <a:cubicBezTo>
                      <a:pt x="1275" y="2240"/>
                      <a:pt x="1372" y="2218"/>
                      <a:pt x="1482" y="2171"/>
                    </a:cubicBezTo>
                    <a:cubicBezTo>
                      <a:pt x="2058" y="1924"/>
                      <a:pt x="2325" y="1245"/>
                      <a:pt x="2078" y="668"/>
                    </a:cubicBezTo>
                    <a:cubicBezTo>
                      <a:pt x="1879" y="255"/>
                      <a:pt x="1462" y="0"/>
                      <a:pt x="10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1" name="Google Shape;3331;p32"/>
              <p:cNvSpPr/>
              <p:nvPr/>
            </p:nvSpPr>
            <p:spPr>
              <a:xfrm>
                <a:off x="6415669" y="2523856"/>
                <a:ext cx="47060" cy="41884"/>
              </a:xfrm>
              <a:custGeom>
                <a:avLst/>
                <a:gdLst/>
                <a:ahLst/>
                <a:cxnLst/>
                <a:rect l="l" t="t" r="r" b="b"/>
                <a:pathLst>
                  <a:path w="2182" h="1942" extrusionOk="0">
                    <a:moveTo>
                      <a:pt x="207" y="0"/>
                    </a:moveTo>
                    <a:lnTo>
                      <a:pt x="207" y="0"/>
                    </a:lnTo>
                    <a:cubicBezTo>
                      <a:pt x="1" y="268"/>
                      <a:pt x="146" y="639"/>
                      <a:pt x="352" y="1091"/>
                    </a:cubicBezTo>
                    <a:cubicBezTo>
                      <a:pt x="551" y="1557"/>
                      <a:pt x="724" y="1942"/>
                      <a:pt x="1087" y="1942"/>
                    </a:cubicBezTo>
                    <a:cubicBezTo>
                      <a:pt x="1173" y="1942"/>
                      <a:pt x="1270" y="1920"/>
                      <a:pt x="1380" y="1873"/>
                    </a:cubicBezTo>
                    <a:cubicBezTo>
                      <a:pt x="1935" y="1626"/>
                      <a:pt x="2182" y="988"/>
                      <a:pt x="1976" y="433"/>
                    </a:cubicBezTo>
                    <a:lnTo>
                      <a:pt x="1976" y="433"/>
                    </a:lnTo>
                    <a:cubicBezTo>
                      <a:pt x="1365" y="730"/>
                      <a:pt x="967" y="864"/>
                      <a:pt x="707" y="864"/>
                    </a:cubicBezTo>
                    <a:cubicBezTo>
                      <a:pt x="303" y="864"/>
                      <a:pt x="232" y="539"/>
                      <a:pt x="20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2" name="Google Shape;3332;p32"/>
              <p:cNvSpPr/>
              <p:nvPr/>
            </p:nvSpPr>
            <p:spPr>
              <a:xfrm>
                <a:off x="6301663" y="2573160"/>
                <a:ext cx="52387" cy="50425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2338" extrusionOk="0">
                    <a:moveTo>
                      <a:pt x="1064" y="1"/>
                    </a:moveTo>
                    <a:cubicBezTo>
                      <a:pt x="908" y="1"/>
                      <a:pt x="749" y="33"/>
                      <a:pt x="597" y="101"/>
                    </a:cubicBezTo>
                    <a:cubicBezTo>
                      <a:pt x="1" y="369"/>
                      <a:pt x="206" y="863"/>
                      <a:pt x="473" y="1458"/>
                    </a:cubicBezTo>
                    <a:cubicBezTo>
                      <a:pt x="671" y="1938"/>
                      <a:pt x="857" y="2338"/>
                      <a:pt x="1231" y="2338"/>
                    </a:cubicBezTo>
                    <a:cubicBezTo>
                      <a:pt x="1323" y="2338"/>
                      <a:pt x="1426" y="2314"/>
                      <a:pt x="1543" y="2261"/>
                    </a:cubicBezTo>
                    <a:cubicBezTo>
                      <a:pt x="2140" y="2015"/>
                      <a:pt x="2428" y="1315"/>
                      <a:pt x="2160" y="718"/>
                    </a:cubicBezTo>
                    <a:cubicBezTo>
                      <a:pt x="1961" y="274"/>
                      <a:pt x="1522" y="1"/>
                      <a:pt x="106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3" name="Google Shape;3333;p32"/>
              <p:cNvSpPr/>
              <p:nvPr/>
            </p:nvSpPr>
            <p:spPr>
              <a:xfrm>
                <a:off x="6303453" y="2579932"/>
                <a:ext cx="50123" cy="47945"/>
              </a:xfrm>
              <a:custGeom>
                <a:avLst/>
                <a:gdLst/>
                <a:ahLst/>
                <a:cxnLst/>
                <a:rect l="l" t="t" r="r" b="b"/>
                <a:pathLst>
                  <a:path w="2324" h="2223" extrusionOk="0">
                    <a:moveTo>
                      <a:pt x="1036" y="1"/>
                    </a:moveTo>
                    <a:cubicBezTo>
                      <a:pt x="883" y="1"/>
                      <a:pt x="727" y="31"/>
                      <a:pt x="576" y="96"/>
                    </a:cubicBezTo>
                    <a:cubicBezTo>
                      <a:pt x="0" y="343"/>
                      <a:pt x="206" y="815"/>
                      <a:pt x="453" y="1371"/>
                    </a:cubicBezTo>
                    <a:cubicBezTo>
                      <a:pt x="652" y="1837"/>
                      <a:pt x="825" y="2222"/>
                      <a:pt x="1188" y="2222"/>
                    </a:cubicBezTo>
                    <a:cubicBezTo>
                      <a:pt x="1274" y="2222"/>
                      <a:pt x="1371" y="2200"/>
                      <a:pt x="1481" y="2153"/>
                    </a:cubicBezTo>
                    <a:cubicBezTo>
                      <a:pt x="2057" y="1906"/>
                      <a:pt x="2324" y="1248"/>
                      <a:pt x="2057" y="672"/>
                    </a:cubicBezTo>
                    <a:cubicBezTo>
                      <a:pt x="1875" y="247"/>
                      <a:pt x="1468" y="1"/>
                      <a:pt x="103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4" name="Google Shape;3334;p32"/>
              <p:cNvSpPr/>
              <p:nvPr/>
            </p:nvSpPr>
            <p:spPr>
              <a:xfrm>
                <a:off x="6305653" y="2586424"/>
                <a:ext cx="47039" cy="41453"/>
              </a:xfrm>
              <a:custGeom>
                <a:avLst/>
                <a:gdLst/>
                <a:ahLst/>
                <a:cxnLst/>
                <a:rect l="l" t="t" r="r" b="b"/>
                <a:pathLst>
                  <a:path w="2181" h="1922" extrusionOk="0">
                    <a:moveTo>
                      <a:pt x="206" y="1"/>
                    </a:moveTo>
                    <a:cubicBezTo>
                      <a:pt x="0" y="267"/>
                      <a:pt x="145" y="638"/>
                      <a:pt x="351" y="1070"/>
                    </a:cubicBezTo>
                    <a:cubicBezTo>
                      <a:pt x="550" y="1536"/>
                      <a:pt x="723" y="1921"/>
                      <a:pt x="1086" y="1921"/>
                    </a:cubicBezTo>
                    <a:cubicBezTo>
                      <a:pt x="1172" y="1921"/>
                      <a:pt x="1269" y="1899"/>
                      <a:pt x="1379" y="1852"/>
                    </a:cubicBezTo>
                    <a:cubicBezTo>
                      <a:pt x="1934" y="1625"/>
                      <a:pt x="2181" y="988"/>
                      <a:pt x="1975" y="432"/>
                    </a:cubicBezTo>
                    <a:lnTo>
                      <a:pt x="1975" y="432"/>
                    </a:lnTo>
                    <a:cubicBezTo>
                      <a:pt x="1362" y="722"/>
                      <a:pt x="963" y="855"/>
                      <a:pt x="704" y="855"/>
                    </a:cubicBezTo>
                    <a:cubicBezTo>
                      <a:pt x="301" y="855"/>
                      <a:pt x="231" y="538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5" name="Google Shape;3335;p32"/>
              <p:cNvSpPr/>
              <p:nvPr/>
            </p:nvSpPr>
            <p:spPr>
              <a:xfrm>
                <a:off x="6174781" y="2643276"/>
                <a:ext cx="51913" cy="50425"/>
              </a:xfrm>
              <a:custGeom>
                <a:avLst/>
                <a:gdLst/>
                <a:ahLst/>
                <a:cxnLst/>
                <a:rect l="l" t="t" r="r" b="b"/>
                <a:pathLst>
                  <a:path w="2407" h="2338" extrusionOk="0">
                    <a:moveTo>
                      <a:pt x="1060" y="0"/>
                    </a:moveTo>
                    <a:cubicBezTo>
                      <a:pt x="906" y="0"/>
                      <a:pt x="748" y="32"/>
                      <a:pt x="596" y="100"/>
                    </a:cubicBezTo>
                    <a:cubicBezTo>
                      <a:pt x="0" y="368"/>
                      <a:pt x="184" y="862"/>
                      <a:pt x="453" y="1458"/>
                    </a:cubicBezTo>
                    <a:cubicBezTo>
                      <a:pt x="667" y="1938"/>
                      <a:pt x="856" y="2337"/>
                      <a:pt x="1231" y="2337"/>
                    </a:cubicBezTo>
                    <a:cubicBezTo>
                      <a:pt x="1322" y="2337"/>
                      <a:pt x="1425" y="2313"/>
                      <a:pt x="1542" y="2261"/>
                    </a:cubicBezTo>
                    <a:cubicBezTo>
                      <a:pt x="2140" y="1993"/>
                      <a:pt x="2406" y="1315"/>
                      <a:pt x="2140" y="717"/>
                    </a:cubicBezTo>
                    <a:cubicBezTo>
                      <a:pt x="1940" y="273"/>
                      <a:pt x="1512" y="0"/>
                      <a:pt x="106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6" name="Google Shape;3336;p32"/>
              <p:cNvSpPr/>
              <p:nvPr/>
            </p:nvSpPr>
            <p:spPr>
              <a:xfrm>
                <a:off x="6176550" y="2650048"/>
                <a:ext cx="49713" cy="47923"/>
              </a:xfrm>
              <a:custGeom>
                <a:avLst/>
                <a:gdLst/>
                <a:ahLst/>
                <a:cxnLst/>
                <a:rect l="l" t="t" r="r" b="b"/>
                <a:pathLst>
                  <a:path w="2305" h="2222" extrusionOk="0">
                    <a:moveTo>
                      <a:pt x="1015" y="0"/>
                    </a:moveTo>
                    <a:cubicBezTo>
                      <a:pt x="862" y="0"/>
                      <a:pt x="706" y="31"/>
                      <a:pt x="555" y="95"/>
                    </a:cubicBezTo>
                    <a:cubicBezTo>
                      <a:pt x="0" y="342"/>
                      <a:pt x="185" y="815"/>
                      <a:pt x="432" y="1371"/>
                    </a:cubicBezTo>
                    <a:cubicBezTo>
                      <a:pt x="631" y="1837"/>
                      <a:pt x="818" y="2222"/>
                      <a:pt x="1175" y="2222"/>
                    </a:cubicBezTo>
                    <a:cubicBezTo>
                      <a:pt x="1260" y="2222"/>
                      <a:pt x="1354" y="2200"/>
                      <a:pt x="1460" y="2153"/>
                    </a:cubicBezTo>
                    <a:cubicBezTo>
                      <a:pt x="2036" y="1906"/>
                      <a:pt x="2304" y="1247"/>
                      <a:pt x="2058" y="671"/>
                    </a:cubicBezTo>
                    <a:cubicBezTo>
                      <a:pt x="1859" y="246"/>
                      <a:pt x="1449" y="0"/>
                      <a:pt x="101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7" name="Google Shape;3337;p32"/>
              <p:cNvSpPr/>
              <p:nvPr/>
            </p:nvSpPr>
            <p:spPr>
              <a:xfrm>
                <a:off x="6178318" y="2656540"/>
                <a:ext cx="47492" cy="41431"/>
              </a:xfrm>
              <a:custGeom>
                <a:avLst/>
                <a:gdLst/>
                <a:ahLst/>
                <a:cxnLst/>
                <a:rect l="l" t="t" r="r" b="b"/>
                <a:pathLst>
                  <a:path w="2202" h="1921" extrusionOk="0">
                    <a:moveTo>
                      <a:pt x="206" y="0"/>
                    </a:moveTo>
                    <a:lnTo>
                      <a:pt x="206" y="0"/>
                    </a:lnTo>
                    <a:cubicBezTo>
                      <a:pt x="1" y="267"/>
                      <a:pt x="165" y="637"/>
                      <a:pt x="350" y="1070"/>
                    </a:cubicBezTo>
                    <a:cubicBezTo>
                      <a:pt x="549" y="1536"/>
                      <a:pt x="736" y="1921"/>
                      <a:pt x="1093" y="1921"/>
                    </a:cubicBezTo>
                    <a:cubicBezTo>
                      <a:pt x="1178" y="1921"/>
                      <a:pt x="1272" y="1899"/>
                      <a:pt x="1378" y="1852"/>
                    </a:cubicBezTo>
                    <a:cubicBezTo>
                      <a:pt x="1934" y="1624"/>
                      <a:pt x="2201" y="988"/>
                      <a:pt x="1976" y="431"/>
                    </a:cubicBezTo>
                    <a:lnTo>
                      <a:pt x="1976" y="431"/>
                    </a:lnTo>
                    <a:cubicBezTo>
                      <a:pt x="1362" y="722"/>
                      <a:pt x="964" y="854"/>
                      <a:pt x="704" y="854"/>
                    </a:cubicBezTo>
                    <a:cubicBezTo>
                      <a:pt x="302" y="854"/>
                      <a:pt x="231" y="537"/>
                      <a:pt x="2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8" name="Google Shape;3338;p32"/>
              <p:cNvSpPr/>
              <p:nvPr/>
            </p:nvSpPr>
            <p:spPr>
              <a:xfrm>
                <a:off x="6516410" y="2450182"/>
                <a:ext cx="52387" cy="50295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2332" extrusionOk="0">
                    <a:moveTo>
                      <a:pt x="1080" y="1"/>
                    </a:moveTo>
                    <a:cubicBezTo>
                      <a:pt x="918" y="1"/>
                      <a:pt x="754" y="34"/>
                      <a:pt x="596" y="105"/>
                    </a:cubicBezTo>
                    <a:cubicBezTo>
                      <a:pt x="1" y="352"/>
                      <a:pt x="206" y="845"/>
                      <a:pt x="473" y="1441"/>
                    </a:cubicBezTo>
                    <a:cubicBezTo>
                      <a:pt x="674" y="1928"/>
                      <a:pt x="862" y="2331"/>
                      <a:pt x="1246" y="2331"/>
                    </a:cubicBezTo>
                    <a:cubicBezTo>
                      <a:pt x="1334" y="2331"/>
                      <a:pt x="1432" y="2310"/>
                      <a:pt x="1543" y="2264"/>
                    </a:cubicBezTo>
                    <a:cubicBezTo>
                      <a:pt x="2140" y="1998"/>
                      <a:pt x="2428" y="1298"/>
                      <a:pt x="2160" y="701"/>
                    </a:cubicBezTo>
                    <a:cubicBezTo>
                      <a:pt x="1964" y="262"/>
                      <a:pt x="1532" y="1"/>
                      <a:pt x="108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9" name="Google Shape;3339;p32"/>
              <p:cNvSpPr/>
              <p:nvPr/>
            </p:nvSpPr>
            <p:spPr>
              <a:xfrm>
                <a:off x="6518200" y="2456652"/>
                <a:ext cx="50123" cy="48290"/>
              </a:xfrm>
              <a:custGeom>
                <a:avLst/>
                <a:gdLst/>
                <a:ahLst/>
                <a:cxnLst/>
                <a:rect l="l" t="t" r="r" b="b"/>
                <a:pathLst>
                  <a:path w="2324" h="2239" extrusionOk="0">
                    <a:moveTo>
                      <a:pt x="1024" y="0"/>
                    </a:moveTo>
                    <a:cubicBezTo>
                      <a:pt x="875" y="0"/>
                      <a:pt x="723" y="30"/>
                      <a:pt x="576" y="93"/>
                    </a:cubicBezTo>
                    <a:cubicBezTo>
                      <a:pt x="0" y="340"/>
                      <a:pt x="206" y="812"/>
                      <a:pt x="453" y="1388"/>
                    </a:cubicBezTo>
                    <a:cubicBezTo>
                      <a:pt x="652" y="1854"/>
                      <a:pt x="825" y="2239"/>
                      <a:pt x="1188" y="2239"/>
                    </a:cubicBezTo>
                    <a:cubicBezTo>
                      <a:pt x="1274" y="2239"/>
                      <a:pt x="1371" y="2217"/>
                      <a:pt x="1481" y="2170"/>
                    </a:cubicBezTo>
                    <a:cubicBezTo>
                      <a:pt x="2057" y="1923"/>
                      <a:pt x="2324" y="1245"/>
                      <a:pt x="2057" y="669"/>
                    </a:cubicBezTo>
                    <a:cubicBezTo>
                      <a:pt x="1873" y="254"/>
                      <a:pt x="1460" y="0"/>
                      <a:pt x="10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0" name="Google Shape;3340;p32"/>
              <p:cNvSpPr/>
              <p:nvPr/>
            </p:nvSpPr>
            <p:spPr>
              <a:xfrm>
                <a:off x="6520400" y="2463079"/>
                <a:ext cx="47039" cy="41863"/>
              </a:xfrm>
              <a:custGeom>
                <a:avLst/>
                <a:gdLst/>
                <a:ahLst/>
                <a:cxnLst/>
                <a:rect l="l" t="t" r="r" b="b"/>
                <a:pathLst>
                  <a:path w="2181" h="1941" extrusionOk="0">
                    <a:moveTo>
                      <a:pt x="206" y="1"/>
                    </a:moveTo>
                    <a:lnTo>
                      <a:pt x="206" y="1"/>
                    </a:lnTo>
                    <a:cubicBezTo>
                      <a:pt x="0" y="267"/>
                      <a:pt x="145" y="638"/>
                      <a:pt x="351" y="1090"/>
                    </a:cubicBezTo>
                    <a:cubicBezTo>
                      <a:pt x="550" y="1556"/>
                      <a:pt x="723" y="1941"/>
                      <a:pt x="1086" y="1941"/>
                    </a:cubicBezTo>
                    <a:cubicBezTo>
                      <a:pt x="1172" y="1941"/>
                      <a:pt x="1269" y="1919"/>
                      <a:pt x="1379" y="1872"/>
                    </a:cubicBezTo>
                    <a:cubicBezTo>
                      <a:pt x="1934" y="1625"/>
                      <a:pt x="2181" y="988"/>
                      <a:pt x="1975" y="432"/>
                    </a:cubicBezTo>
                    <a:lnTo>
                      <a:pt x="1975" y="432"/>
                    </a:lnTo>
                    <a:cubicBezTo>
                      <a:pt x="1364" y="730"/>
                      <a:pt x="966" y="864"/>
                      <a:pt x="706" y="864"/>
                    </a:cubicBezTo>
                    <a:cubicBezTo>
                      <a:pt x="302" y="864"/>
                      <a:pt x="231" y="539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1" name="Google Shape;3341;p32"/>
              <p:cNvSpPr/>
              <p:nvPr/>
            </p:nvSpPr>
            <p:spPr>
              <a:xfrm>
                <a:off x="5931176" y="2772185"/>
                <a:ext cx="51482" cy="50403"/>
              </a:xfrm>
              <a:custGeom>
                <a:avLst/>
                <a:gdLst/>
                <a:ahLst/>
                <a:cxnLst/>
                <a:rect l="l" t="t" r="r" b="b"/>
                <a:pathLst>
                  <a:path w="2387" h="2337" extrusionOk="0">
                    <a:moveTo>
                      <a:pt x="1040" y="1"/>
                    </a:moveTo>
                    <a:cubicBezTo>
                      <a:pt x="892" y="1"/>
                      <a:pt x="742" y="29"/>
                      <a:pt x="598" y="89"/>
                    </a:cubicBezTo>
                    <a:cubicBezTo>
                      <a:pt x="0" y="336"/>
                      <a:pt x="186" y="830"/>
                      <a:pt x="433" y="1447"/>
                    </a:cubicBezTo>
                    <a:cubicBezTo>
                      <a:pt x="634" y="1933"/>
                      <a:pt x="808" y="2336"/>
                      <a:pt x="1187" y="2336"/>
                    </a:cubicBezTo>
                    <a:cubicBezTo>
                      <a:pt x="1273" y="2336"/>
                      <a:pt x="1371" y="2315"/>
                      <a:pt x="1481" y="2270"/>
                    </a:cubicBezTo>
                    <a:cubicBezTo>
                      <a:pt x="2098" y="2023"/>
                      <a:pt x="2386" y="1345"/>
                      <a:pt x="2140" y="747"/>
                    </a:cubicBezTo>
                    <a:cubicBezTo>
                      <a:pt x="1953" y="279"/>
                      <a:pt x="1505" y="1"/>
                      <a:pt x="104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2" name="Google Shape;3342;p32"/>
              <p:cNvSpPr/>
              <p:nvPr/>
            </p:nvSpPr>
            <p:spPr>
              <a:xfrm>
                <a:off x="5932513" y="2778849"/>
                <a:ext cx="49260" cy="48182"/>
              </a:xfrm>
              <a:custGeom>
                <a:avLst/>
                <a:gdLst/>
                <a:ahLst/>
                <a:cxnLst/>
                <a:rect l="l" t="t" r="r" b="b"/>
                <a:pathLst>
                  <a:path w="2284" h="2234" extrusionOk="0">
                    <a:moveTo>
                      <a:pt x="1010" y="1"/>
                    </a:moveTo>
                    <a:cubicBezTo>
                      <a:pt x="865" y="1"/>
                      <a:pt x="718" y="29"/>
                      <a:pt x="577" y="89"/>
                    </a:cubicBezTo>
                    <a:cubicBezTo>
                      <a:pt x="1" y="315"/>
                      <a:pt x="185" y="789"/>
                      <a:pt x="412" y="1365"/>
                    </a:cubicBezTo>
                    <a:cubicBezTo>
                      <a:pt x="613" y="1833"/>
                      <a:pt x="787" y="2233"/>
                      <a:pt x="1154" y="2233"/>
                    </a:cubicBezTo>
                    <a:cubicBezTo>
                      <a:pt x="1239" y="2233"/>
                      <a:pt x="1333" y="2212"/>
                      <a:pt x="1441" y="2166"/>
                    </a:cubicBezTo>
                    <a:cubicBezTo>
                      <a:pt x="2017" y="1941"/>
                      <a:pt x="2283" y="1283"/>
                      <a:pt x="2058" y="706"/>
                    </a:cubicBezTo>
                    <a:cubicBezTo>
                      <a:pt x="1886" y="271"/>
                      <a:pt x="1457" y="1"/>
                      <a:pt x="101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3" name="Google Shape;3343;p32"/>
              <p:cNvSpPr/>
              <p:nvPr/>
            </p:nvSpPr>
            <p:spPr>
              <a:xfrm>
                <a:off x="5934713" y="2784737"/>
                <a:ext cx="46629" cy="42294"/>
              </a:xfrm>
              <a:custGeom>
                <a:avLst/>
                <a:gdLst/>
                <a:ahLst/>
                <a:cxnLst/>
                <a:rect l="l" t="t" r="r" b="b"/>
                <a:pathLst>
                  <a:path w="2162" h="1961" extrusionOk="0">
                    <a:moveTo>
                      <a:pt x="206" y="1"/>
                    </a:moveTo>
                    <a:cubicBezTo>
                      <a:pt x="1" y="269"/>
                      <a:pt x="146" y="659"/>
                      <a:pt x="310" y="1092"/>
                    </a:cubicBezTo>
                    <a:cubicBezTo>
                      <a:pt x="511" y="1560"/>
                      <a:pt x="685" y="1960"/>
                      <a:pt x="1052" y="1960"/>
                    </a:cubicBezTo>
                    <a:cubicBezTo>
                      <a:pt x="1137" y="1960"/>
                      <a:pt x="1231" y="1939"/>
                      <a:pt x="1339" y="1893"/>
                    </a:cubicBezTo>
                    <a:cubicBezTo>
                      <a:pt x="1893" y="1668"/>
                      <a:pt x="2162" y="1051"/>
                      <a:pt x="1976" y="494"/>
                    </a:cubicBezTo>
                    <a:lnTo>
                      <a:pt x="1976" y="494"/>
                    </a:lnTo>
                    <a:cubicBezTo>
                      <a:pt x="1370" y="759"/>
                      <a:pt x="972" y="879"/>
                      <a:pt x="711" y="879"/>
                    </a:cubicBezTo>
                    <a:cubicBezTo>
                      <a:pt x="280" y="879"/>
                      <a:pt x="220" y="552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4" name="Google Shape;3344;p32"/>
              <p:cNvSpPr/>
              <p:nvPr/>
            </p:nvSpPr>
            <p:spPr>
              <a:xfrm>
                <a:off x="5819349" y="2832099"/>
                <a:ext cx="51503" cy="50360"/>
              </a:xfrm>
              <a:custGeom>
                <a:avLst/>
                <a:gdLst/>
                <a:ahLst/>
                <a:cxnLst/>
                <a:rect l="l" t="t" r="r" b="b"/>
                <a:pathLst>
                  <a:path w="2388" h="2335" extrusionOk="0">
                    <a:moveTo>
                      <a:pt x="1061" y="1"/>
                    </a:moveTo>
                    <a:cubicBezTo>
                      <a:pt x="914" y="1"/>
                      <a:pt x="763" y="29"/>
                      <a:pt x="618" y="89"/>
                    </a:cubicBezTo>
                    <a:cubicBezTo>
                      <a:pt x="1" y="336"/>
                      <a:pt x="187" y="830"/>
                      <a:pt x="434" y="1425"/>
                    </a:cubicBezTo>
                    <a:cubicBezTo>
                      <a:pt x="636" y="1915"/>
                      <a:pt x="824" y="2335"/>
                      <a:pt x="1214" y="2335"/>
                    </a:cubicBezTo>
                    <a:cubicBezTo>
                      <a:pt x="1300" y="2335"/>
                      <a:pt x="1396" y="2314"/>
                      <a:pt x="1504" y="2270"/>
                    </a:cubicBezTo>
                    <a:cubicBezTo>
                      <a:pt x="2099" y="2023"/>
                      <a:pt x="2387" y="1323"/>
                      <a:pt x="2140" y="726"/>
                    </a:cubicBezTo>
                    <a:cubicBezTo>
                      <a:pt x="1954" y="275"/>
                      <a:pt x="1520" y="1"/>
                      <a:pt x="106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5" name="Google Shape;3345;p32"/>
              <p:cNvSpPr/>
              <p:nvPr/>
            </p:nvSpPr>
            <p:spPr>
              <a:xfrm>
                <a:off x="5821139" y="2838483"/>
                <a:ext cx="49282" cy="48290"/>
              </a:xfrm>
              <a:custGeom>
                <a:avLst/>
                <a:gdLst/>
                <a:ahLst/>
                <a:cxnLst/>
                <a:rect l="l" t="t" r="r" b="b"/>
                <a:pathLst>
                  <a:path w="2285" h="2239" extrusionOk="0">
                    <a:moveTo>
                      <a:pt x="998" y="0"/>
                    </a:moveTo>
                    <a:cubicBezTo>
                      <a:pt x="858" y="0"/>
                      <a:pt x="715" y="26"/>
                      <a:pt x="576" y="81"/>
                    </a:cubicBezTo>
                    <a:cubicBezTo>
                      <a:pt x="0" y="328"/>
                      <a:pt x="165" y="800"/>
                      <a:pt x="412" y="1376"/>
                    </a:cubicBezTo>
                    <a:cubicBezTo>
                      <a:pt x="598" y="1849"/>
                      <a:pt x="770" y="2238"/>
                      <a:pt x="1144" y="2238"/>
                    </a:cubicBezTo>
                    <a:cubicBezTo>
                      <a:pt x="1226" y="2238"/>
                      <a:pt x="1317" y="2220"/>
                      <a:pt x="1421" y="2179"/>
                    </a:cubicBezTo>
                    <a:cubicBezTo>
                      <a:pt x="1997" y="1932"/>
                      <a:pt x="2285" y="1274"/>
                      <a:pt x="2038" y="698"/>
                    </a:cubicBezTo>
                    <a:cubicBezTo>
                      <a:pt x="1865" y="260"/>
                      <a:pt x="1444" y="0"/>
                      <a:pt x="99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6" name="Google Shape;3346;p32"/>
              <p:cNvSpPr/>
              <p:nvPr/>
            </p:nvSpPr>
            <p:spPr>
              <a:xfrm>
                <a:off x="5822907" y="2844651"/>
                <a:ext cx="47060" cy="42121"/>
              </a:xfrm>
              <a:custGeom>
                <a:avLst/>
                <a:gdLst/>
                <a:ahLst/>
                <a:cxnLst/>
                <a:rect l="l" t="t" r="r" b="b"/>
                <a:pathLst>
                  <a:path w="2182" h="1953" extrusionOk="0">
                    <a:moveTo>
                      <a:pt x="228" y="1"/>
                    </a:moveTo>
                    <a:lnTo>
                      <a:pt x="228" y="1"/>
                    </a:lnTo>
                    <a:cubicBezTo>
                      <a:pt x="0" y="267"/>
                      <a:pt x="145" y="638"/>
                      <a:pt x="330" y="1090"/>
                    </a:cubicBezTo>
                    <a:cubicBezTo>
                      <a:pt x="516" y="1563"/>
                      <a:pt x="688" y="1952"/>
                      <a:pt x="1062" y="1952"/>
                    </a:cubicBezTo>
                    <a:cubicBezTo>
                      <a:pt x="1144" y="1952"/>
                      <a:pt x="1235" y="1934"/>
                      <a:pt x="1339" y="1893"/>
                    </a:cubicBezTo>
                    <a:cubicBezTo>
                      <a:pt x="1915" y="1666"/>
                      <a:pt x="2181" y="1029"/>
                      <a:pt x="1975" y="473"/>
                    </a:cubicBezTo>
                    <a:lnTo>
                      <a:pt x="1975" y="473"/>
                    </a:lnTo>
                    <a:cubicBezTo>
                      <a:pt x="1370" y="749"/>
                      <a:pt x="973" y="874"/>
                      <a:pt x="712" y="874"/>
                    </a:cubicBezTo>
                    <a:cubicBezTo>
                      <a:pt x="290" y="874"/>
                      <a:pt x="228" y="547"/>
                      <a:pt x="22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7" name="Google Shape;3347;p32"/>
              <p:cNvSpPr/>
              <p:nvPr/>
            </p:nvSpPr>
            <p:spPr>
              <a:xfrm>
                <a:off x="5690677" y="2898657"/>
                <a:ext cx="51503" cy="50791"/>
              </a:xfrm>
              <a:custGeom>
                <a:avLst/>
                <a:gdLst/>
                <a:ahLst/>
                <a:cxnLst/>
                <a:rect l="l" t="t" r="r" b="b"/>
                <a:pathLst>
                  <a:path w="2388" h="2355" extrusionOk="0">
                    <a:moveTo>
                      <a:pt x="1041" y="1"/>
                    </a:moveTo>
                    <a:cubicBezTo>
                      <a:pt x="893" y="1"/>
                      <a:pt x="743" y="29"/>
                      <a:pt x="598" y="89"/>
                    </a:cubicBezTo>
                    <a:cubicBezTo>
                      <a:pt x="1" y="336"/>
                      <a:pt x="187" y="829"/>
                      <a:pt x="434" y="1447"/>
                    </a:cubicBezTo>
                    <a:cubicBezTo>
                      <a:pt x="636" y="1935"/>
                      <a:pt x="811" y="2354"/>
                      <a:pt x="1195" y="2354"/>
                    </a:cubicBezTo>
                    <a:cubicBezTo>
                      <a:pt x="1280" y="2354"/>
                      <a:pt x="1374" y="2334"/>
                      <a:pt x="1482" y="2289"/>
                    </a:cubicBezTo>
                    <a:cubicBezTo>
                      <a:pt x="2099" y="2042"/>
                      <a:pt x="2387" y="1343"/>
                      <a:pt x="2140" y="747"/>
                    </a:cubicBezTo>
                    <a:cubicBezTo>
                      <a:pt x="1953" y="279"/>
                      <a:pt x="1506" y="1"/>
                      <a:pt x="104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8" name="Google Shape;3348;p32"/>
              <p:cNvSpPr/>
              <p:nvPr/>
            </p:nvSpPr>
            <p:spPr>
              <a:xfrm>
                <a:off x="5692036" y="2905472"/>
                <a:ext cx="49260" cy="48290"/>
              </a:xfrm>
              <a:custGeom>
                <a:avLst/>
                <a:gdLst/>
                <a:ahLst/>
                <a:cxnLst/>
                <a:rect l="l" t="t" r="r" b="b"/>
                <a:pathLst>
                  <a:path w="2284" h="2239" extrusionOk="0">
                    <a:moveTo>
                      <a:pt x="998" y="1"/>
                    </a:moveTo>
                    <a:cubicBezTo>
                      <a:pt x="857" y="1"/>
                      <a:pt x="715" y="27"/>
                      <a:pt x="577" y="81"/>
                    </a:cubicBezTo>
                    <a:cubicBezTo>
                      <a:pt x="1" y="327"/>
                      <a:pt x="185" y="801"/>
                      <a:pt x="412" y="1377"/>
                    </a:cubicBezTo>
                    <a:cubicBezTo>
                      <a:pt x="614" y="1850"/>
                      <a:pt x="789" y="2239"/>
                      <a:pt x="1163" y="2239"/>
                    </a:cubicBezTo>
                    <a:cubicBezTo>
                      <a:pt x="1245" y="2239"/>
                      <a:pt x="1337" y="2220"/>
                      <a:pt x="1441" y="2179"/>
                    </a:cubicBezTo>
                    <a:cubicBezTo>
                      <a:pt x="2017" y="1932"/>
                      <a:pt x="2283" y="1274"/>
                      <a:pt x="2058" y="698"/>
                    </a:cubicBezTo>
                    <a:cubicBezTo>
                      <a:pt x="1870" y="260"/>
                      <a:pt x="1445" y="1"/>
                      <a:pt x="9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9" name="Google Shape;3349;p32"/>
              <p:cNvSpPr/>
              <p:nvPr/>
            </p:nvSpPr>
            <p:spPr>
              <a:xfrm>
                <a:off x="5694236" y="2911640"/>
                <a:ext cx="46629" cy="42121"/>
              </a:xfrm>
              <a:custGeom>
                <a:avLst/>
                <a:gdLst/>
                <a:ahLst/>
                <a:cxnLst/>
                <a:rect l="l" t="t" r="r" b="b"/>
                <a:pathLst>
                  <a:path w="2162" h="1953" extrusionOk="0">
                    <a:moveTo>
                      <a:pt x="206" y="0"/>
                    </a:moveTo>
                    <a:cubicBezTo>
                      <a:pt x="1" y="247"/>
                      <a:pt x="124" y="639"/>
                      <a:pt x="310" y="1091"/>
                    </a:cubicBezTo>
                    <a:cubicBezTo>
                      <a:pt x="512" y="1564"/>
                      <a:pt x="687" y="1953"/>
                      <a:pt x="1061" y="1953"/>
                    </a:cubicBezTo>
                    <a:cubicBezTo>
                      <a:pt x="1143" y="1953"/>
                      <a:pt x="1235" y="1934"/>
                      <a:pt x="1339" y="1893"/>
                    </a:cubicBezTo>
                    <a:cubicBezTo>
                      <a:pt x="1893" y="1667"/>
                      <a:pt x="2161" y="1029"/>
                      <a:pt x="1956" y="474"/>
                    </a:cubicBezTo>
                    <a:lnTo>
                      <a:pt x="1956" y="474"/>
                    </a:lnTo>
                    <a:cubicBezTo>
                      <a:pt x="1350" y="749"/>
                      <a:pt x="955" y="874"/>
                      <a:pt x="697" y="874"/>
                    </a:cubicBezTo>
                    <a:cubicBezTo>
                      <a:pt x="279" y="874"/>
                      <a:pt x="219" y="547"/>
                      <a:pt x="2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0" name="Google Shape;3350;p32"/>
              <p:cNvSpPr/>
              <p:nvPr/>
            </p:nvSpPr>
            <p:spPr>
              <a:xfrm>
                <a:off x="6037224" y="2714082"/>
                <a:ext cx="51503" cy="50403"/>
              </a:xfrm>
              <a:custGeom>
                <a:avLst/>
                <a:gdLst/>
                <a:ahLst/>
                <a:cxnLst/>
                <a:rect l="l" t="t" r="r" b="b"/>
                <a:pathLst>
                  <a:path w="2388" h="2337" extrusionOk="0">
                    <a:moveTo>
                      <a:pt x="1051" y="0"/>
                    </a:moveTo>
                    <a:cubicBezTo>
                      <a:pt x="901" y="0"/>
                      <a:pt x="747" y="29"/>
                      <a:pt x="596" y="89"/>
                    </a:cubicBezTo>
                    <a:cubicBezTo>
                      <a:pt x="1" y="336"/>
                      <a:pt x="185" y="829"/>
                      <a:pt x="432" y="1425"/>
                    </a:cubicBezTo>
                    <a:cubicBezTo>
                      <a:pt x="633" y="1928"/>
                      <a:pt x="807" y="2336"/>
                      <a:pt x="1199" y="2336"/>
                    </a:cubicBezTo>
                    <a:cubicBezTo>
                      <a:pt x="1287" y="2336"/>
                      <a:pt x="1388" y="2315"/>
                      <a:pt x="1502" y="2269"/>
                    </a:cubicBezTo>
                    <a:cubicBezTo>
                      <a:pt x="2099" y="2023"/>
                      <a:pt x="2387" y="1343"/>
                      <a:pt x="2140" y="726"/>
                    </a:cubicBezTo>
                    <a:cubicBezTo>
                      <a:pt x="1953" y="275"/>
                      <a:pt x="1519" y="0"/>
                      <a:pt x="105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1" name="Google Shape;3351;p32"/>
              <p:cNvSpPr/>
              <p:nvPr/>
            </p:nvSpPr>
            <p:spPr>
              <a:xfrm>
                <a:off x="6038992" y="2720703"/>
                <a:ext cx="49260" cy="48225"/>
              </a:xfrm>
              <a:custGeom>
                <a:avLst/>
                <a:gdLst/>
                <a:ahLst/>
                <a:cxnLst/>
                <a:rect l="l" t="t" r="r" b="b"/>
                <a:pathLst>
                  <a:path w="2284" h="2236" extrusionOk="0">
                    <a:moveTo>
                      <a:pt x="1007" y="1"/>
                    </a:moveTo>
                    <a:cubicBezTo>
                      <a:pt x="864" y="1"/>
                      <a:pt x="718" y="29"/>
                      <a:pt x="577" y="90"/>
                    </a:cubicBezTo>
                    <a:cubicBezTo>
                      <a:pt x="1" y="317"/>
                      <a:pt x="166" y="789"/>
                      <a:pt x="412" y="1365"/>
                    </a:cubicBezTo>
                    <a:cubicBezTo>
                      <a:pt x="596" y="1834"/>
                      <a:pt x="766" y="2235"/>
                      <a:pt x="1134" y="2235"/>
                    </a:cubicBezTo>
                    <a:cubicBezTo>
                      <a:pt x="1218" y="2235"/>
                      <a:pt x="1312" y="2214"/>
                      <a:pt x="1420" y="2168"/>
                    </a:cubicBezTo>
                    <a:cubicBezTo>
                      <a:pt x="1996" y="1941"/>
                      <a:pt x="2284" y="1283"/>
                      <a:pt x="2037" y="707"/>
                    </a:cubicBezTo>
                    <a:cubicBezTo>
                      <a:pt x="1866" y="272"/>
                      <a:pt x="1449" y="1"/>
                      <a:pt x="100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2" name="Google Shape;3352;p32"/>
              <p:cNvSpPr/>
              <p:nvPr/>
            </p:nvSpPr>
            <p:spPr>
              <a:xfrm>
                <a:off x="6040782" y="2726634"/>
                <a:ext cx="46586" cy="42294"/>
              </a:xfrm>
              <a:custGeom>
                <a:avLst/>
                <a:gdLst/>
                <a:ahLst/>
                <a:cxnLst/>
                <a:rect l="l" t="t" r="r" b="b"/>
                <a:pathLst>
                  <a:path w="2160" h="1961" extrusionOk="0">
                    <a:moveTo>
                      <a:pt x="206" y="1"/>
                    </a:moveTo>
                    <a:lnTo>
                      <a:pt x="206" y="1"/>
                    </a:lnTo>
                    <a:cubicBezTo>
                      <a:pt x="0" y="267"/>
                      <a:pt x="143" y="659"/>
                      <a:pt x="329" y="1090"/>
                    </a:cubicBezTo>
                    <a:cubicBezTo>
                      <a:pt x="513" y="1559"/>
                      <a:pt x="683" y="1960"/>
                      <a:pt x="1051" y="1960"/>
                    </a:cubicBezTo>
                    <a:cubicBezTo>
                      <a:pt x="1135" y="1960"/>
                      <a:pt x="1229" y="1939"/>
                      <a:pt x="1337" y="1893"/>
                    </a:cubicBezTo>
                    <a:cubicBezTo>
                      <a:pt x="1893" y="1666"/>
                      <a:pt x="2160" y="1049"/>
                      <a:pt x="1975" y="473"/>
                    </a:cubicBezTo>
                    <a:lnTo>
                      <a:pt x="1975" y="473"/>
                    </a:lnTo>
                    <a:cubicBezTo>
                      <a:pt x="1362" y="748"/>
                      <a:pt x="962" y="873"/>
                      <a:pt x="701" y="873"/>
                    </a:cubicBezTo>
                    <a:cubicBezTo>
                      <a:pt x="278" y="873"/>
                      <a:pt x="218" y="547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353" name="Google Shape;3353;p32"/>
          <p:cNvSpPr/>
          <p:nvPr/>
        </p:nvSpPr>
        <p:spPr>
          <a:xfrm>
            <a:off x="-152400" y="4276725"/>
            <a:ext cx="8286750" cy="1114425"/>
          </a:xfrm>
          <a:custGeom>
            <a:avLst/>
            <a:gdLst/>
            <a:ahLst/>
            <a:cxnLst/>
            <a:rect l="l" t="t" r="r" b="b"/>
            <a:pathLst>
              <a:path w="331470" h="44577" extrusionOk="0">
                <a:moveTo>
                  <a:pt x="0" y="0"/>
                </a:moveTo>
                <a:cubicBezTo>
                  <a:pt x="5953" y="2381"/>
                  <a:pt x="14516" y="-1867"/>
                  <a:pt x="19050" y="2667"/>
                </a:cubicBezTo>
                <a:cubicBezTo>
                  <a:pt x="25252" y="8869"/>
                  <a:pt x="26697" y="19391"/>
                  <a:pt x="33909" y="24384"/>
                </a:cubicBezTo>
                <a:cubicBezTo>
                  <a:pt x="44970" y="32042"/>
                  <a:pt x="60610" y="31714"/>
                  <a:pt x="73914" y="29718"/>
                </a:cubicBezTo>
                <a:cubicBezTo>
                  <a:pt x="90765" y="27190"/>
                  <a:pt x="106785" y="18669"/>
                  <a:pt x="123825" y="18669"/>
                </a:cubicBezTo>
                <a:cubicBezTo>
                  <a:pt x="129032" y="18669"/>
                  <a:pt x="135941" y="17932"/>
                  <a:pt x="139065" y="22098"/>
                </a:cubicBezTo>
                <a:cubicBezTo>
                  <a:pt x="140608" y="24155"/>
                  <a:pt x="138893" y="28713"/>
                  <a:pt x="136398" y="29337"/>
                </a:cubicBezTo>
                <a:cubicBezTo>
                  <a:pt x="130848" y="30724"/>
                  <a:pt x="124370" y="32657"/>
                  <a:pt x="119253" y="30099"/>
                </a:cubicBezTo>
                <a:cubicBezTo>
                  <a:pt x="117776" y="29361"/>
                  <a:pt x="117879" y="26062"/>
                  <a:pt x="119253" y="25146"/>
                </a:cubicBezTo>
                <a:cubicBezTo>
                  <a:pt x="129595" y="18252"/>
                  <a:pt x="143824" y="19161"/>
                  <a:pt x="156210" y="20193"/>
                </a:cubicBezTo>
                <a:cubicBezTo>
                  <a:pt x="165323" y="20952"/>
                  <a:pt x="174553" y="19564"/>
                  <a:pt x="183642" y="20574"/>
                </a:cubicBezTo>
                <a:cubicBezTo>
                  <a:pt x="202609" y="22681"/>
                  <a:pt x="220988" y="31749"/>
                  <a:pt x="240030" y="30480"/>
                </a:cubicBezTo>
                <a:cubicBezTo>
                  <a:pt x="242434" y="30320"/>
                  <a:pt x="245993" y="30431"/>
                  <a:pt x="246888" y="28194"/>
                </a:cubicBezTo>
                <a:cubicBezTo>
                  <a:pt x="248392" y="24434"/>
                  <a:pt x="242896" y="19623"/>
                  <a:pt x="238887" y="19050"/>
                </a:cubicBezTo>
                <a:cubicBezTo>
                  <a:pt x="235504" y="18567"/>
                  <a:pt x="229509" y="22978"/>
                  <a:pt x="231267" y="25908"/>
                </a:cubicBezTo>
                <a:cubicBezTo>
                  <a:pt x="238544" y="38036"/>
                  <a:pt x="259464" y="23654"/>
                  <a:pt x="273558" y="22479"/>
                </a:cubicBezTo>
                <a:cubicBezTo>
                  <a:pt x="294148" y="20763"/>
                  <a:pt x="312990" y="35337"/>
                  <a:pt x="331470" y="44577"/>
                </a:cubicBezTo>
              </a:path>
            </a:pathLst>
          </a:custGeom>
          <a:noFill/>
          <a:ln w="19050" cap="flat" cmpd="sng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3354" name="Google Shape;3354;p32"/>
          <p:cNvSpPr/>
          <p:nvPr/>
        </p:nvSpPr>
        <p:spPr>
          <a:xfrm>
            <a:off x="-104775" y="-495300"/>
            <a:ext cx="6229350" cy="916175"/>
          </a:xfrm>
          <a:custGeom>
            <a:avLst/>
            <a:gdLst/>
            <a:ahLst/>
            <a:cxnLst/>
            <a:rect l="l" t="t" r="r" b="b"/>
            <a:pathLst>
              <a:path w="249174" h="36647" extrusionOk="0">
                <a:moveTo>
                  <a:pt x="0" y="26289"/>
                </a:moveTo>
                <a:cubicBezTo>
                  <a:pt x="1675" y="28801"/>
                  <a:pt x="5595" y="28557"/>
                  <a:pt x="8382" y="29718"/>
                </a:cubicBezTo>
                <a:cubicBezTo>
                  <a:pt x="14384" y="32219"/>
                  <a:pt x="20980" y="33103"/>
                  <a:pt x="27432" y="33909"/>
                </a:cubicBezTo>
                <a:cubicBezTo>
                  <a:pt x="55481" y="37415"/>
                  <a:pt x="83747" y="27813"/>
                  <a:pt x="112014" y="27813"/>
                </a:cubicBezTo>
                <a:cubicBezTo>
                  <a:pt x="124771" y="27813"/>
                  <a:pt x="137224" y="36792"/>
                  <a:pt x="149733" y="34290"/>
                </a:cubicBezTo>
                <a:cubicBezTo>
                  <a:pt x="152360" y="33765"/>
                  <a:pt x="152389" y="28183"/>
                  <a:pt x="150495" y="26289"/>
                </a:cubicBezTo>
                <a:cubicBezTo>
                  <a:pt x="148966" y="24760"/>
                  <a:pt x="143051" y="24736"/>
                  <a:pt x="144018" y="26670"/>
                </a:cubicBezTo>
                <a:cubicBezTo>
                  <a:pt x="146407" y="31448"/>
                  <a:pt x="154133" y="30116"/>
                  <a:pt x="159258" y="31623"/>
                </a:cubicBezTo>
                <a:cubicBezTo>
                  <a:pt x="170170" y="34832"/>
                  <a:pt x="182231" y="38558"/>
                  <a:pt x="193167" y="35433"/>
                </a:cubicBezTo>
                <a:cubicBezTo>
                  <a:pt x="202361" y="32806"/>
                  <a:pt x="200703" y="17244"/>
                  <a:pt x="207645" y="10668"/>
                </a:cubicBezTo>
                <a:cubicBezTo>
                  <a:pt x="218021" y="838"/>
                  <a:pt x="234882" y="0"/>
                  <a:pt x="249174" y="0"/>
                </a:cubicBezTo>
              </a:path>
            </a:pathLst>
          </a:custGeom>
          <a:noFill/>
          <a:ln w="19050" cap="flat" cmpd="sng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3355" name="Google Shape;3355;p32"/>
          <p:cNvSpPr/>
          <p:nvPr/>
        </p:nvSpPr>
        <p:spPr>
          <a:xfrm>
            <a:off x="8543925" y="1704975"/>
            <a:ext cx="953200" cy="2495550"/>
          </a:xfrm>
          <a:custGeom>
            <a:avLst/>
            <a:gdLst/>
            <a:ahLst/>
            <a:cxnLst/>
            <a:rect l="l" t="t" r="r" b="b"/>
            <a:pathLst>
              <a:path w="38128" h="99822" extrusionOk="0">
                <a:moveTo>
                  <a:pt x="36576" y="0"/>
                </a:moveTo>
                <a:cubicBezTo>
                  <a:pt x="43463" y="13775"/>
                  <a:pt x="24512" y="30003"/>
                  <a:pt x="12192" y="39243"/>
                </a:cubicBezTo>
                <a:cubicBezTo>
                  <a:pt x="8927" y="41692"/>
                  <a:pt x="0" y="44468"/>
                  <a:pt x="0" y="40386"/>
                </a:cubicBezTo>
                <a:cubicBezTo>
                  <a:pt x="0" y="36574"/>
                  <a:pt x="2305" y="32185"/>
                  <a:pt x="5715" y="30480"/>
                </a:cubicBezTo>
                <a:cubicBezTo>
                  <a:pt x="8986" y="28845"/>
                  <a:pt x="15285" y="30704"/>
                  <a:pt x="16002" y="34290"/>
                </a:cubicBezTo>
                <a:cubicBezTo>
                  <a:pt x="18563" y="47095"/>
                  <a:pt x="8216" y="60404"/>
                  <a:pt x="11049" y="73152"/>
                </a:cubicBezTo>
                <a:cubicBezTo>
                  <a:pt x="13719" y="85165"/>
                  <a:pt x="27874" y="91120"/>
                  <a:pt x="36576" y="99822"/>
                </a:cubicBezTo>
              </a:path>
            </a:pathLst>
          </a:custGeom>
          <a:noFill/>
          <a:ln w="19050" cap="flat" cmpd="sng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"/>
              <a:buChar char="●"/>
              <a:defRPr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"/>
              <a:buChar char="○"/>
              <a:defRPr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"/>
              <a:buChar char="■"/>
              <a:defRPr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"/>
              <a:buChar char="●"/>
              <a:defRPr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"/>
              <a:buChar char="○"/>
              <a:defRPr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"/>
              <a:buChar char="■"/>
              <a:defRPr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"/>
              <a:buChar char="●"/>
              <a:defRPr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"/>
              <a:buChar char="○"/>
              <a:defRPr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Deca"/>
              <a:buChar char="■"/>
              <a:defRPr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4" r:id="rId3"/>
    <p:sldLayoutId id="2147483658" r:id="rId4"/>
    <p:sldLayoutId id="2147483664" r:id="rId5"/>
    <p:sldLayoutId id="2147483677" r:id="rId6"/>
    <p:sldLayoutId id="2147483678" r:id="rId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6" name="Google Shape;3366;p36"/>
          <p:cNvSpPr txBox="1">
            <a:spLocks noGrp="1"/>
          </p:cNvSpPr>
          <p:nvPr>
            <p:ph type="ctrTitle"/>
          </p:nvPr>
        </p:nvSpPr>
        <p:spPr>
          <a:xfrm>
            <a:off x="1190700" y="1762600"/>
            <a:ext cx="6762600" cy="104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Flights analysis</a:t>
            </a:r>
            <a:endParaRPr dirty="0"/>
          </a:p>
        </p:txBody>
      </p:sp>
      <p:sp>
        <p:nvSpPr>
          <p:cNvPr id="3367" name="Google Shape;3367;p36"/>
          <p:cNvSpPr txBox="1">
            <a:spLocks noGrp="1"/>
          </p:cNvSpPr>
          <p:nvPr>
            <p:ph type="subTitle" idx="1"/>
          </p:nvPr>
        </p:nvSpPr>
        <p:spPr>
          <a:xfrm>
            <a:off x="2307600" y="2905100"/>
            <a:ext cx="45288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Alahly Team (Team 29)</a:t>
            </a:r>
            <a:endParaRPr dirty="0"/>
          </a:p>
        </p:txBody>
      </p:sp>
      <p:pic>
        <p:nvPicPr>
          <p:cNvPr id="3368" name="Google Shape;336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76726" y="-347791"/>
            <a:ext cx="5295899" cy="228624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69" name="Google Shape;3369;p36"/>
          <p:cNvGrpSpPr/>
          <p:nvPr/>
        </p:nvGrpSpPr>
        <p:grpSpPr>
          <a:xfrm>
            <a:off x="713228" y="8468"/>
            <a:ext cx="1763602" cy="1672817"/>
            <a:chOff x="4138184" y="930105"/>
            <a:chExt cx="3959591" cy="3755764"/>
          </a:xfrm>
        </p:grpSpPr>
        <p:sp>
          <p:nvSpPr>
            <p:cNvPr id="3370" name="Google Shape;3370;p36"/>
            <p:cNvSpPr/>
            <p:nvPr/>
          </p:nvSpPr>
          <p:spPr>
            <a:xfrm>
              <a:off x="5909881" y="2233489"/>
              <a:ext cx="2187893" cy="2136822"/>
            </a:xfrm>
            <a:custGeom>
              <a:avLst/>
              <a:gdLst/>
              <a:ahLst/>
              <a:cxnLst/>
              <a:rect l="l" t="t" r="r" b="b"/>
              <a:pathLst>
                <a:path w="101444" h="99076" extrusionOk="0">
                  <a:moveTo>
                    <a:pt x="14196" y="0"/>
                  </a:moveTo>
                  <a:lnTo>
                    <a:pt x="13949" y="247"/>
                  </a:lnTo>
                  <a:cubicBezTo>
                    <a:pt x="13167" y="1029"/>
                    <a:pt x="14217" y="2900"/>
                    <a:pt x="15657" y="4361"/>
                  </a:cubicBezTo>
                  <a:lnTo>
                    <a:pt x="47276" y="36103"/>
                  </a:lnTo>
                  <a:lnTo>
                    <a:pt x="49374" y="38223"/>
                  </a:lnTo>
                  <a:cubicBezTo>
                    <a:pt x="38492" y="44025"/>
                    <a:pt x="28062" y="50051"/>
                    <a:pt x="19956" y="55257"/>
                  </a:cubicBezTo>
                  <a:lnTo>
                    <a:pt x="640" y="54413"/>
                  </a:lnTo>
                  <a:lnTo>
                    <a:pt x="495" y="54577"/>
                  </a:lnTo>
                  <a:cubicBezTo>
                    <a:pt x="1" y="55194"/>
                    <a:pt x="105" y="56080"/>
                    <a:pt x="722" y="56574"/>
                  </a:cubicBezTo>
                  <a:lnTo>
                    <a:pt x="8806" y="63012"/>
                  </a:lnTo>
                  <a:cubicBezTo>
                    <a:pt x="3808" y="66983"/>
                    <a:pt x="3602" y="68320"/>
                    <a:pt x="3972" y="69060"/>
                  </a:cubicBezTo>
                  <a:cubicBezTo>
                    <a:pt x="4166" y="69418"/>
                    <a:pt x="4567" y="69740"/>
                    <a:pt x="5666" y="69740"/>
                  </a:cubicBezTo>
                  <a:cubicBezTo>
                    <a:pt x="6782" y="69740"/>
                    <a:pt x="8617" y="69408"/>
                    <a:pt x="11686" y="68443"/>
                  </a:cubicBezTo>
                  <a:lnTo>
                    <a:pt x="12489" y="78729"/>
                  </a:lnTo>
                  <a:cubicBezTo>
                    <a:pt x="12530" y="79121"/>
                    <a:pt x="12695" y="79470"/>
                    <a:pt x="12983" y="79717"/>
                  </a:cubicBezTo>
                  <a:cubicBezTo>
                    <a:pt x="13234" y="79932"/>
                    <a:pt x="13548" y="80054"/>
                    <a:pt x="13884" y="80054"/>
                  </a:cubicBezTo>
                  <a:cubicBezTo>
                    <a:pt x="13932" y="80054"/>
                    <a:pt x="13982" y="80051"/>
                    <a:pt x="14031" y="80046"/>
                  </a:cubicBezTo>
                  <a:lnTo>
                    <a:pt x="14237" y="80026"/>
                  </a:lnTo>
                  <a:lnTo>
                    <a:pt x="14258" y="79985"/>
                  </a:lnTo>
                  <a:lnTo>
                    <a:pt x="14319" y="79985"/>
                  </a:lnTo>
                  <a:lnTo>
                    <a:pt x="21561" y="68176"/>
                  </a:lnTo>
                  <a:lnTo>
                    <a:pt x="21582" y="68176"/>
                  </a:lnTo>
                  <a:lnTo>
                    <a:pt x="24421" y="63527"/>
                  </a:lnTo>
                  <a:cubicBezTo>
                    <a:pt x="33163" y="59762"/>
                    <a:pt x="43902" y="54558"/>
                    <a:pt x="54703" y="48838"/>
                  </a:cubicBezTo>
                  <a:lnTo>
                    <a:pt x="55505" y="52007"/>
                  </a:lnTo>
                  <a:lnTo>
                    <a:pt x="63981" y="95351"/>
                  </a:lnTo>
                  <a:cubicBezTo>
                    <a:pt x="64351" y="97244"/>
                    <a:pt x="65236" y="99076"/>
                    <a:pt x="66265" y="99076"/>
                  </a:cubicBezTo>
                  <a:lnTo>
                    <a:pt x="66430" y="99076"/>
                  </a:lnTo>
                  <a:lnTo>
                    <a:pt x="66759" y="99013"/>
                  </a:lnTo>
                  <a:lnTo>
                    <a:pt x="66759" y="98994"/>
                  </a:lnTo>
                  <a:lnTo>
                    <a:pt x="66800" y="98994"/>
                  </a:lnTo>
                  <a:lnTo>
                    <a:pt x="68322" y="70645"/>
                  </a:lnTo>
                  <a:cubicBezTo>
                    <a:pt x="68671" y="70480"/>
                    <a:pt x="69000" y="70294"/>
                    <a:pt x="69351" y="70110"/>
                  </a:cubicBezTo>
                  <a:cubicBezTo>
                    <a:pt x="69433" y="70069"/>
                    <a:pt x="69515" y="70028"/>
                    <a:pt x="69576" y="69987"/>
                  </a:cubicBezTo>
                  <a:cubicBezTo>
                    <a:pt x="71614" y="68917"/>
                    <a:pt x="73444" y="67785"/>
                    <a:pt x="74760" y="66797"/>
                  </a:cubicBezTo>
                  <a:cubicBezTo>
                    <a:pt x="76777" y="65296"/>
                    <a:pt x="76839" y="64679"/>
                    <a:pt x="76633" y="64287"/>
                  </a:cubicBezTo>
                  <a:cubicBezTo>
                    <a:pt x="76511" y="64078"/>
                    <a:pt x="76301" y="63892"/>
                    <a:pt x="75762" y="63892"/>
                  </a:cubicBezTo>
                  <a:cubicBezTo>
                    <a:pt x="75297" y="63892"/>
                    <a:pt x="74590" y="64030"/>
                    <a:pt x="73485" y="64411"/>
                  </a:cubicBezTo>
                  <a:cubicBezTo>
                    <a:pt x="72107" y="64905"/>
                    <a:pt x="70379" y="65667"/>
                    <a:pt x="68548" y="66613"/>
                  </a:cubicBezTo>
                  <a:lnTo>
                    <a:pt x="68753" y="62910"/>
                  </a:lnTo>
                  <a:lnTo>
                    <a:pt x="68816" y="62888"/>
                  </a:lnTo>
                  <a:lnTo>
                    <a:pt x="68816" y="62024"/>
                  </a:lnTo>
                  <a:cubicBezTo>
                    <a:pt x="68877" y="61983"/>
                    <a:pt x="68939" y="61964"/>
                    <a:pt x="69022" y="61922"/>
                  </a:cubicBezTo>
                  <a:cubicBezTo>
                    <a:pt x="69617" y="61634"/>
                    <a:pt x="70235" y="61325"/>
                    <a:pt x="70852" y="60996"/>
                  </a:cubicBezTo>
                  <a:cubicBezTo>
                    <a:pt x="71263" y="60770"/>
                    <a:pt x="71655" y="60565"/>
                    <a:pt x="72045" y="60338"/>
                  </a:cubicBezTo>
                  <a:cubicBezTo>
                    <a:pt x="73589" y="59474"/>
                    <a:pt x="74966" y="58590"/>
                    <a:pt x="76016" y="57808"/>
                  </a:cubicBezTo>
                  <a:cubicBezTo>
                    <a:pt x="76345" y="57561"/>
                    <a:pt x="76592" y="57355"/>
                    <a:pt x="76818" y="57169"/>
                  </a:cubicBezTo>
                  <a:cubicBezTo>
                    <a:pt x="78052" y="56100"/>
                    <a:pt x="78073" y="55606"/>
                    <a:pt x="77909" y="55277"/>
                  </a:cubicBezTo>
                  <a:cubicBezTo>
                    <a:pt x="77789" y="55071"/>
                    <a:pt x="77583" y="54893"/>
                    <a:pt x="77062" y="54893"/>
                  </a:cubicBezTo>
                  <a:cubicBezTo>
                    <a:pt x="76598" y="54893"/>
                    <a:pt x="75885" y="55034"/>
                    <a:pt x="74760" y="55422"/>
                  </a:cubicBezTo>
                  <a:cubicBezTo>
                    <a:pt x="74472" y="55524"/>
                    <a:pt x="74143" y="55647"/>
                    <a:pt x="73814" y="55771"/>
                  </a:cubicBezTo>
                  <a:cubicBezTo>
                    <a:pt x="72437" y="56305"/>
                    <a:pt x="70852" y="57046"/>
                    <a:pt x="69227" y="57910"/>
                  </a:cubicBezTo>
                  <a:cubicBezTo>
                    <a:pt x="69145" y="57951"/>
                    <a:pt x="69083" y="57992"/>
                    <a:pt x="69000" y="58033"/>
                  </a:cubicBezTo>
                  <a:lnTo>
                    <a:pt x="69186" y="54906"/>
                  </a:lnTo>
                  <a:cubicBezTo>
                    <a:pt x="69741" y="54618"/>
                    <a:pt x="70297" y="54330"/>
                    <a:pt x="70873" y="54023"/>
                  </a:cubicBezTo>
                  <a:cubicBezTo>
                    <a:pt x="70975" y="53982"/>
                    <a:pt x="71531" y="53672"/>
                    <a:pt x="72333" y="53220"/>
                  </a:cubicBezTo>
                  <a:cubicBezTo>
                    <a:pt x="75501" y="51431"/>
                    <a:pt x="82578" y="47212"/>
                    <a:pt x="81673" y="45506"/>
                  </a:cubicBezTo>
                  <a:cubicBezTo>
                    <a:pt x="81501" y="45181"/>
                    <a:pt x="81095" y="45043"/>
                    <a:pt x="80528" y="45043"/>
                  </a:cubicBezTo>
                  <a:cubicBezTo>
                    <a:pt x="79873" y="45043"/>
                    <a:pt x="79003" y="45228"/>
                    <a:pt x="78032" y="45526"/>
                  </a:cubicBezTo>
                  <a:cubicBezTo>
                    <a:pt x="75029" y="46431"/>
                    <a:pt x="71038" y="48386"/>
                    <a:pt x="69494" y="49187"/>
                  </a:cubicBezTo>
                  <a:lnTo>
                    <a:pt x="69535" y="48323"/>
                  </a:lnTo>
                  <a:lnTo>
                    <a:pt x="69659" y="45917"/>
                  </a:lnTo>
                  <a:lnTo>
                    <a:pt x="69968" y="40424"/>
                  </a:lnTo>
                  <a:cubicBezTo>
                    <a:pt x="70009" y="40404"/>
                    <a:pt x="70029" y="40382"/>
                    <a:pt x="70070" y="40363"/>
                  </a:cubicBezTo>
                  <a:cubicBezTo>
                    <a:pt x="70379" y="40198"/>
                    <a:pt x="70709" y="39992"/>
                    <a:pt x="71038" y="39806"/>
                  </a:cubicBezTo>
                  <a:cubicBezTo>
                    <a:pt x="71222" y="39683"/>
                    <a:pt x="71428" y="39581"/>
                    <a:pt x="71614" y="39477"/>
                  </a:cubicBezTo>
                  <a:cubicBezTo>
                    <a:pt x="71675" y="39436"/>
                    <a:pt x="71757" y="39395"/>
                    <a:pt x="71839" y="39334"/>
                  </a:cubicBezTo>
                  <a:cubicBezTo>
                    <a:pt x="74020" y="38059"/>
                    <a:pt x="76222" y="36762"/>
                    <a:pt x="78381" y="35467"/>
                  </a:cubicBezTo>
                  <a:cubicBezTo>
                    <a:pt x="88338" y="29418"/>
                    <a:pt x="101443" y="20860"/>
                    <a:pt x="100826" y="17898"/>
                  </a:cubicBezTo>
                  <a:lnTo>
                    <a:pt x="100846" y="17528"/>
                  </a:lnTo>
                  <a:lnTo>
                    <a:pt x="100703" y="17610"/>
                  </a:lnTo>
                  <a:cubicBezTo>
                    <a:pt x="100440" y="17209"/>
                    <a:pt x="99845" y="17029"/>
                    <a:pt x="98986" y="17029"/>
                  </a:cubicBezTo>
                  <a:cubicBezTo>
                    <a:pt x="92656" y="17029"/>
                    <a:pt x="72016" y="26829"/>
                    <a:pt x="64825" y="30343"/>
                  </a:cubicBezTo>
                  <a:lnTo>
                    <a:pt x="58406" y="26497"/>
                  </a:lnTo>
                  <a:lnTo>
                    <a:pt x="57748" y="26105"/>
                  </a:lnTo>
                  <a:cubicBezTo>
                    <a:pt x="60258" y="24706"/>
                    <a:pt x="68177" y="20098"/>
                    <a:pt x="67231" y="18309"/>
                  </a:cubicBezTo>
                  <a:cubicBezTo>
                    <a:pt x="67094" y="18044"/>
                    <a:pt x="66825" y="17807"/>
                    <a:pt x="66112" y="17807"/>
                  </a:cubicBezTo>
                  <a:cubicBezTo>
                    <a:pt x="65440" y="17807"/>
                    <a:pt x="64371" y="18018"/>
                    <a:pt x="62644" y="18617"/>
                  </a:cubicBezTo>
                  <a:cubicBezTo>
                    <a:pt x="60258" y="19440"/>
                    <a:pt x="57233" y="20819"/>
                    <a:pt x="54106" y="22465"/>
                  </a:cubicBezTo>
                  <a:cubicBezTo>
                    <a:pt x="53675" y="22690"/>
                    <a:pt x="53263" y="22937"/>
                    <a:pt x="52830" y="23164"/>
                  </a:cubicBezTo>
                  <a:lnTo>
                    <a:pt x="51061" y="22095"/>
                  </a:lnTo>
                  <a:lnTo>
                    <a:pt x="50156" y="21560"/>
                  </a:lnTo>
                  <a:cubicBezTo>
                    <a:pt x="52111" y="20510"/>
                    <a:pt x="53859" y="19420"/>
                    <a:pt x="55135" y="18474"/>
                  </a:cubicBezTo>
                  <a:cubicBezTo>
                    <a:pt x="57172" y="16952"/>
                    <a:pt x="57233" y="16334"/>
                    <a:pt x="57007" y="15943"/>
                  </a:cubicBezTo>
                  <a:cubicBezTo>
                    <a:pt x="56872" y="15689"/>
                    <a:pt x="56560" y="15582"/>
                    <a:pt x="56131" y="15582"/>
                  </a:cubicBezTo>
                  <a:cubicBezTo>
                    <a:pt x="54095" y="15582"/>
                    <a:pt x="49414" y="17998"/>
                    <a:pt x="48326" y="18576"/>
                  </a:cubicBezTo>
                  <a:cubicBezTo>
                    <a:pt x="47770" y="18885"/>
                    <a:pt x="47215" y="19193"/>
                    <a:pt x="46700" y="19481"/>
                  </a:cubicBezTo>
                  <a:lnTo>
                    <a:pt x="43120" y="17342"/>
                  </a:lnTo>
                  <a:lnTo>
                    <a:pt x="42771" y="17136"/>
                  </a:lnTo>
                  <a:cubicBezTo>
                    <a:pt x="44972" y="15902"/>
                    <a:pt x="49498" y="13186"/>
                    <a:pt x="48839" y="11952"/>
                  </a:cubicBezTo>
                  <a:cubicBezTo>
                    <a:pt x="48704" y="11699"/>
                    <a:pt x="48395" y="11592"/>
                    <a:pt x="47970" y="11592"/>
                  </a:cubicBezTo>
                  <a:cubicBezTo>
                    <a:pt x="45937" y="11592"/>
                    <a:pt x="41247" y="14028"/>
                    <a:pt x="40158" y="14606"/>
                  </a:cubicBezTo>
                  <a:cubicBezTo>
                    <a:pt x="39870" y="14750"/>
                    <a:pt x="39582" y="14894"/>
                    <a:pt x="39315" y="15059"/>
                  </a:cubicBezTo>
                  <a:lnTo>
                    <a:pt x="14196" y="0"/>
                  </a:lnTo>
                  <a:close/>
                </a:path>
              </a:pathLst>
            </a:custGeom>
            <a:solidFill>
              <a:srgbClr val="13394F">
                <a:alpha val="34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371" name="Google Shape;3371;p36"/>
            <p:cNvGrpSpPr/>
            <p:nvPr/>
          </p:nvGrpSpPr>
          <p:grpSpPr>
            <a:xfrm>
              <a:off x="4138184" y="930105"/>
              <a:ext cx="3868174" cy="3755764"/>
              <a:chOff x="4138184" y="930105"/>
              <a:chExt cx="3868174" cy="3755764"/>
            </a:xfrm>
          </p:grpSpPr>
          <p:sp>
            <p:nvSpPr>
              <p:cNvPr id="3372" name="Google Shape;3372;p36"/>
              <p:cNvSpPr/>
              <p:nvPr/>
            </p:nvSpPr>
            <p:spPr>
              <a:xfrm>
                <a:off x="4138184" y="930105"/>
                <a:ext cx="3868174" cy="3755764"/>
              </a:xfrm>
              <a:custGeom>
                <a:avLst/>
                <a:gdLst/>
                <a:ahLst/>
                <a:cxnLst/>
                <a:rect l="l" t="t" r="r" b="b"/>
                <a:pathLst>
                  <a:path w="179352" h="174140" extrusionOk="0">
                    <a:moveTo>
                      <a:pt x="24442" y="1"/>
                    </a:moveTo>
                    <a:lnTo>
                      <a:pt x="24442" y="1"/>
                    </a:lnTo>
                    <a:cubicBezTo>
                      <a:pt x="23537" y="886"/>
                      <a:pt x="24915" y="3704"/>
                      <a:pt x="27466" y="6276"/>
                    </a:cubicBezTo>
                    <a:lnTo>
                      <a:pt x="88011" y="67066"/>
                    </a:lnTo>
                    <a:cubicBezTo>
                      <a:pt x="87846" y="67170"/>
                      <a:pt x="87660" y="67252"/>
                      <a:pt x="87495" y="67354"/>
                    </a:cubicBezTo>
                    <a:cubicBezTo>
                      <a:pt x="67109" y="78175"/>
                      <a:pt x="48778" y="88832"/>
                      <a:pt x="34748" y="97842"/>
                    </a:cubicBezTo>
                    <a:lnTo>
                      <a:pt x="598" y="96361"/>
                    </a:lnTo>
                    <a:lnTo>
                      <a:pt x="598" y="96361"/>
                    </a:lnTo>
                    <a:cubicBezTo>
                      <a:pt x="1" y="97123"/>
                      <a:pt x="124" y="98254"/>
                      <a:pt x="886" y="98871"/>
                    </a:cubicBezTo>
                    <a:lnTo>
                      <a:pt x="15967" y="110885"/>
                    </a:lnTo>
                    <a:cubicBezTo>
                      <a:pt x="9403" y="115987"/>
                      <a:pt x="6029" y="119670"/>
                      <a:pt x="6852" y="121253"/>
                    </a:cubicBezTo>
                    <a:cubicBezTo>
                      <a:pt x="7150" y="121805"/>
                      <a:pt x="7957" y="122070"/>
                      <a:pt x="9222" y="122070"/>
                    </a:cubicBezTo>
                    <a:cubicBezTo>
                      <a:pt x="11547" y="122070"/>
                      <a:pt x="15419" y="121177"/>
                      <a:pt x="20534" y="119525"/>
                    </a:cubicBezTo>
                    <a:lnTo>
                      <a:pt x="22056" y="138720"/>
                    </a:lnTo>
                    <a:cubicBezTo>
                      <a:pt x="22114" y="139657"/>
                      <a:pt x="22914" y="140372"/>
                      <a:pt x="23840" y="140372"/>
                    </a:cubicBezTo>
                    <a:cubicBezTo>
                      <a:pt x="23889" y="140372"/>
                      <a:pt x="23939" y="140370"/>
                      <a:pt x="23990" y="140366"/>
                    </a:cubicBezTo>
                    <a:lnTo>
                      <a:pt x="41866" y="111255"/>
                    </a:lnTo>
                    <a:cubicBezTo>
                      <a:pt x="57172" y="104672"/>
                      <a:pt x="76284" y="95477"/>
                      <a:pt x="96671" y="84635"/>
                    </a:cubicBezTo>
                    <a:lnTo>
                      <a:pt x="97041" y="84451"/>
                    </a:lnTo>
                    <a:lnTo>
                      <a:pt x="113397" y="168117"/>
                    </a:lnTo>
                    <a:cubicBezTo>
                      <a:pt x="114067" y="171506"/>
                      <a:pt x="115529" y="174140"/>
                      <a:pt x="116736" y="174140"/>
                    </a:cubicBezTo>
                    <a:cubicBezTo>
                      <a:pt x="116789" y="174140"/>
                      <a:pt x="116842" y="174134"/>
                      <a:pt x="116894" y="174124"/>
                    </a:cubicBezTo>
                    <a:lnTo>
                      <a:pt x="119651" y="123949"/>
                    </a:lnTo>
                    <a:cubicBezTo>
                      <a:pt x="120493" y="123538"/>
                      <a:pt x="121379" y="123085"/>
                      <a:pt x="122263" y="122633"/>
                    </a:cubicBezTo>
                    <a:cubicBezTo>
                      <a:pt x="129608" y="118724"/>
                      <a:pt x="135080" y="114629"/>
                      <a:pt x="134463" y="113477"/>
                    </a:cubicBezTo>
                    <a:cubicBezTo>
                      <a:pt x="134356" y="113272"/>
                      <a:pt x="134065" y="113175"/>
                      <a:pt x="133616" y="113175"/>
                    </a:cubicBezTo>
                    <a:cubicBezTo>
                      <a:pt x="131540" y="113175"/>
                      <a:pt x="126100" y="115259"/>
                      <a:pt x="120062" y="118456"/>
                    </a:cubicBezTo>
                    <a:cubicBezTo>
                      <a:pt x="120021" y="118477"/>
                      <a:pt x="119980" y="118497"/>
                      <a:pt x="119958" y="118518"/>
                    </a:cubicBezTo>
                    <a:lnTo>
                      <a:pt x="120493" y="108663"/>
                    </a:lnTo>
                    <a:cubicBezTo>
                      <a:pt x="121790" y="108046"/>
                      <a:pt x="123148" y="107388"/>
                      <a:pt x="124525" y="106647"/>
                    </a:cubicBezTo>
                    <a:cubicBezTo>
                      <a:pt x="131871" y="102738"/>
                      <a:pt x="137343" y="98645"/>
                      <a:pt x="136726" y="97493"/>
                    </a:cubicBezTo>
                    <a:cubicBezTo>
                      <a:pt x="136619" y="97288"/>
                      <a:pt x="136328" y="97191"/>
                      <a:pt x="135878" y="97191"/>
                    </a:cubicBezTo>
                    <a:cubicBezTo>
                      <a:pt x="133802" y="97191"/>
                      <a:pt x="128362" y="99275"/>
                      <a:pt x="122325" y="102472"/>
                    </a:cubicBezTo>
                    <a:cubicBezTo>
                      <a:pt x="121790" y="102760"/>
                      <a:pt x="121296" y="103026"/>
                      <a:pt x="120781" y="103314"/>
                    </a:cubicBezTo>
                    <a:lnTo>
                      <a:pt x="121193" y="96012"/>
                    </a:lnTo>
                    <a:cubicBezTo>
                      <a:pt x="122304" y="95456"/>
                      <a:pt x="123415" y="94880"/>
                      <a:pt x="124567" y="94284"/>
                    </a:cubicBezTo>
                    <a:cubicBezTo>
                      <a:pt x="135922" y="88256"/>
                      <a:pt x="144357" y="81919"/>
                      <a:pt x="143411" y="80150"/>
                    </a:cubicBezTo>
                    <a:cubicBezTo>
                      <a:pt x="143244" y="79835"/>
                      <a:pt x="142793" y="79685"/>
                      <a:pt x="142100" y="79685"/>
                    </a:cubicBezTo>
                    <a:cubicBezTo>
                      <a:pt x="138947" y="79685"/>
                      <a:pt x="130787" y="82791"/>
                      <a:pt x="121645" y="87597"/>
                    </a:cubicBezTo>
                    <a:lnTo>
                      <a:pt x="122592" y="70338"/>
                    </a:lnTo>
                    <a:cubicBezTo>
                      <a:pt x="156269" y="51020"/>
                      <a:pt x="179351" y="34583"/>
                      <a:pt x="177314" y="30736"/>
                    </a:cubicBezTo>
                    <a:cubicBezTo>
                      <a:pt x="177018" y="30181"/>
                      <a:pt x="176211" y="29913"/>
                      <a:pt x="174939" y="29913"/>
                    </a:cubicBezTo>
                    <a:cubicBezTo>
                      <a:pt x="167445" y="29913"/>
                      <a:pt x="143845" y="39208"/>
                      <a:pt x="114157" y="53735"/>
                    </a:cubicBezTo>
                    <a:lnTo>
                      <a:pt x="100148" y="45342"/>
                    </a:lnTo>
                    <a:cubicBezTo>
                      <a:pt x="110887" y="39521"/>
                      <a:pt x="118704" y="33575"/>
                      <a:pt x="117778" y="31868"/>
                    </a:cubicBezTo>
                    <a:cubicBezTo>
                      <a:pt x="117614" y="31554"/>
                      <a:pt x="117165" y="31405"/>
                      <a:pt x="116475" y="31405"/>
                    </a:cubicBezTo>
                    <a:cubicBezTo>
                      <a:pt x="113272" y="31405"/>
                      <a:pt x="104861" y="34623"/>
                      <a:pt x="95519" y="39582"/>
                    </a:cubicBezTo>
                    <a:cubicBezTo>
                      <a:pt x="94635" y="40056"/>
                      <a:pt x="93749" y="40528"/>
                      <a:pt x="92885" y="41002"/>
                    </a:cubicBezTo>
                    <a:lnTo>
                      <a:pt x="86653" y="37258"/>
                    </a:lnTo>
                    <a:cubicBezTo>
                      <a:pt x="86919" y="37134"/>
                      <a:pt x="87188" y="36990"/>
                      <a:pt x="87476" y="36846"/>
                    </a:cubicBezTo>
                    <a:cubicBezTo>
                      <a:pt x="94819" y="32938"/>
                      <a:pt x="100272" y="28843"/>
                      <a:pt x="99674" y="27691"/>
                    </a:cubicBezTo>
                    <a:cubicBezTo>
                      <a:pt x="99564" y="27486"/>
                      <a:pt x="99270" y="27389"/>
                      <a:pt x="98819" y="27389"/>
                    </a:cubicBezTo>
                    <a:cubicBezTo>
                      <a:pt x="96732" y="27389"/>
                      <a:pt x="91292" y="29473"/>
                      <a:pt x="85254" y="32669"/>
                    </a:cubicBezTo>
                    <a:cubicBezTo>
                      <a:pt x="84122" y="33287"/>
                      <a:pt x="83032" y="33884"/>
                      <a:pt x="82003" y="34480"/>
                    </a:cubicBezTo>
                    <a:lnTo>
                      <a:pt x="73569" y="29440"/>
                    </a:lnTo>
                    <a:cubicBezTo>
                      <a:pt x="80605" y="25634"/>
                      <a:pt x="85748" y="21725"/>
                      <a:pt x="85150" y="20614"/>
                    </a:cubicBezTo>
                    <a:cubicBezTo>
                      <a:pt x="85044" y="20409"/>
                      <a:pt x="84753" y="20312"/>
                      <a:pt x="84305" y="20312"/>
                    </a:cubicBezTo>
                    <a:cubicBezTo>
                      <a:pt x="82231" y="20312"/>
                      <a:pt x="76790" y="22400"/>
                      <a:pt x="70750" y="25614"/>
                    </a:cubicBezTo>
                    <a:cubicBezTo>
                      <a:pt x="70113" y="25943"/>
                      <a:pt x="69496" y="26292"/>
                      <a:pt x="68878" y="26621"/>
                    </a:cubicBezTo>
                    <a:lnTo>
                      <a:pt x="68878" y="26621"/>
                    </a:lnTo>
                    <a:lnTo>
                      <a:pt x="2444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3" name="Google Shape;3373;p36"/>
              <p:cNvSpPr/>
              <p:nvPr/>
            </p:nvSpPr>
            <p:spPr>
              <a:xfrm>
                <a:off x="4286848" y="1607173"/>
                <a:ext cx="3675555" cy="3078221"/>
              </a:xfrm>
              <a:custGeom>
                <a:avLst/>
                <a:gdLst/>
                <a:ahLst/>
                <a:cxnLst/>
                <a:rect l="l" t="t" r="r" b="b"/>
                <a:pathLst>
                  <a:path w="170421" h="142725" extrusionOk="0">
                    <a:moveTo>
                      <a:pt x="170421" y="1"/>
                    </a:moveTo>
                    <a:lnTo>
                      <a:pt x="63" y="88914"/>
                    </a:lnTo>
                    <a:lnTo>
                      <a:pt x="63" y="88914"/>
                    </a:lnTo>
                    <a:cubicBezTo>
                      <a:pt x="0" y="89243"/>
                      <a:pt x="0" y="89531"/>
                      <a:pt x="124" y="89758"/>
                    </a:cubicBezTo>
                    <a:cubicBezTo>
                      <a:pt x="423" y="90320"/>
                      <a:pt x="1237" y="90589"/>
                      <a:pt x="2515" y="90589"/>
                    </a:cubicBezTo>
                    <a:cubicBezTo>
                      <a:pt x="4841" y="90589"/>
                      <a:pt x="8706" y="89697"/>
                      <a:pt x="13805" y="88050"/>
                    </a:cubicBezTo>
                    <a:lnTo>
                      <a:pt x="15306" y="107245"/>
                    </a:lnTo>
                    <a:cubicBezTo>
                      <a:pt x="15384" y="108182"/>
                      <a:pt x="16167" y="108897"/>
                      <a:pt x="17090" y="108897"/>
                    </a:cubicBezTo>
                    <a:cubicBezTo>
                      <a:pt x="17140" y="108897"/>
                      <a:pt x="17190" y="108895"/>
                      <a:pt x="17240" y="108891"/>
                    </a:cubicBezTo>
                    <a:lnTo>
                      <a:pt x="35097" y="79801"/>
                    </a:lnTo>
                    <a:cubicBezTo>
                      <a:pt x="50383" y="73238"/>
                      <a:pt x="69452" y="64043"/>
                      <a:pt x="89819" y="53222"/>
                    </a:cubicBezTo>
                    <a:lnTo>
                      <a:pt x="90189" y="53036"/>
                    </a:lnTo>
                    <a:lnTo>
                      <a:pt x="106565" y="136683"/>
                    </a:lnTo>
                    <a:cubicBezTo>
                      <a:pt x="107237" y="140103"/>
                      <a:pt x="108726" y="142724"/>
                      <a:pt x="109918" y="142724"/>
                    </a:cubicBezTo>
                    <a:cubicBezTo>
                      <a:pt x="109966" y="142724"/>
                      <a:pt x="110014" y="142720"/>
                      <a:pt x="110062" y="142711"/>
                    </a:cubicBezTo>
                    <a:lnTo>
                      <a:pt x="112799" y="92556"/>
                    </a:lnTo>
                    <a:cubicBezTo>
                      <a:pt x="113641" y="92123"/>
                      <a:pt x="114505" y="91692"/>
                      <a:pt x="115391" y="91218"/>
                    </a:cubicBezTo>
                    <a:cubicBezTo>
                      <a:pt x="122734" y="87331"/>
                      <a:pt x="128187" y="83236"/>
                      <a:pt x="127570" y="82084"/>
                    </a:cubicBezTo>
                    <a:cubicBezTo>
                      <a:pt x="127463" y="81878"/>
                      <a:pt x="127170" y="81780"/>
                      <a:pt x="126718" y="81780"/>
                    </a:cubicBezTo>
                    <a:cubicBezTo>
                      <a:pt x="124642" y="81780"/>
                      <a:pt x="119221" y="83852"/>
                      <a:pt x="113189" y="87063"/>
                    </a:cubicBezTo>
                    <a:cubicBezTo>
                      <a:pt x="113148" y="87084"/>
                      <a:pt x="113128" y="87104"/>
                      <a:pt x="113087" y="87104"/>
                    </a:cubicBezTo>
                    <a:lnTo>
                      <a:pt x="113622" y="77250"/>
                    </a:lnTo>
                    <a:cubicBezTo>
                      <a:pt x="114917" y="76653"/>
                      <a:pt x="116255" y="75975"/>
                      <a:pt x="117654" y="75234"/>
                    </a:cubicBezTo>
                    <a:cubicBezTo>
                      <a:pt x="124997" y="71345"/>
                      <a:pt x="130450" y="67252"/>
                      <a:pt x="129833" y="66100"/>
                    </a:cubicBezTo>
                    <a:cubicBezTo>
                      <a:pt x="129723" y="65895"/>
                      <a:pt x="129429" y="65798"/>
                      <a:pt x="128978" y="65798"/>
                    </a:cubicBezTo>
                    <a:cubicBezTo>
                      <a:pt x="126896" y="65798"/>
                      <a:pt x="121469" y="67882"/>
                      <a:pt x="115432" y="71079"/>
                    </a:cubicBezTo>
                    <a:cubicBezTo>
                      <a:pt x="114917" y="71367"/>
                      <a:pt x="114403" y="71633"/>
                      <a:pt x="113910" y="71921"/>
                    </a:cubicBezTo>
                    <a:lnTo>
                      <a:pt x="114300" y="64619"/>
                    </a:lnTo>
                    <a:cubicBezTo>
                      <a:pt x="115411" y="64063"/>
                      <a:pt x="116543" y="63487"/>
                      <a:pt x="117674" y="62870"/>
                    </a:cubicBezTo>
                    <a:cubicBezTo>
                      <a:pt x="129010" y="56863"/>
                      <a:pt x="137444" y="50548"/>
                      <a:pt x="136498" y="48757"/>
                    </a:cubicBezTo>
                    <a:cubicBezTo>
                      <a:pt x="136331" y="48442"/>
                      <a:pt x="135880" y="48292"/>
                      <a:pt x="135187" y="48292"/>
                    </a:cubicBezTo>
                    <a:cubicBezTo>
                      <a:pt x="132034" y="48292"/>
                      <a:pt x="123877" y="51398"/>
                      <a:pt x="114752" y="56204"/>
                    </a:cubicBezTo>
                    <a:lnTo>
                      <a:pt x="114752" y="56204"/>
                    </a:lnTo>
                    <a:lnTo>
                      <a:pt x="115699" y="38965"/>
                    </a:lnTo>
                    <a:cubicBezTo>
                      <a:pt x="147791" y="20532"/>
                      <a:pt x="170236" y="4754"/>
                      <a:pt x="17042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4" name="Google Shape;3374;p36"/>
              <p:cNvSpPr/>
              <p:nvPr/>
            </p:nvSpPr>
            <p:spPr>
              <a:xfrm>
                <a:off x="7647367" y="1641789"/>
                <a:ext cx="157982" cy="168636"/>
              </a:xfrm>
              <a:custGeom>
                <a:avLst/>
                <a:gdLst/>
                <a:ahLst/>
                <a:cxnLst/>
                <a:rect l="l" t="t" r="r" b="b"/>
                <a:pathLst>
                  <a:path w="7325" h="7819" extrusionOk="0">
                    <a:moveTo>
                      <a:pt x="3498" y="1"/>
                    </a:moveTo>
                    <a:lnTo>
                      <a:pt x="1" y="1421"/>
                    </a:lnTo>
                    <a:cubicBezTo>
                      <a:pt x="3498" y="3128"/>
                      <a:pt x="3684" y="7818"/>
                      <a:pt x="3684" y="7818"/>
                    </a:cubicBezTo>
                    <a:lnTo>
                      <a:pt x="7016" y="5226"/>
                    </a:lnTo>
                    <a:cubicBezTo>
                      <a:pt x="7324" y="680"/>
                      <a:pt x="3498" y="1"/>
                      <a:pt x="34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5" name="Google Shape;3375;p36"/>
              <p:cNvSpPr/>
              <p:nvPr/>
            </p:nvSpPr>
            <p:spPr>
              <a:xfrm>
                <a:off x="7647367" y="1641789"/>
                <a:ext cx="157982" cy="113186"/>
              </a:xfrm>
              <a:custGeom>
                <a:avLst/>
                <a:gdLst/>
                <a:ahLst/>
                <a:cxnLst/>
                <a:rect l="l" t="t" r="r" b="b"/>
                <a:pathLst>
                  <a:path w="7325" h="5248" extrusionOk="0">
                    <a:moveTo>
                      <a:pt x="3498" y="1"/>
                    </a:moveTo>
                    <a:lnTo>
                      <a:pt x="1" y="1421"/>
                    </a:lnTo>
                    <a:cubicBezTo>
                      <a:pt x="195" y="1419"/>
                      <a:pt x="390" y="1418"/>
                      <a:pt x="585" y="1418"/>
                    </a:cubicBezTo>
                    <a:cubicBezTo>
                      <a:pt x="2807" y="1418"/>
                      <a:pt x="5034" y="1605"/>
                      <a:pt x="6358" y="3704"/>
                    </a:cubicBezTo>
                    <a:cubicBezTo>
                      <a:pt x="6666" y="4197"/>
                      <a:pt x="6872" y="4712"/>
                      <a:pt x="6995" y="5247"/>
                    </a:cubicBezTo>
                    <a:lnTo>
                      <a:pt x="7016" y="5226"/>
                    </a:lnTo>
                    <a:cubicBezTo>
                      <a:pt x="7324" y="680"/>
                      <a:pt x="3498" y="1"/>
                      <a:pt x="349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6" name="Google Shape;3376;p36"/>
              <p:cNvSpPr/>
              <p:nvPr/>
            </p:nvSpPr>
            <p:spPr>
              <a:xfrm>
                <a:off x="5940040" y="2183564"/>
                <a:ext cx="524047" cy="193008"/>
              </a:xfrm>
              <a:custGeom>
                <a:avLst/>
                <a:gdLst/>
                <a:ahLst/>
                <a:cxnLst/>
                <a:rect l="l" t="t" r="r" b="b"/>
                <a:pathLst>
                  <a:path w="24298" h="8949" extrusionOk="0">
                    <a:moveTo>
                      <a:pt x="1" y="4485"/>
                    </a:moveTo>
                    <a:cubicBezTo>
                      <a:pt x="3" y="4488"/>
                      <a:pt x="6" y="4491"/>
                      <a:pt x="9" y="4493"/>
                    </a:cubicBezTo>
                    <a:lnTo>
                      <a:pt x="9" y="4493"/>
                    </a:lnTo>
                    <a:lnTo>
                      <a:pt x="1" y="4485"/>
                    </a:lnTo>
                    <a:close/>
                    <a:moveTo>
                      <a:pt x="24297" y="0"/>
                    </a:moveTo>
                    <a:cubicBezTo>
                      <a:pt x="24296" y="1"/>
                      <a:pt x="10841" y="5515"/>
                      <a:pt x="3703" y="5515"/>
                    </a:cubicBezTo>
                    <a:cubicBezTo>
                      <a:pt x="2052" y="5515"/>
                      <a:pt x="740" y="5220"/>
                      <a:pt x="9" y="4493"/>
                    </a:cubicBezTo>
                    <a:lnTo>
                      <a:pt x="9" y="4493"/>
                    </a:lnTo>
                    <a:lnTo>
                      <a:pt x="4466" y="8948"/>
                    </a:lnTo>
                    <a:lnTo>
                      <a:pt x="2429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7" name="Google Shape;3377;p36"/>
              <p:cNvSpPr/>
              <p:nvPr/>
            </p:nvSpPr>
            <p:spPr>
              <a:xfrm>
                <a:off x="6223998" y="2751480"/>
                <a:ext cx="35975" cy="145559"/>
              </a:xfrm>
              <a:custGeom>
                <a:avLst/>
                <a:gdLst/>
                <a:ahLst/>
                <a:cxnLst/>
                <a:rect l="l" t="t" r="r" b="b"/>
                <a:pathLst>
                  <a:path w="1668" h="6749" extrusionOk="0">
                    <a:moveTo>
                      <a:pt x="330" y="1"/>
                    </a:moveTo>
                    <a:cubicBezTo>
                      <a:pt x="228" y="61"/>
                      <a:pt x="104" y="103"/>
                      <a:pt x="1" y="165"/>
                    </a:cubicBezTo>
                    <a:lnTo>
                      <a:pt x="1668" y="6748"/>
                    </a:lnTo>
                    <a:lnTo>
                      <a:pt x="330" y="1"/>
                    </a:ln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8" name="Google Shape;3378;p36"/>
              <p:cNvSpPr/>
              <p:nvPr/>
            </p:nvSpPr>
            <p:spPr>
              <a:xfrm>
                <a:off x="6231094" y="2751027"/>
                <a:ext cx="32438" cy="161088"/>
              </a:xfrm>
              <a:custGeom>
                <a:avLst/>
                <a:gdLst/>
                <a:ahLst/>
                <a:cxnLst/>
                <a:rect l="l" t="t" r="r" b="b"/>
                <a:pathLst>
                  <a:path w="1504" h="7469" extrusionOk="0">
                    <a:moveTo>
                      <a:pt x="42" y="0"/>
                    </a:moveTo>
                    <a:cubicBezTo>
                      <a:pt x="22" y="0"/>
                      <a:pt x="22" y="0"/>
                      <a:pt x="1" y="22"/>
                    </a:cubicBezTo>
                    <a:lnTo>
                      <a:pt x="1339" y="6769"/>
                    </a:lnTo>
                    <a:lnTo>
                      <a:pt x="1504" y="7469"/>
                    </a:lnTo>
                    <a:lnTo>
                      <a:pt x="42" y="0"/>
                    </a:lnTo>
                    <a:close/>
                  </a:path>
                </a:pathLst>
              </a:custGeom>
              <a:solidFill>
                <a:srgbClr val="CEBF9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9" name="Google Shape;3379;p36"/>
              <p:cNvSpPr/>
              <p:nvPr/>
            </p:nvSpPr>
            <p:spPr>
              <a:xfrm>
                <a:off x="6223998" y="2502116"/>
                <a:ext cx="436612" cy="409998"/>
              </a:xfrm>
              <a:custGeom>
                <a:avLst/>
                <a:gdLst/>
                <a:ahLst/>
                <a:cxnLst/>
                <a:rect l="l" t="t" r="r" b="b"/>
                <a:pathLst>
                  <a:path w="20244" h="19010" extrusionOk="0">
                    <a:moveTo>
                      <a:pt x="26" y="11713"/>
                    </a:moveTo>
                    <a:lnTo>
                      <a:pt x="26" y="11713"/>
                    </a:lnTo>
                    <a:cubicBezTo>
                      <a:pt x="17" y="11717"/>
                      <a:pt x="9" y="11722"/>
                      <a:pt x="1" y="11727"/>
                    </a:cubicBezTo>
                    <a:lnTo>
                      <a:pt x="26" y="11713"/>
                    </a:lnTo>
                    <a:close/>
                    <a:moveTo>
                      <a:pt x="20244" y="1"/>
                    </a:moveTo>
                    <a:lnTo>
                      <a:pt x="26" y="11713"/>
                    </a:lnTo>
                    <a:lnTo>
                      <a:pt x="26" y="11713"/>
                    </a:lnTo>
                    <a:cubicBezTo>
                      <a:pt x="124" y="11658"/>
                      <a:pt x="236" y="11619"/>
                      <a:pt x="330" y="11563"/>
                    </a:cubicBezTo>
                    <a:cubicBezTo>
                      <a:pt x="351" y="11541"/>
                      <a:pt x="351" y="11541"/>
                      <a:pt x="371" y="11541"/>
                    </a:cubicBezTo>
                    <a:lnTo>
                      <a:pt x="1833" y="19010"/>
                    </a:lnTo>
                    <a:cubicBezTo>
                      <a:pt x="3355" y="11151"/>
                      <a:pt x="20242" y="2"/>
                      <a:pt x="2024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0" name="Google Shape;3380;p36"/>
              <p:cNvSpPr/>
              <p:nvPr/>
            </p:nvSpPr>
            <p:spPr>
              <a:xfrm>
                <a:off x="5976878" y="1907997"/>
                <a:ext cx="347884" cy="119743"/>
              </a:xfrm>
              <a:custGeom>
                <a:avLst/>
                <a:gdLst/>
                <a:ahLst/>
                <a:cxnLst/>
                <a:rect l="l" t="t" r="r" b="b"/>
                <a:pathLst>
                  <a:path w="16130" h="5552" extrusionOk="0">
                    <a:moveTo>
                      <a:pt x="14895" y="1"/>
                    </a:moveTo>
                    <a:cubicBezTo>
                      <a:pt x="14895" y="1"/>
                      <a:pt x="7966" y="4736"/>
                      <a:pt x="3060" y="4736"/>
                    </a:cubicBezTo>
                    <a:cubicBezTo>
                      <a:pt x="1883" y="4736"/>
                      <a:pt x="821" y="4463"/>
                      <a:pt x="1" y="3786"/>
                    </a:cubicBezTo>
                    <a:lnTo>
                      <a:pt x="1" y="3786"/>
                    </a:lnTo>
                    <a:cubicBezTo>
                      <a:pt x="1" y="3786"/>
                      <a:pt x="739" y="5551"/>
                      <a:pt x="3856" y="5551"/>
                    </a:cubicBezTo>
                    <a:cubicBezTo>
                      <a:pt x="6268" y="5551"/>
                      <a:pt x="10106" y="4494"/>
                      <a:pt x="16130" y="742"/>
                    </a:cubicBezTo>
                    <a:lnTo>
                      <a:pt x="1489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1" name="Google Shape;3381;p36"/>
              <p:cNvSpPr/>
              <p:nvPr/>
            </p:nvSpPr>
            <p:spPr>
              <a:xfrm>
                <a:off x="4550856" y="3032785"/>
                <a:ext cx="336777" cy="231635"/>
              </a:xfrm>
              <a:custGeom>
                <a:avLst/>
                <a:gdLst/>
                <a:ahLst/>
                <a:cxnLst/>
                <a:rect l="l" t="t" r="r" b="b"/>
                <a:pathLst>
                  <a:path w="15615" h="10740" extrusionOk="0">
                    <a:moveTo>
                      <a:pt x="7797" y="0"/>
                    </a:moveTo>
                    <a:lnTo>
                      <a:pt x="7797" y="0"/>
                    </a:lnTo>
                    <a:cubicBezTo>
                      <a:pt x="11357" y="2406"/>
                      <a:pt x="1" y="10739"/>
                      <a:pt x="1" y="10739"/>
                    </a:cubicBezTo>
                    <a:lnTo>
                      <a:pt x="15614" y="349"/>
                    </a:lnTo>
                    <a:lnTo>
                      <a:pt x="779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2" name="Google Shape;3382;p36"/>
              <p:cNvSpPr/>
              <p:nvPr/>
            </p:nvSpPr>
            <p:spPr>
              <a:xfrm>
                <a:off x="4630268" y="3328281"/>
                <a:ext cx="413535" cy="157982"/>
              </a:xfrm>
              <a:custGeom>
                <a:avLst/>
                <a:gdLst/>
                <a:ahLst/>
                <a:cxnLst/>
                <a:rect l="l" t="t" r="r" b="b"/>
                <a:pathLst>
                  <a:path w="19174" h="7325" extrusionOk="0">
                    <a:moveTo>
                      <a:pt x="19174" y="0"/>
                    </a:moveTo>
                    <a:lnTo>
                      <a:pt x="0" y="7324"/>
                    </a:lnTo>
                    <a:cubicBezTo>
                      <a:pt x="4260" y="6008"/>
                      <a:pt x="7304" y="5555"/>
                      <a:pt x="9485" y="5555"/>
                    </a:cubicBezTo>
                    <a:cubicBezTo>
                      <a:pt x="13825" y="5555"/>
                      <a:pt x="14689" y="7324"/>
                      <a:pt x="14689" y="7324"/>
                    </a:cubicBezTo>
                    <a:lnTo>
                      <a:pt x="1917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3" name="Google Shape;3383;p36"/>
              <p:cNvSpPr/>
              <p:nvPr/>
            </p:nvSpPr>
            <p:spPr>
              <a:xfrm>
                <a:off x="5741727" y="1733645"/>
                <a:ext cx="300845" cy="110210"/>
              </a:xfrm>
              <a:custGeom>
                <a:avLst/>
                <a:gdLst/>
                <a:ahLst/>
                <a:cxnLst/>
                <a:rect l="l" t="t" r="r" b="b"/>
                <a:pathLst>
                  <a:path w="13949" h="5110" extrusionOk="0">
                    <a:moveTo>
                      <a:pt x="12303" y="1"/>
                    </a:moveTo>
                    <a:cubicBezTo>
                      <a:pt x="12303" y="1"/>
                      <a:pt x="5931" y="4197"/>
                      <a:pt x="2044" y="4197"/>
                    </a:cubicBezTo>
                    <a:cubicBezTo>
                      <a:pt x="1225" y="4197"/>
                      <a:pt x="516" y="4010"/>
                      <a:pt x="1" y="3559"/>
                    </a:cubicBezTo>
                    <a:lnTo>
                      <a:pt x="1" y="3559"/>
                    </a:lnTo>
                    <a:cubicBezTo>
                      <a:pt x="1" y="3559"/>
                      <a:pt x="291" y="5110"/>
                      <a:pt x="2911" y="5110"/>
                    </a:cubicBezTo>
                    <a:cubicBezTo>
                      <a:pt x="4918" y="5110"/>
                      <a:pt x="8292" y="4200"/>
                      <a:pt x="13949" y="988"/>
                    </a:cubicBezTo>
                    <a:lnTo>
                      <a:pt x="1230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4" name="Google Shape;3384;p36"/>
              <p:cNvSpPr/>
              <p:nvPr/>
            </p:nvSpPr>
            <p:spPr>
              <a:xfrm>
                <a:off x="5495038" y="1565052"/>
                <a:ext cx="246711" cy="82151"/>
              </a:xfrm>
              <a:custGeom>
                <a:avLst/>
                <a:gdLst/>
                <a:ahLst/>
                <a:cxnLst/>
                <a:rect l="l" t="t" r="r" b="b"/>
                <a:pathLst>
                  <a:path w="11439" h="3809" extrusionOk="0">
                    <a:moveTo>
                      <a:pt x="10657" y="0"/>
                    </a:moveTo>
                    <a:cubicBezTo>
                      <a:pt x="10657" y="0"/>
                      <a:pt x="6835" y="3289"/>
                      <a:pt x="3293" y="3289"/>
                    </a:cubicBezTo>
                    <a:cubicBezTo>
                      <a:pt x="2114" y="3289"/>
                      <a:pt x="966" y="2925"/>
                      <a:pt x="0" y="1954"/>
                    </a:cubicBezTo>
                    <a:lnTo>
                      <a:pt x="0" y="1954"/>
                    </a:lnTo>
                    <a:cubicBezTo>
                      <a:pt x="1" y="1954"/>
                      <a:pt x="1007" y="3808"/>
                      <a:pt x="3740" y="3808"/>
                    </a:cubicBezTo>
                    <a:cubicBezTo>
                      <a:pt x="5513" y="3808"/>
                      <a:pt x="8014" y="3027"/>
                      <a:pt x="11439" y="453"/>
                    </a:cubicBezTo>
                    <a:lnTo>
                      <a:pt x="1065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5" name="Google Shape;3385;p36"/>
              <p:cNvSpPr/>
              <p:nvPr/>
            </p:nvSpPr>
            <p:spPr>
              <a:xfrm>
                <a:off x="6415259" y="3000843"/>
                <a:ext cx="336755" cy="98930"/>
              </a:xfrm>
              <a:custGeom>
                <a:avLst/>
                <a:gdLst/>
                <a:ahLst/>
                <a:cxnLst/>
                <a:rect l="l" t="t" r="r" b="b"/>
                <a:pathLst>
                  <a:path w="15614" h="4587" extrusionOk="0">
                    <a:moveTo>
                      <a:pt x="0" y="2798"/>
                    </a:moveTo>
                    <a:cubicBezTo>
                      <a:pt x="596" y="3517"/>
                      <a:pt x="1440" y="3929"/>
                      <a:pt x="2448" y="4073"/>
                    </a:cubicBezTo>
                    <a:cubicBezTo>
                      <a:pt x="823" y="3558"/>
                      <a:pt x="0" y="2798"/>
                      <a:pt x="0" y="2798"/>
                    </a:cubicBezTo>
                    <a:close/>
                    <a:moveTo>
                      <a:pt x="15614" y="0"/>
                    </a:moveTo>
                    <a:cubicBezTo>
                      <a:pt x="15613" y="0"/>
                      <a:pt x="8454" y="4156"/>
                      <a:pt x="3558" y="4156"/>
                    </a:cubicBezTo>
                    <a:cubicBezTo>
                      <a:pt x="3168" y="4156"/>
                      <a:pt x="2798" y="4134"/>
                      <a:pt x="2448" y="4073"/>
                    </a:cubicBezTo>
                    <a:lnTo>
                      <a:pt x="2448" y="4073"/>
                    </a:lnTo>
                    <a:cubicBezTo>
                      <a:pt x="3333" y="4361"/>
                      <a:pt x="4444" y="4587"/>
                      <a:pt x="5802" y="4587"/>
                    </a:cubicBezTo>
                    <a:cubicBezTo>
                      <a:pt x="8270" y="4587"/>
                      <a:pt x="11499" y="3868"/>
                      <a:pt x="15531" y="1481"/>
                    </a:cubicBezTo>
                    <a:lnTo>
                      <a:pt x="1561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6" name="Google Shape;3386;p36"/>
              <p:cNvSpPr/>
              <p:nvPr/>
            </p:nvSpPr>
            <p:spPr>
              <a:xfrm>
                <a:off x="6761762" y="2786096"/>
                <a:ext cx="1790" cy="33279"/>
              </a:xfrm>
              <a:custGeom>
                <a:avLst/>
                <a:gdLst/>
                <a:ahLst/>
                <a:cxnLst/>
                <a:rect l="l" t="t" r="r" b="b"/>
                <a:pathLst>
                  <a:path w="83" h="1543" extrusionOk="0">
                    <a:moveTo>
                      <a:pt x="83" y="0"/>
                    </a:moveTo>
                    <a:lnTo>
                      <a:pt x="83" y="0"/>
                    </a:lnTo>
                    <a:lnTo>
                      <a:pt x="0" y="1542"/>
                    </a:lnTo>
                    <a:lnTo>
                      <a:pt x="0" y="1542"/>
                    </a:ln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7" name="Google Shape;3387;p36"/>
              <p:cNvSpPr/>
              <p:nvPr/>
            </p:nvSpPr>
            <p:spPr>
              <a:xfrm>
                <a:off x="6486669" y="2786096"/>
                <a:ext cx="276884" cy="147737"/>
              </a:xfrm>
              <a:custGeom>
                <a:avLst/>
                <a:gdLst/>
                <a:ahLst/>
                <a:cxnLst/>
                <a:rect l="l" t="t" r="r" b="b"/>
                <a:pathLst>
                  <a:path w="12838" h="6850" extrusionOk="0">
                    <a:moveTo>
                      <a:pt x="12838" y="0"/>
                    </a:moveTo>
                    <a:lnTo>
                      <a:pt x="1" y="6850"/>
                    </a:lnTo>
                    <a:cubicBezTo>
                      <a:pt x="3149" y="5739"/>
                      <a:pt x="12755" y="1542"/>
                      <a:pt x="12755" y="1542"/>
                    </a:cubicBezTo>
                    <a:lnTo>
                      <a:pt x="1283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8" name="Google Shape;3388;p36"/>
              <p:cNvSpPr/>
              <p:nvPr/>
            </p:nvSpPr>
            <p:spPr>
              <a:xfrm>
                <a:off x="6735601" y="3273694"/>
                <a:ext cx="1790" cy="32847"/>
              </a:xfrm>
              <a:custGeom>
                <a:avLst/>
                <a:gdLst/>
                <a:ahLst/>
                <a:cxnLst/>
                <a:rect l="l" t="t" r="r" b="b"/>
                <a:pathLst>
                  <a:path w="83" h="1523" extrusionOk="0">
                    <a:moveTo>
                      <a:pt x="83" y="0"/>
                    </a:moveTo>
                    <a:lnTo>
                      <a:pt x="0" y="1523"/>
                    </a:lnTo>
                    <a:cubicBezTo>
                      <a:pt x="20" y="1503"/>
                      <a:pt x="42" y="1503"/>
                      <a:pt x="83" y="1481"/>
                    </a:cubicBezTo>
                    <a:lnTo>
                      <a:pt x="83" y="0"/>
                    </a:ln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9" name="Google Shape;3389;p36"/>
              <p:cNvSpPr/>
              <p:nvPr/>
            </p:nvSpPr>
            <p:spPr>
              <a:xfrm>
                <a:off x="6737369" y="3273262"/>
                <a:ext cx="22" cy="453"/>
              </a:xfrm>
              <a:custGeom>
                <a:avLst/>
                <a:gdLst/>
                <a:ahLst/>
                <a:cxnLst/>
                <a:rect l="l" t="t" r="r" b="b"/>
                <a:pathLst>
                  <a:path w="1" h="21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20"/>
                    </a:lnTo>
                    <a:lnTo>
                      <a:pt x="1" y="20"/>
                    </a:lnTo>
                    <a:close/>
                  </a:path>
                </a:pathLst>
              </a:custGeom>
              <a:solidFill>
                <a:srgbClr val="CEBF9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0" name="Google Shape;3390;p36"/>
              <p:cNvSpPr/>
              <p:nvPr/>
            </p:nvSpPr>
            <p:spPr>
              <a:xfrm>
                <a:off x="6463613" y="3273262"/>
                <a:ext cx="273778" cy="79886"/>
              </a:xfrm>
              <a:custGeom>
                <a:avLst/>
                <a:gdLst/>
                <a:ahLst/>
                <a:cxnLst/>
                <a:rect l="l" t="t" r="r" b="b"/>
                <a:pathLst>
                  <a:path w="12694" h="3704" extrusionOk="0">
                    <a:moveTo>
                      <a:pt x="12694" y="0"/>
                    </a:moveTo>
                    <a:cubicBezTo>
                      <a:pt x="12694" y="0"/>
                      <a:pt x="6912" y="3004"/>
                      <a:pt x="3066" y="3004"/>
                    </a:cubicBezTo>
                    <a:cubicBezTo>
                      <a:pt x="1708" y="3004"/>
                      <a:pt x="576" y="2634"/>
                      <a:pt x="21" y="1625"/>
                    </a:cubicBezTo>
                    <a:lnTo>
                      <a:pt x="21" y="1625"/>
                    </a:lnTo>
                    <a:cubicBezTo>
                      <a:pt x="21" y="1625"/>
                      <a:pt x="0" y="3703"/>
                      <a:pt x="3662" y="3703"/>
                    </a:cubicBezTo>
                    <a:cubicBezTo>
                      <a:pt x="5513" y="3703"/>
                      <a:pt x="8332" y="3169"/>
                      <a:pt x="12611" y="1543"/>
                    </a:cubicBezTo>
                    <a:lnTo>
                      <a:pt x="12694" y="20"/>
                    </a:lnTo>
                    <a:lnTo>
                      <a:pt x="1269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1" name="Google Shape;3391;p36"/>
              <p:cNvSpPr/>
              <p:nvPr/>
            </p:nvSpPr>
            <p:spPr>
              <a:xfrm>
                <a:off x="6510630" y="3603375"/>
                <a:ext cx="209011" cy="79886"/>
              </a:xfrm>
              <a:custGeom>
                <a:avLst/>
                <a:gdLst/>
                <a:ahLst/>
                <a:cxnLst/>
                <a:rect l="l" t="t" r="r" b="b"/>
                <a:pathLst>
                  <a:path w="9691" h="3704" extrusionOk="0">
                    <a:moveTo>
                      <a:pt x="9691" y="0"/>
                    </a:moveTo>
                    <a:lnTo>
                      <a:pt x="9691" y="0"/>
                    </a:lnTo>
                    <a:cubicBezTo>
                      <a:pt x="9691" y="0"/>
                      <a:pt x="5124" y="3292"/>
                      <a:pt x="1709" y="3292"/>
                    </a:cubicBezTo>
                    <a:cubicBezTo>
                      <a:pt x="1092" y="3292"/>
                      <a:pt x="516" y="3188"/>
                      <a:pt x="0" y="2941"/>
                    </a:cubicBezTo>
                    <a:lnTo>
                      <a:pt x="0" y="2941"/>
                    </a:lnTo>
                    <a:cubicBezTo>
                      <a:pt x="1" y="2941"/>
                      <a:pt x="1029" y="3703"/>
                      <a:pt x="3086" y="3703"/>
                    </a:cubicBezTo>
                    <a:cubicBezTo>
                      <a:pt x="4650" y="3703"/>
                      <a:pt x="6811" y="3251"/>
                      <a:pt x="9567" y="1646"/>
                    </a:cubicBezTo>
                    <a:lnTo>
                      <a:pt x="969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2" name="Google Shape;3392;p36"/>
              <p:cNvSpPr/>
              <p:nvPr/>
            </p:nvSpPr>
            <p:spPr>
              <a:xfrm>
                <a:off x="4908898" y="1244710"/>
                <a:ext cx="1177154" cy="969459"/>
              </a:xfrm>
              <a:custGeom>
                <a:avLst/>
                <a:gdLst/>
                <a:ahLst/>
                <a:cxnLst/>
                <a:rect l="l" t="t" r="r" b="b"/>
                <a:pathLst>
                  <a:path w="54580" h="44950" extrusionOk="0">
                    <a:moveTo>
                      <a:pt x="187" y="0"/>
                    </a:moveTo>
                    <a:cubicBezTo>
                      <a:pt x="83" y="0"/>
                      <a:pt x="1" y="83"/>
                      <a:pt x="1" y="185"/>
                    </a:cubicBezTo>
                    <a:cubicBezTo>
                      <a:pt x="1" y="288"/>
                      <a:pt x="83" y="371"/>
                      <a:pt x="187" y="371"/>
                    </a:cubicBezTo>
                    <a:lnTo>
                      <a:pt x="3333" y="371"/>
                    </a:lnTo>
                    <a:lnTo>
                      <a:pt x="54270" y="44889"/>
                    </a:lnTo>
                    <a:cubicBezTo>
                      <a:pt x="54292" y="44930"/>
                      <a:pt x="54333" y="44950"/>
                      <a:pt x="54374" y="44950"/>
                    </a:cubicBezTo>
                    <a:cubicBezTo>
                      <a:pt x="54435" y="44950"/>
                      <a:pt x="54476" y="44930"/>
                      <a:pt x="54517" y="44889"/>
                    </a:cubicBezTo>
                    <a:cubicBezTo>
                      <a:pt x="54580" y="44807"/>
                      <a:pt x="54580" y="44683"/>
                      <a:pt x="54497" y="44621"/>
                    </a:cubicBezTo>
                    <a:lnTo>
                      <a:pt x="3519" y="41"/>
                    </a:lnTo>
                    <a:cubicBezTo>
                      <a:pt x="3498" y="20"/>
                      <a:pt x="3457" y="0"/>
                      <a:pt x="339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3" name="Google Shape;3393;p36"/>
              <p:cNvSpPr/>
              <p:nvPr/>
            </p:nvSpPr>
            <p:spPr>
              <a:xfrm>
                <a:off x="5215933" y="1521658"/>
                <a:ext cx="87456" cy="39857"/>
              </a:xfrm>
              <a:custGeom>
                <a:avLst/>
                <a:gdLst/>
                <a:ahLst/>
                <a:cxnLst/>
                <a:rect l="l" t="t" r="r" b="b"/>
                <a:pathLst>
                  <a:path w="4055" h="1848" extrusionOk="0">
                    <a:moveTo>
                      <a:pt x="3856" y="0"/>
                    </a:moveTo>
                    <a:cubicBezTo>
                      <a:pt x="3831" y="0"/>
                      <a:pt x="3807" y="5"/>
                      <a:pt x="3786" y="16"/>
                    </a:cubicBezTo>
                    <a:lnTo>
                      <a:pt x="145" y="1497"/>
                    </a:lnTo>
                    <a:cubicBezTo>
                      <a:pt x="63" y="1519"/>
                      <a:pt x="1" y="1642"/>
                      <a:pt x="42" y="1724"/>
                    </a:cubicBezTo>
                    <a:cubicBezTo>
                      <a:pt x="83" y="1807"/>
                      <a:pt x="145" y="1848"/>
                      <a:pt x="228" y="1848"/>
                    </a:cubicBezTo>
                    <a:cubicBezTo>
                      <a:pt x="248" y="1848"/>
                      <a:pt x="269" y="1848"/>
                      <a:pt x="289" y="1826"/>
                    </a:cubicBezTo>
                    <a:lnTo>
                      <a:pt x="3931" y="345"/>
                    </a:lnTo>
                    <a:cubicBezTo>
                      <a:pt x="4013" y="326"/>
                      <a:pt x="4054" y="202"/>
                      <a:pt x="4033" y="120"/>
                    </a:cubicBezTo>
                    <a:cubicBezTo>
                      <a:pt x="4002" y="43"/>
                      <a:pt x="3926" y="0"/>
                      <a:pt x="385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4" name="Google Shape;3394;p36"/>
              <p:cNvSpPr/>
              <p:nvPr/>
            </p:nvSpPr>
            <p:spPr>
              <a:xfrm>
                <a:off x="5533191" y="1806500"/>
                <a:ext cx="89656" cy="41194"/>
              </a:xfrm>
              <a:custGeom>
                <a:avLst/>
                <a:gdLst/>
                <a:ahLst/>
                <a:cxnLst/>
                <a:rect l="l" t="t" r="r" b="b"/>
                <a:pathLst>
                  <a:path w="4157" h="1910" extrusionOk="0">
                    <a:moveTo>
                      <a:pt x="3957" y="0"/>
                    </a:moveTo>
                    <a:cubicBezTo>
                      <a:pt x="3934" y="0"/>
                      <a:pt x="3910" y="5"/>
                      <a:pt x="3888" y="16"/>
                    </a:cubicBezTo>
                    <a:lnTo>
                      <a:pt x="144" y="1560"/>
                    </a:lnTo>
                    <a:cubicBezTo>
                      <a:pt x="42" y="1601"/>
                      <a:pt x="1" y="1703"/>
                      <a:pt x="42" y="1807"/>
                    </a:cubicBezTo>
                    <a:cubicBezTo>
                      <a:pt x="62" y="1868"/>
                      <a:pt x="144" y="1909"/>
                      <a:pt x="206" y="1909"/>
                    </a:cubicBezTo>
                    <a:lnTo>
                      <a:pt x="289" y="1909"/>
                    </a:lnTo>
                    <a:lnTo>
                      <a:pt x="4011" y="346"/>
                    </a:lnTo>
                    <a:cubicBezTo>
                      <a:pt x="4115" y="304"/>
                      <a:pt x="4156" y="202"/>
                      <a:pt x="4115" y="99"/>
                    </a:cubicBezTo>
                    <a:cubicBezTo>
                      <a:pt x="4085" y="39"/>
                      <a:pt x="4021" y="0"/>
                      <a:pt x="395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5" name="Google Shape;3395;p36"/>
              <p:cNvSpPr/>
              <p:nvPr/>
            </p:nvSpPr>
            <p:spPr>
              <a:xfrm>
                <a:off x="5887696" y="2114419"/>
                <a:ext cx="93646" cy="41194"/>
              </a:xfrm>
              <a:custGeom>
                <a:avLst/>
                <a:gdLst/>
                <a:ahLst/>
                <a:cxnLst/>
                <a:rect l="l" t="t" r="r" b="b"/>
                <a:pathLst>
                  <a:path w="4342" h="1910" extrusionOk="0">
                    <a:moveTo>
                      <a:pt x="4143" y="1"/>
                    </a:moveTo>
                    <a:cubicBezTo>
                      <a:pt x="4119" y="1"/>
                      <a:pt x="4095" y="6"/>
                      <a:pt x="4073" y="17"/>
                    </a:cubicBezTo>
                    <a:lnTo>
                      <a:pt x="145" y="1560"/>
                    </a:lnTo>
                    <a:cubicBezTo>
                      <a:pt x="41" y="1580"/>
                      <a:pt x="0" y="1704"/>
                      <a:pt x="41" y="1786"/>
                    </a:cubicBezTo>
                    <a:cubicBezTo>
                      <a:pt x="63" y="1868"/>
                      <a:pt x="123" y="1909"/>
                      <a:pt x="206" y="1909"/>
                    </a:cubicBezTo>
                    <a:cubicBezTo>
                      <a:pt x="227" y="1909"/>
                      <a:pt x="247" y="1909"/>
                      <a:pt x="268" y="1889"/>
                    </a:cubicBezTo>
                    <a:lnTo>
                      <a:pt x="4197" y="346"/>
                    </a:lnTo>
                    <a:cubicBezTo>
                      <a:pt x="4300" y="305"/>
                      <a:pt x="4342" y="203"/>
                      <a:pt x="4300" y="120"/>
                    </a:cubicBezTo>
                    <a:cubicBezTo>
                      <a:pt x="4285" y="43"/>
                      <a:pt x="4213" y="1"/>
                      <a:pt x="4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6" name="Google Shape;3396;p36"/>
              <p:cNvSpPr/>
              <p:nvPr/>
            </p:nvSpPr>
            <p:spPr>
              <a:xfrm>
                <a:off x="6347343" y="2848641"/>
                <a:ext cx="278242" cy="1503233"/>
              </a:xfrm>
              <a:custGeom>
                <a:avLst/>
                <a:gdLst/>
                <a:ahLst/>
                <a:cxnLst/>
                <a:rect l="l" t="t" r="r" b="b"/>
                <a:pathLst>
                  <a:path w="12901" h="69699" extrusionOk="0">
                    <a:moveTo>
                      <a:pt x="165" y="0"/>
                    </a:moveTo>
                    <a:cubicBezTo>
                      <a:pt x="63" y="21"/>
                      <a:pt x="1" y="123"/>
                      <a:pt x="22" y="227"/>
                    </a:cubicBezTo>
                    <a:lnTo>
                      <a:pt x="1194" y="6460"/>
                    </a:lnTo>
                    <a:lnTo>
                      <a:pt x="1276" y="6399"/>
                    </a:lnTo>
                    <a:cubicBezTo>
                      <a:pt x="1317" y="6358"/>
                      <a:pt x="1359" y="6358"/>
                      <a:pt x="1400" y="6358"/>
                    </a:cubicBezTo>
                    <a:cubicBezTo>
                      <a:pt x="1441" y="6358"/>
                      <a:pt x="1503" y="6377"/>
                      <a:pt x="1545" y="6419"/>
                    </a:cubicBezTo>
                    <a:cubicBezTo>
                      <a:pt x="1606" y="6501"/>
                      <a:pt x="1586" y="6624"/>
                      <a:pt x="1503" y="6687"/>
                    </a:cubicBezTo>
                    <a:lnTo>
                      <a:pt x="1276" y="6871"/>
                    </a:lnTo>
                    <a:lnTo>
                      <a:pt x="5226" y="27917"/>
                    </a:lnTo>
                    <a:lnTo>
                      <a:pt x="5248" y="27917"/>
                    </a:lnTo>
                    <a:cubicBezTo>
                      <a:pt x="5309" y="27917"/>
                      <a:pt x="5371" y="27937"/>
                      <a:pt x="5391" y="28000"/>
                    </a:cubicBezTo>
                    <a:cubicBezTo>
                      <a:pt x="5453" y="28082"/>
                      <a:pt x="5453" y="28184"/>
                      <a:pt x="5371" y="28247"/>
                    </a:cubicBezTo>
                    <a:lnTo>
                      <a:pt x="5289" y="28307"/>
                    </a:lnTo>
                    <a:lnTo>
                      <a:pt x="8909" y="47481"/>
                    </a:lnTo>
                    <a:lnTo>
                      <a:pt x="8992" y="47420"/>
                    </a:lnTo>
                    <a:cubicBezTo>
                      <a:pt x="9033" y="47398"/>
                      <a:pt x="9074" y="47379"/>
                      <a:pt x="9094" y="47379"/>
                    </a:cubicBezTo>
                    <a:cubicBezTo>
                      <a:pt x="9156" y="47379"/>
                      <a:pt x="9217" y="47398"/>
                      <a:pt x="9258" y="47461"/>
                    </a:cubicBezTo>
                    <a:cubicBezTo>
                      <a:pt x="9265" y="47470"/>
                      <a:pt x="9270" y="47478"/>
                      <a:pt x="9275" y="47487"/>
                    </a:cubicBezTo>
                    <a:lnTo>
                      <a:pt x="9275" y="47487"/>
                    </a:lnTo>
                    <a:lnTo>
                      <a:pt x="393" y="145"/>
                    </a:lnTo>
                    <a:cubicBezTo>
                      <a:pt x="371" y="63"/>
                      <a:pt x="289" y="0"/>
                      <a:pt x="207" y="0"/>
                    </a:cubicBezTo>
                    <a:close/>
                    <a:moveTo>
                      <a:pt x="9275" y="47487"/>
                    </a:moveTo>
                    <a:lnTo>
                      <a:pt x="9293" y="47584"/>
                    </a:lnTo>
                    <a:lnTo>
                      <a:pt x="9293" y="47584"/>
                    </a:lnTo>
                    <a:cubicBezTo>
                      <a:pt x="9297" y="47552"/>
                      <a:pt x="9292" y="47519"/>
                      <a:pt x="9275" y="47487"/>
                    </a:cubicBezTo>
                    <a:close/>
                    <a:moveTo>
                      <a:pt x="9293" y="47584"/>
                    </a:moveTo>
                    <a:lnTo>
                      <a:pt x="9293" y="47584"/>
                    </a:lnTo>
                    <a:cubicBezTo>
                      <a:pt x="9287" y="47630"/>
                      <a:pt x="9261" y="47675"/>
                      <a:pt x="9217" y="47708"/>
                    </a:cubicBezTo>
                    <a:lnTo>
                      <a:pt x="8970" y="47892"/>
                    </a:lnTo>
                    <a:lnTo>
                      <a:pt x="12509" y="66695"/>
                    </a:lnTo>
                    <a:lnTo>
                      <a:pt x="10904" y="69411"/>
                    </a:lnTo>
                    <a:cubicBezTo>
                      <a:pt x="10863" y="69493"/>
                      <a:pt x="10884" y="69616"/>
                      <a:pt x="10986" y="69658"/>
                    </a:cubicBezTo>
                    <a:cubicBezTo>
                      <a:pt x="11008" y="69679"/>
                      <a:pt x="11049" y="69699"/>
                      <a:pt x="11069" y="69699"/>
                    </a:cubicBezTo>
                    <a:cubicBezTo>
                      <a:pt x="11131" y="69699"/>
                      <a:pt x="11192" y="69658"/>
                      <a:pt x="11233" y="69597"/>
                    </a:cubicBezTo>
                    <a:lnTo>
                      <a:pt x="12859" y="66840"/>
                    </a:lnTo>
                    <a:cubicBezTo>
                      <a:pt x="12879" y="66799"/>
                      <a:pt x="12900" y="66758"/>
                      <a:pt x="12879" y="66695"/>
                    </a:cubicBezTo>
                    <a:lnTo>
                      <a:pt x="9293" y="4758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7" name="Google Shape;3397;p36"/>
              <p:cNvSpPr/>
              <p:nvPr/>
            </p:nvSpPr>
            <p:spPr>
              <a:xfrm>
                <a:off x="6472046" y="3870466"/>
                <a:ext cx="76327" cy="59483"/>
              </a:xfrm>
              <a:custGeom>
                <a:avLst/>
                <a:gdLst/>
                <a:ahLst/>
                <a:cxnLst/>
                <a:rect l="l" t="t" r="r" b="b"/>
                <a:pathLst>
                  <a:path w="3539" h="2758" extrusionOk="0">
                    <a:moveTo>
                      <a:pt x="3312" y="1"/>
                    </a:moveTo>
                    <a:cubicBezTo>
                      <a:pt x="3292" y="1"/>
                      <a:pt x="3251" y="20"/>
                      <a:pt x="3210" y="42"/>
                    </a:cubicBezTo>
                    <a:lnTo>
                      <a:pt x="3127" y="103"/>
                    </a:lnTo>
                    <a:lnTo>
                      <a:pt x="83" y="2428"/>
                    </a:lnTo>
                    <a:cubicBezTo>
                      <a:pt x="0" y="2489"/>
                      <a:pt x="0" y="2593"/>
                      <a:pt x="61" y="2675"/>
                    </a:cubicBezTo>
                    <a:cubicBezTo>
                      <a:pt x="103" y="2736"/>
                      <a:pt x="144" y="2757"/>
                      <a:pt x="206" y="2757"/>
                    </a:cubicBezTo>
                    <a:cubicBezTo>
                      <a:pt x="247" y="2757"/>
                      <a:pt x="289" y="2736"/>
                      <a:pt x="308" y="2716"/>
                    </a:cubicBezTo>
                    <a:lnTo>
                      <a:pt x="3188" y="514"/>
                    </a:lnTo>
                    <a:lnTo>
                      <a:pt x="3435" y="330"/>
                    </a:lnTo>
                    <a:cubicBezTo>
                      <a:pt x="3518" y="267"/>
                      <a:pt x="3539" y="165"/>
                      <a:pt x="3476" y="83"/>
                    </a:cubicBezTo>
                    <a:cubicBezTo>
                      <a:pt x="3435" y="20"/>
                      <a:pt x="3374" y="1"/>
                      <a:pt x="331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8" name="Google Shape;3398;p36"/>
              <p:cNvSpPr/>
              <p:nvPr/>
            </p:nvSpPr>
            <p:spPr>
              <a:xfrm>
                <a:off x="6386401" y="3450741"/>
                <a:ext cx="78570" cy="60367"/>
              </a:xfrm>
              <a:custGeom>
                <a:avLst/>
                <a:gdLst/>
                <a:ahLst/>
                <a:cxnLst/>
                <a:rect l="l" t="t" r="r" b="b"/>
                <a:pathLst>
                  <a:path w="3643" h="2799" extrusionOk="0">
                    <a:moveTo>
                      <a:pt x="3415" y="0"/>
                    </a:moveTo>
                    <a:cubicBezTo>
                      <a:pt x="3395" y="20"/>
                      <a:pt x="3354" y="20"/>
                      <a:pt x="3333" y="42"/>
                    </a:cubicBezTo>
                    <a:lnTo>
                      <a:pt x="83" y="2469"/>
                    </a:lnTo>
                    <a:cubicBezTo>
                      <a:pt x="0" y="2530"/>
                      <a:pt x="0" y="2653"/>
                      <a:pt x="63" y="2736"/>
                    </a:cubicBezTo>
                    <a:cubicBezTo>
                      <a:pt x="83" y="2777"/>
                      <a:pt x="145" y="2798"/>
                      <a:pt x="206" y="2798"/>
                    </a:cubicBezTo>
                    <a:cubicBezTo>
                      <a:pt x="247" y="2798"/>
                      <a:pt x="288" y="2798"/>
                      <a:pt x="310" y="2777"/>
                    </a:cubicBezTo>
                    <a:lnTo>
                      <a:pt x="3478" y="390"/>
                    </a:lnTo>
                    <a:lnTo>
                      <a:pt x="3560" y="330"/>
                    </a:lnTo>
                    <a:cubicBezTo>
                      <a:pt x="3642" y="267"/>
                      <a:pt x="3642" y="165"/>
                      <a:pt x="3580" y="83"/>
                    </a:cubicBezTo>
                    <a:cubicBezTo>
                      <a:pt x="3560" y="20"/>
                      <a:pt x="3498" y="0"/>
                      <a:pt x="343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9" name="Google Shape;3399;p36"/>
              <p:cNvSpPr/>
              <p:nvPr/>
            </p:nvSpPr>
            <p:spPr>
              <a:xfrm>
                <a:off x="6301210" y="2985746"/>
                <a:ext cx="80770" cy="63926"/>
              </a:xfrm>
              <a:custGeom>
                <a:avLst/>
                <a:gdLst/>
                <a:ahLst/>
                <a:cxnLst/>
                <a:rect l="l" t="t" r="r" b="b"/>
                <a:pathLst>
                  <a:path w="3745" h="2964" extrusionOk="0">
                    <a:moveTo>
                      <a:pt x="3539" y="1"/>
                    </a:moveTo>
                    <a:cubicBezTo>
                      <a:pt x="3498" y="1"/>
                      <a:pt x="3456" y="1"/>
                      <a:pt x="3415" y="42"/>
                    </a:cubicBezTo>
                    <a:lnTo>
                      <a:pt x="3333" y="103"/>
                    </a:lnTo>
                    <a:lnTo>
                      <a:pt x="104" y="2634"/>
                    </a:lnTo>
                    <a:cubicBezTo>
                      <a:pt x="22" y="2695"/>
                      <a:pt x="0" y="2818"/>
                      <a:pt x="63" y="2901"/>
                    </a:cubicBezTo>
                    <a:cubicBezTo>
                      <a:pt x="104" y="2942"/>
                      <a:pt x="165" y="2963"/>
                      <a:pt x="206" y="2963"/>
                    </a:cubicBezTo>
                    <a:cubicBezTo>
                      <a:pt x="247" y="2963"/>
                      <a:pt x="288" y="2942"/>
                      <a:pt x="330" y="2922"/>
                    </a:cubicBezTo>
                    <a:lnTo>
                      <a:pt x="3415" y="514"/>
                    </a:lnTo>
                    <a:lnTo>
                      <a:pt x="3642" y="330"/>
                    </a:lnTo>
                    <a:cubicBezTo>
                      <a:pt x="3725" y="267"/>
                      <a:pt x="3745" y="144"/>
                      <a:pt x="3684" y="62"/>
                    </a:cubicBezTo>
                    <a:cubicBezTo>
                      <a:pt x="3642" y="20"/>
                      <a:pt x="3580" y="1"/>
                      <a:pt x="353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0" name="Google Shape;3400;p36"/>
              <p:cNvSpPr/>
              <p:nvPr/>
            </p:nvSpPr>
            <p:spPr>
              <a:xfrm>
                <a:off x="4197688" y="3077149"/>
                <a:ext cx="357632" cy="145969"/>
              </a:xfrm>
              <a:custGeom>
                <a:avLst/>
                <a:gdLst/>
                <a:ahLst/>
                <a:cxnLst/>
                <a:rect l="l" t="t" r="r" b="b"/>
                <a:pathLst>
                  <a:path w="16582" h="6768" extrusionOk="0">
                    <a:moveTo>
                      <a:pt x="185" y="1"/>
                    </a:moveTo>
                    <a:cubicBezTo>
                      <a:pt x="82" y="1"/>
                      <a:pt x="0" y="83"/>
                      <a:pt x="0" y="185"/>
                    </a:cubicBezTo>
                    <a:cubicBezTo>
                      <a:pt x="0" y="289"/>
                      <a:pt x="82" y="371"/>
                      <a:pt x="185" y="371"/>
                    </a:cubicBezTo>
                    <a:lnTo>
                      <a:pt x="4115" y="371"/>
                    </a:lnTo>
                    <a:lnTo>
                      <a:pt x="16293" y="6748"/>
                    </a:lnTo>
                    <a:cubicBezTo>
                      <a:pt x="16313" y="6768"/>
                      <a:pt x="16335" y="6768"/>
                      <a:pt x="16376" y="6768"/>
                    </a:cubicBezTo>
                    <a:cubicBezTo>
                      <a:pt x="16437" y="6768"/>
                      <a:pt x="16499" y="6727"/>
                      <a:pt x="16540" y="6666"/>
                    </a:cubicBezTo>
                    <a:cubicBezTo>
                      <a:pt x="16581" y="6584"/>
                      <a:pt x="16540" y="6460"/>
                      <a:pt x="16458" y="6419"/>
                    </a:cubicBezTo>
                    <a:lnTo>
                      <a:pt x="4238" y="20"/>
                    </a:lnTo>
                    <a:cubicBezTo>
                      <a:pt x="4217" y="1"/>
                      <a:pt x="4197" y="1"/>
                      <a:pt x="415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1" name="Google Shape;3401;p36"/>
              <p:cNvSpPr/>
              <p:nvPr/>
            </p:nvSpPr>
            <p:spPr>
              <a:xfrm>
                <a:off x="4625825" y="3528363"/>
                <a:ext cx="57693" cy="350105"/>
              </a:xfrm>
              <a:custGeom>
                <a:avLst/>
                <a:gdLst/>
                <a:ahLst/>
                <a:cxnLst/>
                <a:rect l="l" t="t" r="r" b="b"/>
                <a:pathLst>
                  <a:path w="2675" h="16233" extrusionOk="0">
                    <a:moveTo>
                      <a:pt x="2491" y="1"/>
                    </a:moveTo>
                    <a:cubicBezTo>
                      <a:pt x="2387" y="1"/>
                      <a:pt x="2305" y="83"/>
                      <a:pt x="2305" y="187"/>
                    </a:cubicBezTo>
                    <a:lnTo>
                      <a:pt x="2305" y="11974"/>
                    </a:lnTo>
                    <a:lnTo>
                      <a:pt x="63" y="15965"/>
                    </a:lnTo>
                    <a:cubicBezTo>
                      <a:pt x="1" y="16047"/>
                      <a:pt x="42" y="16170"/>
                      <a:pt x="124" y="16212"/>
                    </a:cubicBezTo>
                    <a:cubicBezTo>
                      <a:pt x="145" y="16233"/>
                      <a:pt x="187" y="16233"/>
                      <a:pt x="206" y="16233"/>
                    </a:cubicBezTo>
                    <a:cubicBezTo>
                      <a:pt x="269" y="16233"/>
                      <a:pt x="351" y="16192"/>
                      <a:pt x="371" y="16151"/>
                    </a:cubicBezTo>
                    <a:lnTo>
                      <a:pt x="2655" y="12097"/>
                    </a:lnTo>
                    <a:cubicBezTo>
                      <a:pt x="2675" y="12077"/>
                      <a:pt x="2675" y="12056"/>
                      <a:pt x="2675" y="12015"/>
                    </a:cubicBezTo>
                    <a:lnTo>
                      <a:pt x="2675" y="187"/>
                    </a:lnTo>
                    <a:cubicBezTo>
                      <a:pt x="2675" y="83"/>
                      <a:pt x="2593" y="1"/>
                      <a:pt x="24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2" name="Google Shape;3402;p36"/>
              <p:cNvSpPr/>
              <p:nvPr/>
            </p:nvSpPr>
            <p:spPr>
              <a:xfrm>
                <a:off x="6430766" y="1678087"/>
                <a:ext cx="91425" cy="102618"/>
              </a:xfrm>
              <a:custGeom>
                <a:avLst/>
                <a:gdLst/>
                <a:ahLst/>
                <a:cxnLst/>
                <a:rect l="l" t="t" r="r" b="b"/>
                <a:pathLst>
                  <a:path w="4239" h="4758" extrusionOk="0">
                    <a:moveTo>
                      <a:pt x="203" y="1"/>
                    </a:moveTo>
                    <a:cubicBezTo>
                      <a:pt x="191" y="1"/>
                      <a:pt x="178" y="2"/>
                      <a:pt x="165" y="5"/>
                    </a:cubicBezTo>
                    <a:cubicBezTo>
                      <a:pt x="63" y="26"/>
                      <a:pt x="0" y="108"/>
                      <a:pt x="0" y="210"/>
                    </a:cubicBezTo>
                    <a:cubicBezTo>
                      <a:pt x="762" y="4511"/>
                      <a:pt x="3374" y="4758"/>
                      <a:pt x="3950" y="4758"/>
                    </a:cubicBezTo>
                    <a:lnTo>
                      <a:pt x="4054" y="4758"/>
                    </a:lnTo>
                    <a:cubicBezTo>
                      <a:pt x="4156" y="4736"/>
                      <a:pt x="4238" y="4654"/>
                      <a:pt x="4219" y="4552"/>
                    </a:cubicBezTo>
                    <a:cubicBezTo>
                      <a:pt x="4219" y="4459"/>
                      <a:pt x="4153" y="4384"/>
                      <a:pt x="4065" y="4384"/>
                    </a:cubicBezTo>
                    <a:cubicBezTo>
                      <a:pt x="4055" y="4384"/>
                      <a:pt x="4044" y="4385"/>
                      <a:pt x="4033" y="4387"/>
                    </a:cubicBezTo>
                    <a:cubicBezTo>
                      <a:pt x="4021" y="4387"/>
                      <a:pt x="3988" y="4389"/>
                      <a:pt x="3936" y="4389"/>
                    </a:cubicBezTo>
                    <a:cubicBezTo>
                      <a:pt x="3420" y="4389"/>
                      <a:pt x="1081" y="4203"/>
                      <a:pt x="371" y="149"/>
                    </a:cubicBezTo>
                    <a:cubicBezTo>
                      <a:pt x="353" y="59"/>
                      <a:pt x="288" y="1"/>
                      <a:pt x="20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3" name="Google Shape;3403;p36"/>
              <p:cNvSpPr/>
              <p:nvPr/>
            </p:nvSpPr>
            <p:spPr>
              <a:xfrm>
                <a:off x="6077167" y="1579243"/>
                <a:ext cx="77643" cy="66579"/>
              </a:xfrm>
              <a:custGeom>
                <a:avLst/>
                <a:gdLst/>
                <a:ahLst/>
                <a:cxnLst/>
                <a:rect l="l" t="t" r="r" b="b"/>
                <a:pathLst>
                  <a:path w="3600" h="3087" extrusionOk="0">
                    <a:moveTo>
                      <a:pt x="210" y="1"/>
                    </a:moveTo>
                    <a:cubicBezTo>
                      <a:pt x="179" y="1"/>
                      <a:pt x="150" y="8"/>
                      <a:pt x="124" y="21"/>
                    </a:cubicBezTo>
                    <a:cubicBezTo>
                      <a:pt x="41" y="62"/>
                      <a:pt x="0" y="185"/>
                      <a:pt x="61" y="267"/>
                    </a:cubicBezTo>
                    <a:cubicBezTo>
                      <a:pt x="1378" y="2716"/>
                      <a:pt x="3292" y="3065"/>
                      <a:pt x="3374" y="3087"/>
                    </a:cubicBezTo>
                    <a:lnTo>
                      <a:pt x="3415" y="3087"/>
                    </a:lnTo>
                    <a:cubicBezTo>
                      <a:pt x="3497" y="3087"/>
                      <a:pt x="3580" y="3024"/>
                      <a:pt x="3600" y="2922"/>
                    </a:cubicBezTo>
                    <a:cubicBezTo>
                      <a:pt x="3600" y="2818"/>
                      <a:pt x="3539" y="2736"/>
                      <a:pt x="3435" y="2716"/>
                    </a:cubicBezTo>
                    <a:cubicBezTo>
                      <a:pt x="3415" y="2716"/>
                      <a:pt x="1605" y="2366"/>
                      <a:pt x="371" y="103"/>
                    </a:cubicBezTo>
                    <a:cubicBezTo>
                      <a:pt x="342" y="33"/>
                      <a:pt x="275" y="1"/>
                      <a:pt x="21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4" name="Google Shape;3404;p36"/>
              <p:cNvSpPr/>
              <p:nvPr/>
            </p:nvSpPr>
            <p:spPr>
              <a:xfrm>
                <a:off x="5802504" y="1408580"/>
                <a:ext cx="76780" cy="69534"/>
              </a:xfrm>
              <a:custGeom>
                <a:avLst/>
                <a:gdLst/>
                <a:ahLst/>
                <a:cxnLst/>
                <a:rect l="l" t="t" r="r" b="b"/>
                <a:pathLst>
                  <a:path w="3560" h="3224" extrusionOk="0">
                    <a:moveTo>
                      <a:pt x="335" y="1"/>
                    </a:moveTo>
                    <a:cubicBezTo>
                      <a:pt x="267" y="1"/>
                      <a:pt x="197" y="52"/>
                      <a:pt x="165" y="116"/>
                    </a:cubicBezTo>
                    <a:cubicBezTo>
                      <a:pt x="0" y="590"/>
                      <a:pt x="22" y="1043"/>
                      <a:pt x="268" y="1454"/>
                    </a:cubicBezTo>
                    <a:cubicBezTo>
                      <a:pt x="968" y="2708"/>
                      <a:pt x="3231" y="3202"/>
                      <a:pt x="3333" y="3223"/>
                    </a:cubicBezTo>
                    <a:lnTo>
                      <a:pt x="3374" y="3223"/>
                    </a:lnTo>
                    <a:cubicBezTo>
                      <a:pt x="3456" y="3223"/>
                      <a:pt x="3519" y="3182"/>
                      <a:pt x="3539" y="3078"/>
                    </a:cubicBezTo>
                    <a:cubicBezTo>
                      <a:pt x="3560" y="2996"/>
                      <a:pt x="3497" y="2894"/>
                      <a:pt x="3395" y="2873"/>
                    </a:cubicBezTo>
                    <a:cubicBezTo>
                      <a:pt x="3374" y="2853"/>
                      <a:pt x="1193" y="2379"/>
                      <a:pt x="576" y="1289"/>
                    </a:cubicBezTo>
                    <a:cubicBezTo>
                      <a:pt x="412" y="960"/>
                      <a:pt x="392" y="610"/>
                      <a:pt x="515" y="239"/>
                    </a:cubicBezTo>
                    <a:cubicBezTo>
                      <a:pt x="556" y="157"/>
                      <a:pt x="494" y="34"/>
                      <a:pt x="392" y="14"/>
                    </a:cubicBezTo>
                    <a:cubicBezTo>
                      <a:pt x="374" y="5"/>
                      <a:pt x="354" y="1"/>
                      <a:pt x="33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5" name="Google Shape;3405;p36"/>
              <p:cNvSpPr/>
              <p:nvPr/>
            </p:nvSpPr>
            <p:spPr>
              <a:xfrm>
                <a:off x="7008020" y="2703104"/>
                <a:ext cx="72790" cy="86982"/>
              </a:xfrm>
              <a:custGeom>
                <a:avLst/>
                <a:gdLst/>
                <a:ahLst/>
                <a:cxnLst/>
                <a:rect l="l" t="t" r="r" b="b"/>
                <a:pathLst>
                  <a:path w="3375" h="4033" extrusionOk="0">
                    <a:moveTo>
                      <a:pt x="185" y="0"/>
                    </a:moveTo>
                    <a:cubicBezTo>
                      <a:pt x="83" y="0"/>
                      <a:pt x="1" y="83"/>
                      <a:pt x="1" y="186"/>
                    </a:cubicBezTo>
                    <a:cubicBezTo>
                      <a:pt x="1" y="227"/>
                      <a:pt x="62" y="3456"/>
                      <a:pt x="3128" y="4033"/>
                    </a:cubicBezTo>
                    <a:lnTo>
                      <a:pt x="3169" y="4033"/>
                    </a:lnTo>
                    <a:cubicBezTo>
                      <a:pt x="3251" y="4033"/>
                      <a:pt x="3333" y="3972"/>
                      <a:pt x="3353" y="3889"/>
                    </a:cubicBezTo>
                    <a:cubicBezTo>
                      <a:pt x="3375" y="3786"/>
                      <a:pt x="3312" y="3684"/>
                      <a:pt x="3210" y="3662"/>
                    </a:cubicBezTo>
                    <a:cubicBezTo>
                      <a:pt x="432" y="3149"/>
                      <a:pt x="371" y="310"/>
                      <a:pt x="371" y="186"/>
                    </a:cubicBezTo>
                    <a:cubicBezTo>
                      <a:pt x="371" y="83"/>
                      <a:pt x="289" y="0"/>
                      <a:pt x="18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6" name="Google Shape;3406;p36"/>
              <p:cNvSpPr/>
              <p:nvPr/>
            </p:nvSpPr>
            <p:spPr>
              <a:xfrm>
                <a:off x="6981406" y="3041649"/>
                <a:ext cx="26636" cy="82970"/>
              </a:xfrm>
              <a:custGeom>
                <a:avLst/>
                <a:gdLst/>
                <a:ahLst/>
                <a:cxnLst/>
                <a:rect l="l" t="t" r="r" b="b"/>
                <a:pathLst>
                  <a:path w="1235" h="3847" extrusionOk="0">
                    <a:moveTo>
                      <a:pt x="226" y="1"/>
                    </a:moveTo>
                    <a:cubicBezTo>
                      <a:pt x="165" y="1"/>
                      <a:pt x="102" y="42"/>
                      <a:pt x="61" y="103"/>
                    </a:cubicBezTo>
                    <a:cubicBezTo>
                      <a:pt x="61" y="124"/>
                      <a:pt x="42" y="165"/>
                      <a:pt x="0" y="267"/>
                    </a:cubicBezTo>
                    <a:cubicBezTo>
                      <a:pt x="144" y="226"/>
                      <a:pt x="267" y="165"/>
                      <a:pt x="412" y="124"/>
                    </a:cubicBezTo>
                    <a:cubicBezTo>
                      <a:pt x="390" y="83"/>
                      <a:pt x="349" y="42"/>
                      <a:pt x="308" y="21"/>
                    </a:cubicBezTo>
                    <a:cubicBezTo>
                      <a:pt x="288" y="1"/>
                      <a:pt x="267" y="1"/>
                      <a:pt x="226" y="1"/>
                    </a:cubicBezTo>
                    <a:close/>
                    <a:moveTo>
                      <a:pt x="1194" y="3559"/>
                    </a:moveTo>
                    <a:cubicBezTo>
                      <a:pt x="1090" y="3641"/>
                      <a:pt x="988" y="3724"/>
                      <a:pt x="864" y="3786"/>
                    </a:cubicBezTo>
                    <a:cubicBezTo>
                      <a:pt x="906" y="3806"/>
                      <a:pt x="947" y="3827"/>
                      <a:pt x="966" y="3847"/>
                    </a:cubicBezTo>
                    <a:lnTo>
                      <a:pt x="1049" y="3847"/>
                    </a:lnTo>
                    <a:cubicBezTo>
                      <a:pt x="1111" y="3847"/>
                      <a:pt x="1194" y="3806"/>
                      <a:pt x="1213" y="3745"/>
                    </a:cubicBezTo>
                    <a:cubicBezTo>
                      <a:pt x="1235" y="3682"/>
                      <a:pt x="1235" y="3621"/>
                      <a:pt x="1194" y="3559"/>
                    </a:cubicBez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7" name="Google Shape;3407;p36"/>
              <p:cNvSpPr/>
              <p:nvPr/>
            </p:nvSpPr>
            <p:spPr>
              <a:xfrm>
                <a:off x="6981406" y="3044323"/>
                <a:ext cx="25752" cy="74084"/>
              </a:xfrm>
              <a:custGeom>
                <a:avLst/>
                <a:gdLst/>
                <a:ahLst/>
                <a:cxnLst/>
                <a:rect l="l" t="t" r="r" b="b"/>
                <a:pathLst>
                  <a:path w="1194" h="3435" extrusionOk="0">
                    <a:moveTo>
                      <a:pt x="1194" y="3435"/>
                    </a:moveTo>
                    <a:lnTo>
                      <a:pt x="1194" y="3435"/>
                    </a:lnTo>
                    <a:lnTo>
                      <a:pt x="1194" y="3435"/>
                    </a:lnTo>
                    <a:lnTo>
                      <a:pt x="1194" y="3435"/>
                    </a:lnTo>
                    <a:close/>
                    <a:moveTo>
                      <a:pt x="412" y="0"/>
                    </a:moveTo>
                    <a:cubicBezTo>
                      <a:pt x="267" y="41"/>
                      <a:pt x="144" y="102"/>
                      <a:pt x="0" y="143"/>
                    </a:cubicBezTo>
                    <a:lnTo>
                      <a:pt x="0" y="143"/>
                    </a:lnTo>
                    <a:cubicBezTo>
                      <a:pt x="144" y="102"/>
                      <a:pt x="267" y="41"/>
                      <a:pt x="412" y="0"/>
                    </a:cubicBezTo>
                    <a:close/>
                  </a:path>
                </a:pathLst>
              </a:custGeom>
              <a:solidFill>
                <a:srgbClr val="CEBF9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8" name="Google Shape;3408;p36"/>
              <p:cNvSpPr/>
              <p:nvPr/>
            </p:nvSpPr>
            <p:spPr>
              <a:xfrm>
                <a:off x="6969867" y="3044323"/>
                <a:ext cx="37290" cy="79002"/>
              </a:xfrm>
              <a:custGeom>
                <a:avLst/>
                <a:gdLst/>
                <a:ahLst/>
                <a:cxnLst/>
                <a:rect l="l" t="t" r="r" b="b"/>
                <a:pathLst>
                  <a:path w="1729" h="3663" extrusionOk="0">
                    <a:moveTo>
                      <a:pt x="947" y="0"/>
                    </a:moveTo>
                    <a:cubicBezTo>
                      <a:pt x="802" y="41"/>
                      <a:pt x="679" y="102"/>
                      <a:pt x="535" y="143"/>
                    </a:cubicBezTo>
                    <a:cubicBezTo>
                      <a:pt x="371" y="555"/>
                      <a:pt x="1" y="1605"/>
                      <a:pt x="349" y="2530"/>
                    </a:cubicBezTo>
                    <a:cubicBezTo>
                      <a:pt x="535" y="3024"/>
                      <a:pt x="884" y="3415"/>
                      <a:pt x="1399" y="3662"/>
                    </a:cubicBezTo>
                    <a:cubicBezTo>
                      <a:pt x="1523" y="3600"/>
                      <a:pt x="1625" y="3517"/>
                      <a:pt x="1729" y="3435"/>
                    </a:cubicBezTo>
                    <a:cubicBezTo>
                      <a:pt x="1707" y="3415"/>
                      <a:pt x="1687" y="3394"/>
                      <a:pt x="1646" y="3374"/>
                    </a:cubicBezTo>
                    <a:cubicBezTo>
                      <a:pt x="1172" y="3168"/>
                      <a:pt x="843" y="2839"/>
                      <a:pt x="700" y="2406"/>
                    </a:cubicBezTo>
                    <a:cubicBezTo>
                      <a:pt x="330" y="1399"/>
                      <a:pt x="925" y="165"/>
                      <a:pt x="925" y="143"/>
                    </a:cubicBezTo>
                    <a:cubicBezTo>
                      <a:pt x="947" y="102"/>
                      <a:pt x="967" y="41"/>
                      <a:pt x="94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9" name="Google Shape;3409;p36"/>
              <p:cNvSpPr/>
              <p:nvPr/>
            </p:nvSpPr>
            <p:spPr>
              <a:xfrm>
                <a:off x="6946790" y="3381941"/>
                <a:ext cx="8023" cy="5349"/>
              </a:xfrm>
              <a:custGeom>
                <a:avLst/>
                <a:gdLst/>
                <a:ahLst/>
                <a:cxnLst/>
                <a:rect l="l" t="t" r="r" b="b"/>
                <a:pathLst>
                  <a:path w="372" h="248" extrusionOk="0">
                    <a:moveTo>
                      <a:pt x="185" y="1"/>
                    </a:moveTo>
                    <a:cubicBezTo>
                      <a:pt x="103" y="1"/>
                      <a:pt x="21" y="63"/>
                      <a:pt x="1" y="165"/>
                    </a:cubicBezTo>
                    <a:lnTo>
                      <a:pt x="1" y="248"/>
                    </a:lnTo>
                    <a:lnTo>
                      <a:pt x="371" y="124"/>
                    </a:lnTo>
                    <a:cubicBezTo>
                      <a:pt x="350" y="63"/>
                      <a:pt x="289" y="22"/>
                      <a:pt x="226" y="1"/>
                    </a:cubicBez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0" name="Google Shape;3410;p36"/>
              <p:cNvSpPr/>
              <p:nvPr/>
            </p:nvSpPr>
            <p:spPr>
              <a:xfrm>
                <a:off x="6945021" y="3384615"/>
                <a:ext cx="37722" cy="51050"/>
              </a:xfrm>
              <a:custGeom>
                <a:avLst/>
                <a:gdLst/>
                <a:ahLst/>
                <a:cxnLst/>
                <a:rect l="l" t="t" r="r" b="b"/>
                <a:pathLst>
                  <a:path w="1749" h="2367" extrusionOk="0">
                    <a:moveTo>
                      <a:pt x="453" y="0"/>
                    </a:moveTo>
                    <a:lnTo>
                      <a:pt x="83" y="124"/>
                    </a:lnTo>
                    <a:cubicBezTo>
                      <a:pt x="0" y="803"/>
                      <a:pt x="185" y="2058"/>
                      <a:pt x="1501" y="2367"/>
                    </a:cubicBezTo>
                    <a:lnTo>
                      <a:pt x="1543" y="2367"/>
                    </a:lnTo>
                    <a:cubicBezTo>
                      <a:pt x="1625" y="2367"/>
                      <a:pt x="1707" y="2304"/>
                      <a:pt x="1729" y="2222"/>
                    </a:cubicBezTo>
                    <a:cubicBezTo>
                      <a:pt x="1748" y="2120"/>
                      <a:pt x="1687" y="2016"/>
                      <a:pt x="1584" y="1997"/>
                    </a:cubicBezTo>
                    <a:cubicBezTo>
                      <a:pt x="206" y="1667"/>
                      <a:pt x="453" y="165"/>
                      <a:pt x="453" y="83"/>
                    </a:cubicBezTo>
                    <a:lnTo>
                      <a:pt x="45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1" name="Google Shape;3411;p36"/>
              <p:cNvSpPr/>
              <p:nvPr/>
            </p:nvSpPr>
            <p:spPr>
              <a:xfrm>
                <a:off x="7266248" y="1803588"/>
                <a:ext cx="54156" cy="49670"/>
              </a:xfrm>
              <a:custGeom>
                <a:avLst/>
                <a:gdLst/>
                <a:ahLst/>
                <a:cxnLst/>
                <a:rect l="l" t="t" r="r" b="b"/>
                <a:pathLst>
                  <a:path w="2511" h="2303" extrusionOk="0">
                    <a:moveTo>
                      <a:pt x="1151" y="0"/>
                    </a:moveTo>
                    <a:cubicBezTo>
                      <a:pt x="948" y="0"/>
                      <a:pt x="742" y="55"/>
                      <a:pt x="555" y="173"/>
                    </a:cubicBezTo>
                    <a:cubicBezTo>
                      <a:pt x="1" y="502"/>
                      <a:pt x="248" y="955"/>
                      <a:pt x="577" y="1509"/>
                    </a:cubicBezTo>
                    <a:cubicBezTo>
                      <a:pt x="827" y="1947"/>
                      <a:pt x="1054" y="2303"/>
                      <a:pt x="1392" y="2303"/>
                    </a:cubicBezTo>
                    <a:cubicBezTo>
                      <a:pt x="1499" y="2303"/>
                      <a:pt x="1616" y="2268"/>
                      <a:pt x="1749" y="2189"/>
                    </a:cubicBezTo>
                    <a:cubicBezTo>
                      <a:pt x="2305" y="1860"/>
                      <a:pt x="2511" y="1139"/>
                      <a:pt x="2181" y="584"/>
                    </a:cubicBezTo>
                    <a:cubicBezTo>
                      <a:pt x="1949" y="215"/>
                      <a:pt x="1553" y="0"/>
                      <a:pt x="115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2" name="Google Shape;3412;p36"/>
              <p:cNvSpPr/>
              <p:nvPr/>
            </p:nvSpPr>
            <p:spPr>
              <a:xfrm>
                <a:off x="7263120" y="1800871"/>
                <a:ext cx="51956" cy="47729"/>
              </a:xfrm>
              <a:custGeom>
                <a:avLst/>
                <a:gdLst/>
                <a:ahLst/>
                <a:cxnLst/>
                <a:rect l="l" t="t" r="r" b="b"/>
                <a:pathLst>
                  <a:path w="2409" h="2213" extrusionOk="0">
                    <a:moveTo>
                      <a:pt x="1109" y="1"/>
                    </a:moveTo>
                    <a:cubicBezTo>
                      <a:pt x="913" y="1"/>
                      <a:pt x="715" y="51"/>
                      <a:pt x="536" y="154"/>
                    </a:cubicBezTo>
                    <a:cubicBezTo>
                      <a:pt x="1" y="463"/>
                      <a:pt x="248" y="916"/>
                      <a:pt x="557" y="1451"/>
                    </a:cubicBezTo>
                    <a:cubicBezTo>
                      <a:pt x="810" y="1862"/>
                      <a:pt x="1026" y="2212"/>
                      <a:pt x="1356" y="2212"/>
                    </a:cubicBezTo>
                    <a:cubicBezTo>
                      <a:pt x="1455" y="2212"/>
                      <a:pt x="1564" y="2180"/>
                      <a:pt x="1688" y="2109"/>
                    </a:cubicBezTo>
                    <a:cubicBezTo>
                      <a:pt x="2223" y="1780"/>
                      <a:pt x="2409" y="1100"/>
                      <a:pt x="2080" y="565"/>
                    </a:cubicBezTo>
                    <a:cubicBezTo>
                      <a:pt x="1874" y="197"/>
                      <a:pt x="1496" y="1"/>
                      <a:pt x="110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3" name="Google Shape;3413;p36"/>
              <p:cNvSpPr/>
              <p:nvPr/>
            </p:nvSpPr>
            <p:spPr>
              <a:xfrm>
                <a:off x="7263120" y="1800828"/>
                <a:ext cx="44407" cy="47341"/>
              </a:xfrm>
              <a:custGeom>
                <a:avLst/>
                <a:gdLst/>
                <a:ahLst/>
                <a:cxnLst/>
                <a:rect l="l" t="t" r="r" b="b"/>
                <a:pathLst>
                  <a:path w="2059" h="2195" extrusionOk="0">
                    <a:moveTo>
                      <a:pt x="1113" y="0"/>
                    </a:moveTo>
                    <a:cubicBezTo>
                      <a:pt x="918" y="0"/>
                      <a:pt x="720" y="50"/>
                      <a:pt x="536" y="156"/>
                    </a:cubicBezTo>
                    <a:cubicBezTo>
                      <a:pt x="1" y="465"/>
                      <a:pt x="248" y="918"/>
                      <a:pt x="557" y="1453"/>
                    </a:cubicBezTo>
                    <a:cubicBezTo>
                      <a:pt x="797" y="1853"/>
                      <a:pt x="1017" y="2194"/>
                      <a:pt x="1332" y="2194"/>
                    </a:cubicBezTo>
                    <a:cubicBezTo>
                      <a:pt x="1341" y="2194"/>
                      <a:pt x="1350" y="2194"/>
                      <a:pt x="1359" y="2194"/>
                    </a:cubicBezTo>
                    <a:cubicBezTo>
                      <a:pt x="681" y="1659"/>
                      <a:pt x="516" y="1349"/>
                      <a:pt x="2058" y="507"/>
                    </a:cubicBezTo>
                    <a:cubicBezTo>
                      <a:pt x="1842" y="183"/>
                      <a:pt x="1484" y="0"/>
                      <a:pt x="111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4" name="Google Shape;3414;p36"/>
              <p:cNvSpPr/>
              <p:nvPr/>
            </p:nvSpPr>
            <p:spPr>
              <a:xfrm>
                <a:off x="7150905" y="1856148"/>
                <a:ext cx="54134" cy="49842"/>
              </a:xfrm>
              <a:custGeom>
                <a:avLst/>
                <a:gdLst/>
                <a:ahLst/>
                <a:cxnLst/>
                <a:rect l="l" t="t" r="r" b="b"/>
                <a:pathLst>
                  <a:path w="2510" h="2311" extrusionOk="0">
                    <a:moveTo>
                      <a:pt x="1170" y="0"/>
                    </a:moveTo>
                    <a:cubicBezTo>
                      <a:pt x="968" y="0"/>
                      <a:pt x="762" y="53"/>
                      <a:pt x="576" y="163"/>
                    </a:cubicBezTo>
                    <a:cubicBezTo>
                      <a:pt x="0" y="493"/>
                      <a:pt x="267" y="965"/>
                      <a:pt x="596" y="1521"/>
                    </a:cubicBezTo>
                    <a:cubicBezTo>
                      <a:pt x="848" y="1946"/>
                      <a:pt x="1064" y="2311"/>
                      <a:pt x="1410" y="2311"/>
                    </a:cubicBezTo>
                    <a:cubicBezTo>
                      <a:pt x="1516" y="2311"/>
                      <a:pt x="1634" y="2276"/>
                      <a:pt x="1769" y="2199"/>
                    </a:cubicBezTo>
                    <a:cubicBezTo>
                      <a:pt x="2324" y="1870"/>
                      <a:pt x="2510" y="1151"/>
                      <a:pt x="2181" y="575"/>
                    </a:cubicBezTo>
                    <a:cubicBezTo>
                      <a:pt x="1962" y="206"/>
                      <a:pt x="1571" y="0"/>
                      <a:pt x="117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5" name="Google Shape;3415;p36"/>
              <p:cNvSpPr/>
              <p:nvPr/>
            </p:nvSpPr>
            <p:spPr>
              <a:xfrm>
                <a:off x="7148230" y="1853323"/>
                <a:ext cx="51482" cy="47880"/>
              </a:xfrm>
              <a:custGeom>
                <a:avLst/>
                <a:gdLst/>
                <a:ahLst/>
                <a:cxnLst/>
                <a:rect l="l" t="t" r="r" b="b"/>
                <a:pathLst>
                  <a:path w="2387" h="2220" extrusionOk="0">
                    <a:moveTo>
                      <a:pt x="1096" y="1"/>
                    </a:moveTo>
                    <a:cubicBezTo>
                      <a:pt x="904" y="1"/>
                      <a:pt x="711" y="49"/>
                      <a:pt x="535" y="150"/>
                    </a:cubicBezTo>
                    <a:cubicBezTo>
                      <a:pt x="1" y="479"/>
                      <a:pt x="247" y="912"/>
                      <a:pt x="555" y="1466"/>
                    </a:cubicBezTo>
                    <a:cubicBezTo>
                      <a:pt x="790" y="1872"/>
                      <a:pt x="1000" y="2219"/>
                      <a:pt x="1322" y="2219"/>
                    </a:cubicBezTo>
                    <a:cubicBezTo>
                      <a:pt x="1424" y="2219"/>
                      <a:pt x="1537" y="2184"/>
                      <a:pt x="1666" y="2105"/>
                    </a:cubicBezTo>
                    <a:cubicBezTo>
                      <a:pt x="2222" y="1795"/>
                      <a:pt x="2387" y="1096"/>
                      <a:pt x="2078" y="561"/>
                    </a:cubicBezTo>
                    <a:cubicBezTo>
                      <a:pt x="1871" y="202"/>
                      <a:pt x="1487" y="1"/>
                      <a:pt x="109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6" name="Google Shape;3416;p36"/>
              <p:cNvSpPr/>
              <p:nvPr/>
            </p:nvSpPr>
            <p:spPr>
              <a:xfrm>
                <a:off x="7148230" y="1853474"/>
                <a:ext cx="43933" cy="47449"/>
              </a:xfrm>
              <a:custGeom>
                <a:avLst/>
                <a:gdLst/>
                <a:ahLst/>
                <a:cxnLst/>
                <a:rect l="l" t="t" r="r" b="b"/>
                <a:pathLst>
                  <a:path w="2037" h="2200" extrusionOk="0">
                    <a:moveTo>
                      <a:pt x="1080" y="1"/>
                    </a:moveTo>
                    <a:cubicBezTo>
                      <a:pt x="894" y="1"/>
                      <a:pt x="707" y="47"/>
                      <a:pt x="535" y="143"/>
                    </a:cubicBezTo>
                    <a:cubicBezTo>
                      <a:pt x="1" y="472"/>
                      <a:pt x="247" y="905"/>
                      <a:pt x="555" y="1459"/>
                    </a:cubicBezTo>
                    <a:cubicBezTo>
                      <a:pt x="802" y="1871"/>
                      <a:pt x="1008" y="2200"/>
                      <a:pt x="1358" y="2200"/>
                    </a:cubicBezTo>
                    <a:cubicBezTo>
                      <a:pt x="659" y="1645"/>
                      <a:pt x="514" y="1336"/>
                      <a:pt x="2036" y="513"/>
                    </a:cubicBezTo>
                    <a:cubicBezTo>
                      <a:pt x="1817" y="184"/>
                      <a:pt x="1451" y="1"/>
                      <a:pt x="10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7" name="Google Shape;3417;p36"/>
              <p:cNvSpPr/>
              <p:nvPr/>
            </p:nvSpPr>
            <p:spPr>
              <a:xfrm>
                <a:off x="7019559" y="1918263"/>
                <a:ext cx="54156" cy="49842"/>
              </a:xfrm>
              <a:custGeom>
                <a:avLst/>
                <a:gdLst/>
                <a:ahLst/>
                <a:cxnLst/>
                <a:rect l="l" t="t" r="r" b="b"/>
                <a:pathLst>
                  <a:path w="2511" h="2311" extrusionOk="0">
                    <a:moveTo>
                      <a:pt x="1165" y="0"/>
                    </a:moveTo>
                    <a:cubicBezTo>
                      <a:pt x="959" y="0"/>
                      <a:pt x="749" y="53"/>
                      <a:pt x="555" y="164"/>
                    </a:cubicBezTo>
                    <a:cubicBezTo>
                      <a:pt x="1" y="493"/>
                      <a:pt x="267" y="945"/>
                      <a:pt x="596" y="1500"/>
                    </a:cubicBezTo>
                    <a:cubicBezTo>
                      <a:pt x="849" y="1941"/>
                      <a:pt x="1065" y="2310"/>
                      <a:pt x="1412" y="2310"/>
                    </a:cubicBezTo>
                    <a:cubicBezTo>
                      <a:pt x="1518" y="2310"/>
                      <a:pt x="1635" y="2276"/>
                      <a:pt x="1770" y="2199"/>
                    </a:cubicBezTo>
                    <a:cubicBezTo>
                      <a:pt x="2324" y="1850"/>
                      <a:pt x="2510" y="1130"/>
                      <a:pt x="2181" y="575"/>
                    </a:cubicBezTo>
                    <a:cubicBezTo>
                      <a:pt x="1963" y="206"/>
                      <a:pt x="1572" y="0"/>
                      <a:pt x="116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8" name="Google Shape;3418;p36"/>
              <p:cNvSpPr/>
              <p:nvPr/>
            </p:nvSpPr>
            <p:spPr>
              <a:xfrm>
                <a:off x="7016906" y="1915351"/>
                <a:ext cx="51482" cy="47707"/>
              </a:xfrm>
              <a:custGeom>
                <a:avLst/>
                <a:gdLst/>
                <a:ahLst/>
                <a:cxnLst/>
                <a:rect l="l" t="t" r="r" b="b"/>
                <a:pathLst>
                  <a:path w="2387" h="2212" extrusionOk="0">
                    <a:moveTo>
                      <a:pt x="1103" y="0"/>
                    </a:moveTo>
                    <a:cubicBezTo>
                      <a:pt x="910" y="0"/>
                      <a:pt x="715" y="50"/>
                      <a:pt x="535" y="154"/>
                    </a:cubicBezTo>
                    <a:cubicBezTo>
                      <a:pt x="0" y="463"/>
                      <a:pt x="226" y="916"/>
                      <a:pt x="555" y="1451"/>
                    </a:cubicBezTo>
                    <a:cubicBezTo>
                      <a:pt x="793" y="1862"/>
                      <a:pt x="1005" y="2212"/>
                      <a:pt x="1334" y="2212"/>
                    </a:cubicBezTo>
                    <a:cubicBezTo>
                      <a:pt x="1433" y="2212"/>
                      <a:pt x="1542" y="2180"/>
                      <a:pt x="1666" y="2109"/>
                    </a:cubicBezTo>
                    <a:cubicBezTo>
                      <a:pt x="2201" y="1780"/>
                      <a:pt x="2387" y="1100"/>
                      <a:pt x="2077" y="565"/>
                    </a:cubicBezTo>
                    <a:cubicBezTo>
                      <a:pt x="1858" y="197"/>
                      <a:pt x="1486" y="0"/>
                      <a:pt x="110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9" name="Google Shape;3419;p36"/>
              <p:cNvSpPr/>
              <p:nvPr/>
            </p:nvSpPr>
            <p:spPr>
              <a:xfrm>
                <a:off x="7016906" y="1915308"/>
                <a:ext cx="43933" cy="47319"/>
              </a:xfrm>
              <a:custGeom>
                <a:avLst/>
                <a:gdLst/>
                <a:ahLst/>
                <a:cxnLst/>
                <a:rect l="l" t="t" r="r" b="b"/>
                <a:pathLst>
                  <a:path w="2037" h="2194" extrusionOk="0">
                    <a:moveTo>
                      <a:pt x="1092" y="1"/>
                    </a:moveTo>
                    <a:cubicBezTo>
                      <a:pt x="902" y="1"/>
                      <a:pt x="710" y="51"/>
                      <a:pt x="535" y="156"/>
                    </a:cubicBezTo>
                    <a:cubicBezTo>
                      <a:pt x="0" y="465"/>
                      <a:pt x="226" y="918"/>
                      <a:pt x="555" y="1453"/>
                    </a:cubicBezTo>
                    <a:cubicBezTo>
                      <a:pt x="795" y="1853"/>
                      <a:pt x="996" y="2194"/>
                      <a:pt x="1330" y="2194"/>
                    </a:cubicBezTo>
                    <a:cubicBezTo>
                      <a:pt x="1339" y="2194"/>
                      <a:pt x="1348" y="2194"/>
                      <a:pt x="1358" y="2193"/>
                    </a:cubicBezTo>
                    <a:cubicBezTo>
                      <a:pt x="659" y="1658"/>
                      <a:pt x="494" y="1349"/>
                      <a:pt x="2036" y="526"/>
                    </a:cubicBezTo>
                    <a:cubicBezTo>
                      <a:pt x="1819" y="188"/>
                      <a:pt x="1459" y="1"/>
                      <a:pt x="109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0" name="Google Shape;3420;p36"/>
              <p:cNvSpPr/>
              <p:nvPr/>
            </p:nvSpPr>
            <p:spPr>
              <a:xfrm>
                <a:off x="7376716" y="1754522"/>
                <a:ext cx="54156" cy="49886"/>
              </a:xfrm>
              <a:custGeom>
                <a:avLst/>
                <a:gdLst/>
                <a:ahLst/>
                <a:cxnLst/>
                <a:rect l="l" t="t" r="r" b="b"/>
                <a:pathLst>
                  <a:path w="2511" h="2313" extrusionOk="0">
                    <a:moveTo>
                      <a:pt x="1165" y="1"/>
                    </a:moveTo>
                    <a:cubicBezTo>
                      <a:pt x="959" y="1"/>
                      <a:pt x="750" y="53"/>
                      <a:pt x="557" y="164"/>
                    </a:cubicBezTo>
                    <a:cubicBezTo>
                      <a:pt x="0" y="493"/>
                      <a:pt x="247" y="945"/>
                      <a:pt x="576" y="1521"/>
                    </a:cubicBezTo>
                    <a:cubicBezTo>
                      <a:pt x="829" y="1947"/>
                      <a:pt x="1056" y="2312"/>
                      <a:pt x="1399" y="2312"/>
                    </a:cubicBezTo>
                    <a:cubicBezTo>
                      <a:pt x="1504" y="2312"/>
                      <a:pt x="1620" y="2278"/>
                      <a:pt x="1750" y="2201"/>
                    </a:cubicBezTo>
                    <a:cubicBezTo>
                      <a:pt x="2326" y="1872"/>
                      <a:pt x="2510" y="1131"/>
                      <a:pt x="2181" y="575"/>
                    </a:cubicBezTo>
                    <a:cubicBezTo>
                      <a:pt x="1962" y="206"/>
                      <a:pt x="1571" y="1"/>
                      <a:pt x="116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1" name="Google Shape;3421;p36"/>
              <p:cNvSpPr/>
              <p:nvPr/>
            </p:nvSpPr>
            <p:spPr>
              <a:xfrm>
                <a:off x="7373632" y="1751718"/>
                <a:ext cx="51913" cy="47621"/>
              </a:xfrm>
              <a:custGeom>
                <a:avLst/>
                <a:gdLst/>
                <a:ahLst/>
                <a:cxnLst/>
                <a:rect l="l" t="t" r="r" b="b"/>
                <a:pathLst>
                  <a:path w="2407" h="2208" extrusionOk="0">
                    <a:moveTo>
                      <a:pt x="1111" y="1"/>
                    </a:moveTo>
                    <a:cubicBezTo>
                      <a:pt x="922" y="1"/>
                      <a:pt x="730" y="49"/>
                      <a:pt x="555" y="150"/>
                    </a:cubicBezTo>
                    <a:cubicBezTo>
                      <a:pt x="0" y="480"/>
                      <a:pt x="247" y="911"/>
                      <a:pt x="576" y="1446"/>
                    </a:cubicBezTo>
                    <a:cubicBezTo>
                      <a:pt x="813" y="1857"/>
                      <a:pt x="1026" y="2207"/>
                      <a:pt x="1355" y="2207"/>
                    </a:cubicBezTo>
                    <a:cubicBezTo>
                      <a:pt x="1454" y="2207"/>
                      <a:pt x="1563" y="2176"/>
                      <a:pt x="1687" y="2104"/>
                    </a:cubicBezTo>
                    <a:cubicBezTo>
                      <a:pt x="2222" y="1796"/>
                      <a:pt x="2406" y="1097"/>
                      <a:pt x="2099" y="562"/>
                    </a:cubicBezTo>
                    <a:cubicBezTo>
                      <a:pt x="1878" y="202"/>
                      <a:pt x="1498" y="1"/>
                      <a:pt x="111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2" name="Google Shape;3422;p36"/>
              <p:cNvSpPr/>
              <p:nvPr/>
            </p:nvSpPr>
            <p:spPr>
              <a:xfrm>
                <a:off x="7373632" y="1751589"/>
                <a:ext cx="44386" cy="47750"/>
              </a:xfrm>
              <a:custGeom>
                <a:avLst/>
                <a:gdLst/>
                <a:ahLst/>
                <a:cxnLst/>
                <a:rect l="l" t="t" r="r" b="b"/>
                <a:pathLst>
                  <a:path w="2058" h="2214" extrusionOk="0">
                    <a:moveTo>
                      <a:pt x="1114" y="0"/>
                    </a:moveTo>
                    <a:cubicBezTo>
                      <a:pt x="924" y="0"/>
                      <a:pt x="731" y="51"/>
                      <a:pt x="555" y="156"/>
                    </a:cubicBezTo>
                    <a:cubicBezTo>
                      <a:pt x="0" y="486"/>
                      <a:pt x="247" y="917"/>
                      <a:pt x="576" y="1452"/>
                    </a:cubicBezTo>
                    <a:cubicBezTo>
                      <a:pt x="823" y="1884"/>
                      <a:pt x="1029" y="2214"/>
                      <a:pt x="1358" y="2214"/>
                    </a:cubicBezTo>
                    <a:cubicBezTo>
                      <a:pt x="678" y="1657"/>
                      <a:pt x="514" y="1350"/>
                      <a:pt x="2058" y="527"/>
                    </a:cubicBezTo>
                    <a:cubicBezTo>
                      <a:pt x="1841" y="187"/>
                      <a:pt x="1481" y="0"/>
                      <a:pt x="111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3" name="Google Shape;3423;p36"/>
              <p:cNvSpPr/>
              <p:nvPr/>
            </p:nvSpPr>
            <p:spPr>
              <a:xfrm>
                <a:off x="6771511" y="2039947"/>
                <a:ext cx="54630" cy="49799"/>
              </a:xfrm>
              <a:custGeom>
                <a:avLst/>
                <a:gdLst/>
                <a:ahLst/>
                <a:cxnLst/>
                <a:rect l="l" t="t" r="r" b="b"/>
                <a:pathLst>
                  <a:path w="2533" h="2309" extrusionOk="0">
                    <a:moveTo>
                      <a:pt x="1173" y="1"/>
                    </a:moveTo>
                    <a:cubicBezTo>
                      <a:pt x="962" y="1"/>
                      <a:pt x="749" y="58"/>
                      <a:pt x="557" y="178"/>
                    </a:cubicBezTo>
                    <a:cubicBezTo>
                      <a:pt x="1" y="529"/>
                      <a:pt x="269" y="981"/>
                      <a:pt x="618" y="1536"/>
                    </a:cubicBezTo>
                    <a:cubicBezTo>
                      <a:pt x="884" y="1958"/>
                      <a:pt x="1114" y="2309"/>
                      <a:pt x="1453" y="2309"/>
                    </a:cubicBezTo>
                    <a:cubicBezTo>
                      <a:pt x="1560" y="2309"/>
                      <a:pt x="1678" y="2273"/>
                      <a:pt x="1811" y="2194"/>
                    </a:cubicBezTo>
                    <a:cubicBezTo>
                      <a:pt x="2368" y="1845"/>
                      <a:pt x="2532" y="1124"/>
                      <a:pt x="2182" y="570"/>
                    </a:cubicBezTo>
                    <a:cubicBezTo>
                      <a:pt x="1966" y="205"/>
                      <a:pt x="1574" y="1"/>
                      <a:pt x="117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4" name="Google Shape;3424;p36"/>
              <p:cNvSpPr/>
              <p:nvPr/>
            </p:nvSpPr>
            <p:spPr>
              <a:xfrm>
                <a:off x="6768858" y="2037466"/>
                <a:ext cx="51956" cy="47492"/>
              </a:xfrm>
              <a:custGeom>
                <a:avLst/>
                <a:gdLst/>
                <a:ahLst/>
                <a:cxnLst/>
                <a:rect l="l" t="t" r="r" b="b"/>
                <a:pathLst>
                  <a:path w="2409" h="2202" extrusionOk="0">
                    <a:moveTo>
                      <a:pt x="1112" y="0"/>
                    </a:moveTo>
                    <a:cubicBezTo>
                      <a:pt x="908" y="0"/>
                      <a:pt x="702" y="55"/>
                      <a:pt x="516" y="170"/>
                    </a:cubicBezTo>
                    <a:cubicBezTo>
                      <a:pt x="0" y="499"/>
                      <a:pt x="247" y="932"/>
                      <a:pt x="577" y="1466"/>
                    </a:cubicBezTo>
                    <a:cubicBezTo>
                      <a:pt x="824" y="1869"/>
                      <a:pt x="1048" y="2201"/>
                      <a:pt x="1364" y="2201"/>
                    </a:cubicBezTo>
                    <a:cubicBezTo>
                      <a:pt x="1467" y="2201"/>
                      <a:pt x="1581" y="2165"/>
                      <a:pt x="1709" y="2084"/>
                    </a:cubicBezTo>
                    <a:cubicBezTo>
                      <a:pt x="2244" y="1754"/>
                      <a:pt x="2408" y="1055"/>
                      <a:pt x="2079" y="540"/>
                    </a:cubicBezTo>
                    <a:cubicBezTo>
                      <a:pt x="1865" y="191"/>
                      <a:pt x="1493" y="0"/>
                      <a:pt x="111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5" name="Google Shape;3425;p36"/>
              <p:cNvSpPr/>
              <p:nvPr/>
            </p:nvSpPr>
            <p:spPr>
              <a:xfrm>
                <a:off x="6768858" y="2037423"/>
                <a:ext cx="43955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2038" h="2189" extrusionOk="0">
                    <a:moveTo>
                      <a:pt x="1101" y="0"/>
                    </a:moveTo>
                    <a:cubicBezTo>
                      <a:pt x="900" y="0"/>
                      <a:pt x="698" y="55"/>
                      <a:pt x="516" y="172"/>
                    </a:cubicBezTo>
                    <a:cubicBezTo>
                      <a:pt x="0" y="501"/>
                      <a:pt x="247" y="934"/>
                      <a:pt x="577" y="1468"/>
                    </a:cubicBezTo>
                    <a:cubicBezTo>
                      <a:pt x="816" y="1867"/>
                      <a:pt x="1055" y="2189"/>
                      <a:pt x="1369" y="2189"/>
                    </a:cubicBezTo>
                    <a:cubicBezTo>
                      <a:pt x="1379" y="2189"/>
                      <a:pt x="1389" y="2188"/>
                      <a:pt x="1399" y="2188"/>
                    </a:cubicBezTo>
                    <a:cubicBezTo>
                      <a:pt x="700" y="1653"/>
                      <a:pt x="535" y="1365"/>
                      <a:pt x="2038" y="501"/>
                    </a:cubicBezTo>
                    <a:cubicBezTo>
                      <a:pt x="1825" y="182"/>
                      <a:pt x="1467" y="0"/>
                      <a:pt x="110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6" name="Google Shape;3426;p36"/>
              <p:cNvSpPr/>
              <p:nvPr/>
            </p:nvSpPr>
            <p:spPr>
              <a:xfrm>
                <a:off x="6657936" y="2095418"/>
                <a:ext cx="54609" cy="49799"/>
              </a:xfrm>
              <a:custGeom>
                <a:avLst/>
                <a:gdLst/>
                <a:ahLst/>
                <a:cxnLst/>
                <a:rect l="l" t="t" r="r" b="b"/>
                <a:pathLst>
                  <a:path w="2532" h="2309" extrusionOk="0">
                    <a:moveTo>
                      <a:pt x="1169" y="0"/>
                    </a:moveTo>
                    <a:cubicBezTo>
                      <a:pt x="960" y="0"/>
                      <a:pt x="748" y="57"/>
                      <a:pt x="557" y="178"/>
                    </a:cubicBezTo>
                    <a:cubicBezTo>
                      <a:pt x="0" y="527"/>
                      <a:pt x="269" y="980"/>
                      <a:pt x="618" y="1536"/>
                    </a:cubicBezTo>
                    <a:cubicBezTo>
                      <a:pt x="868" y="1958"/>
                      <a:pt x="1106" y="2309"/>
                      <a:pt x="1450" y="2309"/>
                    </a:cubicBezTo>
                    <a:cubicBezTo>
                      <a:pt x="1558" y="2309"/>
                      <a:pt x="1678" y="2274"/>
                      <a:pt x="1811" y="2194"/>
                    </a:cubicBezTo>
                    <a:cubicBezTo>
                      <a:pt x="2346" y="1844"/>
                      <a:pt x="2532" y="1103"/>
                      <a:pt x="2181" y="568"/>
                    </a:cubicBezTo>
                    <a:cubicBezTo>
                      <a:pt x="1953" y="205"/>
                      <a:pt x="1565" y="0"/>
                      <a:pt x="116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7" name="Google Shape;3427;p36"/>
              <p:cNvSpPr/>
              <p:nvPr/>
            </p:nvSpPr>
            <p:spPr>
              <a:xfrm>
                <a:off x="6654852" y="2092916"/>
                <a:ext cx="52366" cy="47470"/>
              </a:xfrm>
              <a:custGeom>
                <a:avLst/>
                <a:gdLst/>
                <a:ahLst/>
                <a:cxnLst/>
                <a:rect l="l" t="t" r="r" b="b"/>
                <a:pathLst>
                  <a:path w="2428" h="2201" extrusionOk="0">
                    <a:moveTo>
                      <a:pt x="1137" y="1"/>
                    </a:moveTo>
                    <a:cubicBezTo>
                      <a:pt x="931" y="1"/>
                      <a:pt x="723" y="55"/>
                      <a:pt x="535" y="171"/>
                    </a:cubicBezTo>
                    <a:cubicBezTo>
                      <a:pt x="0" y="500"/>
                      <a:pt x="267" y="931"/>
                      <a:pt x="596" y="1466"/>
                    </a:cubicBezTo>
                    <a:cubicBezTo>
                      <a:pt x="844" y="1869"/>
                      <a:pt x="1057" y="2201"/>
                      <a:pt x="1375" y="2201"/>
                    </a:cubicBezTo>
                    <a:cubicBezTo>
                      <a:pt x="1480" y="2201"/>
                      <a:pt x="1596" y="2165"/>
                      <a:pt x="1728" y="2083"/>
                    </a:cubicBezTo>
                    <a:cubicBezTo>
                      <a:pt x="2263" y="1754"/>
                      <a:pt x="2428" y="1055"/>
                      <a:pt x="2099" y="520"/>
                    </a:cubicBezTo>
                    <a:cubicBezTo>
                      <a:pt x="1885" y="187"/>
                      <a:pt x="1516" y="1"/>
                      <a:pt x="113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8" name="Google Shape;3428;p36"/>
              <p:cNvSpPr/>
              <p:nvPr/>
            </p:nvSpPr>
            <p:spPr>
              <a:xfrm>
                <a:off x="6654852" y="2092873"/>
                <a:ext cx="44386" cy="47233"/>
              </a:xfrm>
              <a:custGeom>
                <a:avLst/>
                <a:gdLst/>
                <a:ahLst/>
                <a:cxnLst/>
                <a:rect l="l" t="t" r="r" b="b"/>
                <a:pathLst>
                  <a:path w="2058" h="2190" extrusionOk="0">
                    <a:moveTo>
                      <a:pt x="1121" y="1"/>
                    </a:moveTo>
                    <a:cubicBezTo>
                      <a:pt x="921" y="1"/>
                      <a:pt x="719" y="55"/>
                      <a:pt x="535" y="173"/>
                    </a:cubicBezTo>
                    <a:cubicBezTo>
                      <a:pt x="0" y="502"/>
                      <a:pt x="267" y="933"/>
                      <a:pt x="596" y="1468"/>
                    </a:cubicBezTo>
                    <a:cubicBezTo>
                      <a:pt x="836" y="1868"/>
                      <a:pt x="1057" y="2190"/>
                      <a:pt x="1371" y="2190"/>
                    </a:cubicBezTo>
                    <a:cubicBezTo>
                      <a:pt x="1380" y="2190"/>
                      <a:pt x="1390" y="2190"/>
                      <a:pt x="1399" y="2189"/>
                    </a:cubicBezTo>
                    <a:cubicBezTo>
                      <a:pt x="700" y="1654"/>
                      <a:pt x="535" y="1366"/>
                      <a:pt x="2057" y="481"/>
                    </a:cubicBezTo>
                    <a:cubicBezTo>
                      <a:pt x="1832" y="177"/>
                      <a:pt x="1480" y="1"/>
                      <a:pt x="112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9" name="Google Shape;3429;p36"/>
              <p:cNvSpPr/>
              <p:nvPr/>
            </p:nvSpPr>
            <p:spPr>
              <a:xfrm>
                <a:off x="6527949" y="2160509"/>
                <a:ext cx="54587" cy="49735"/>
              </a:xfrm>
              <a:custGeom>
                <a:avLst/>
                <a:gdLst/>
                <a:ahLst/>
                <a:cxnLst/>
                <a:rect l="l" t="t" r="r" b="b"/>
                <a:pathLst>
                  <a:path w="2531" h="2306" extrusionOk="0">
                    <a:moveTo>
                      <a:pt x="1190" y="1"/>
                    </a:moveTo>
                    <a:cubicBezTo>
                      <a:pt x="973" y="1"/>
                      <a:pt x="753" y="60"/>
                      <a:pt x="555" y="184"/>
                    </a:cubicBezTo>
                    <a:cubicBezTo>
                      <a:pt x="1" y="534"/>
                      <a:pt x="267" y="987"/>
                      <a:pt x="618" y="1541"/>
                    </a:cubicBezTo>
                    <a:cubicBezTo>
                      <a:pt x="879" y="1959"/>
                      <a:pt x="1107" y="2306"/>
                      <a:pt x="1439" y="2306"/>
                    </a:cubicBezTo>
                    <a:cubicBezTo>
                      <a:pt x="1550" y="2306"/>
                      <a:pt x="1672" y="2267"/>
                      <a:pt x="1811" y="2180"/>
                    </a:cubicBezTo>
                    <a:cubicBezTo>
                      <a:pt x="2366" y="1851"/>
                      <a:pt x="2530" y="1110"/>
                      <a:pt x="2181" y="554"/>
                    </a:cubicBezTo>
                    <a:cubicBezTo>
                      <a:pt x="1969" y="196"/>
                      <a:pt x="1585" y="1"/>
                      <a:pt x="119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0" name="Google Shape;3430;p36"/>
              <p:cNvSpPr/>
              <p:nvPr/>
            </p:nvSpPr>
            <p:spPr>
              <a:xfrm>
                <a:off x="6525296" y="2158115"/>
                <a:ext cx="51913" cy="47470"/>
              </a:xfrm>
              <a:custGeom>
                <a:avLst/>
                <a:gdLst/>
                <a:ahLst/>
                <a:cxnLst/>
                <a:rect l="l" t="t" r="r" b="b"/>
                <a:pathLst>
                  <a:path w="2407" h="2201" extrusionOk="0">
                    <a:moveTo>
                      <a:pt x="1115" y="1"/>
                    </a:moveTo>
                    <a:cubicBezTo>
                      <a:pt x="910" y="1"/>
                      <a:pt x="702" y="56"/>
                      <a:pt x="514" y="171"/>
                    </a:cubicBezTo>
                    <a:cubicBezTo>
                      <a:pt x="0" y="500"/>
                      <a:pt x="247" y="933"/>
                      <a:pt x="576" y="1468"/>
                    </a:cubicBezTo>
                    <a:cubicBezTo>
                      <a:pt x="826" y="1857"/>
                      <a:pt x="1051" y="2200"/>
                      <a:pt x="1370" y="2200"/>
                    </a:cubicBezTo>
                    <a:cubicBezTo>
                      <a:pt x="1471" y="2200"/>
                      <a:pt x="1582" y="2165"/>
                      <a:pt x="1707" y="2085"/>
                    </a:cubicBezTo>
                    <a:cubicBezTo>
                      <a:pt x="2242" y="1756"/>
                      <a:pt x="2406" y="1057"/>
                      <a:pt x="2077" y="522"/>
                    </a:cubicBezTo>
                    <a:cubicBezTo>
                      <a:pt x="1864" y="188"/>
                      <a:pt x="1494" y="1"/>
                      <a:pt x="11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1" name="Google Shape;3431;p36"/>
              <p:cNvSpPr/>
              <p:nvPr/>
            </p:nvSpPr>
            <p:spPr>
              <a:xfrm>
                <a:off x="6525296" y="2157985"/>
                <a:ext cx="43911" cy="47341"/>
              </a:xfrm>
              <a:custGeom>
                <a:avLst/>
                <a:gdLst/>
                <a:ahLst/>
                <a:cxnLst/>
                <a:rect l="l" t="t" r="r" b="b"/>
                <a:pathLst>
                  <a:path w="2036" h="2195" extrusionOk="0">
                    <a:moveTo>
                      <a:pt x="1118" y="0"/>
                    </a:moveTo>
                    <a:cubicBezTo>
                      <a:pt x="911" y="0"/>
                      <a:pt x="702" y="57"/>
                      <a:pt x="514" y="177"/>
                    </a:cubicBezTo>
                    <a:cubicBezTo>
                      <a:pt x="0" y="506"/>
                      <a:pt x="247" y="939"/>
                      <a:pt x="576" y="1474"/>
                    </a:cubicBezTo>
                    <a:cubicBezTo>
                      <a:pt x="815" y="1873"/>
                      <a:pt x="1055" y="2194"/>
                      <a:pt x="1369" y="2194"/>
                    </a:cubicBezTo>
                    <a:cubicBezTo>
                      <a:pt x="1379" y="2194"/>
                      <a:pt x="1389" y="2194"/>
                      <a:pt x="1399" y="2193"/>
                    </a:cubicBezTo>
                    <a:cubicBezTo>
                      <a:pt x="700" y="1658"/>
                      <a:pt x="535" y="1351"/>
                      <a:pt x="2036" y="487"/>
                    </a:cubicBezTo>
                    <a:cubicBezTo>
                      <a:pt x="1827" y="173"/>
                      <a:pt x="1477" y="0"/>
                      <a:pt x="111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2" name="Google Shape;3432;p36"/>
              <p:cNvSpPr/>
              <p:nvPr/>
            </p:nvSpPr>
            <p:spPr>
              <a:xfrm>
                <a:off x="6881138" y="1988249"/>
                <a:ext cx="54566" cy="49605"/>
              </a:xfrm>
              <a:custGeom>
                <a:avLst/>
                <a:gdLst/>
                <a:ahLst/>
                <a:cxnLst/>
                <a:rect l="l" t="t" r="r" b="b"/>
                <a:pathLst>
                  <a:path w="2530" h="2300" extrusionOk="0">
                    <a:moveTo>
                      <a:pt x="1168" y="0"/>
                    </a:moveTo>
                    <a:cubicBezTo>
                      <a:pt x="959" y="0"/>
                      <a:pt x="747" y="55"/>
                      <a:pt x="555" y="169"/>
                    </a:cubicBezTo>
                    <a:cubicBezTo>
                      <a:pt x="0" y="518"/>
                      <a:pt x="267" y="970"/>
                      <a:pt x="617" y="1527"/>
                    </a:cubicBezTo>
                    <a:cubicBezTo>
                      <a:pt x="867" y="1948"/>
                      <a:pt x="1094" y="2299"/>
                      <a:pt x="1431" y="2299"/>
                    </a:cubicBezTo>
                    <a:cubicBezTo>
                      <a:pt x="1538" y="2299"/>
                      <a:pt x="1656" y="2264"/>
                      <a:pt x="1789" y="2185"/>
                    </a:cubicBezTo>
                    <a:cubicBezTo>
                      <a:pt x="2345" y="1834"/>
                      <a:pt x="2530" y="1115"/>
                      <a:pt x="2181" y="559"/>
                    </a:cubicBezTo>
                    <a:cubicBezTo>
                      <a:pt x="1951" y="196"/>
                      <a:pt x="1564" y="0"/>
                      <a:pt x="11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3" name="Google Shape;3433;p36"/>
              <p:cNvSpPr/>
              <p:nvPr/>
            </p:nvSpPr>
            <p:spPr>
              <a:xfrm>
                <a:off x="6878011" y="1985575"/>
                <a:ext cx="52366" cy="47449"/>
              </a:xfrm>
              <a:custGeom>
                <a:avLst/>
                <a:gdLst/>
                <a:ahLst/>
                <a:cxnLst/>
                <a:rect l="l" t="t" r="r" b="b"/>
                <a:pathLst>
                  <a:path w="2428" h="2200" extrusionOk="0">
                    <a:moveTo>
                      <a:pt x="1132" y="0"/>
                    </a:moveTo>
                    <a:cubicBezTo>
                      <a:pt x="928" y="0"/>
                      <a:pt x="722" y="55"/>
                      <a:pt x="535" y="169"/>
                    </a:cubicBezTo>
                    <a:cubicBezTo>
                      <a:pt x="0" y="499"/>
                      <a:pt x="269" y="930"/>
                      <a:pt x="598" y="1465"/>
                    </a:cubicBezTo>
                    <a:cubicBezTo>
                      <a:pt x="845" y="1867"/>
                      <a:pt x="1057" y="2200"/>
                      <a:pt x="1375" y="2200"/>
                    </a:cubicBezTo>
                    <a:cubicBezTo>
                      <a:pt x="1480" y="2200"/>
                      <a:pt x="1596" y="2163"/>
                      <a:pt x="1728" y="2082"/>
                    </a:cubicBezTo>
                    <a:cubicBezTo>
                      <a:pt x="2263" y="1753"/>
                      <a:pt x="2428" y="1053"/>
                      <a:pt x="2099" y="540"/>
                    </a:cubicBezTo>
                    <a:cubicBezTo>
                      <a:pt x="1884" y="191"/>
                      <a:pt x="1513" y="0"/>
                      <a:pt x="113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4" name="Google Shape;3434;p36"/>
              <p:cNvSpPr/>
              <p:nvPr/>
            </p:nvSpPr>
            <p:spPr>
              <a:xfrm>
                <a:off x="6878011" y="1985532"/>
                <a:ext cx="44386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2058" h="2189" extrusionOk="0">
                    <a:moveTo>
                      <a:pt x="1116" y="0"/>
                    </a:moveTo>
                    <a:cubicBezTo>
                      <a:pt x="918" y="0"/>
                      <a:pt x="718" y="55"/>
                      <a:pt x="535" y="171"/>
                    </a:cubicBezTo>
                    <a:cubicBezTo>
                      <a:pt x="0" y="501"/>
                      <a:pt x="269" y="932"/>
                      <a:pt x="598" y="1467"/>
                    </a:cubicBezTo>
                    <a:cubicBezTo>
                      <a:pt x="837" y="1866"/>
                      <a:pt x="1057" y="2188"/>
                      <a:pt x="1371" y="2188"/>
                    </a:cubicBezTo>
                    <a:cubicBezTo>
                      <a:pt x="1380" y="2188"/>
                      <a:pt x="1390" y="2188"/>
                      <a:pt x="1399" y="2188"/>
                    </a:cubicBezTo>
                    <a:cubicBezTo>
                      <a:pt x="700" y="1672"/>
                      <a:pt x="535" y="1365"/>
                      <a:pt x="2057" y="501"/>
                    </a:cubicBezTo>
                    <a:cubicBezTo>
                      <a:pt x="1832" y="182"/>
                      <a:pt x="1478" y="0"/>
                      <a:pt x="111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5" name="Google Shape;3435;p36"/>
              <p:cNvSpPr/>
              <p:nvPr/>
            </p:nvSpPr>
            <p:spPr>
              <a:xfrm>
                <a:off x="6258614" y="2310489"/>
                <a:ext cx="54609" cy="49735"/>
              </a:xfrm>
              <a:custGeom>
                <a:avLst/>
                <a:gdLst/>
                <a:ahLst/>
                <a:cxnLst/>
                <a:rect l="l" t="t" r="r" b="b"/>
                <a:pathLst>
                  <a:path w="2532" h="2306" extrusionOk="0">
                    <a:moveTo>
                      <a:pt x="1171" y="0"/>
                    </a:moveTo>
                    <a:cubicBezTo>
                      <a:pt x="953" y="0"/>
                      <a:pt x="733" y="59"/>
                      <a:pt x="535" y="183"/>
                    </a:cubicBezTo>
                    <a:cubicBezTo>
                      <a:pt x="0" y="534"/>
                      <a:pt x="269" y="986"/>
                      <a:pt x="618" y="1541"/>
                    </a:cubicBezTo>
                    <a:cubicBezTo>
                      <a:pt x="881" y="1958"/>
                      <a:pt x="1108" y="2305"/>
                      <a:pt x="1440" y="2305"/>
                    </a:cubicBezTo>
                    <a:cubicBezTo>
                      <a:pt x="1550" y="2305"/>
                      <a:pt x="1672" y="2267"/>
                      <a:pt x="1811" y="2179"/>
                    </a:cubicBezTo>
                    <a:cubicBezTo>
                      <a:pt x="2367" y="1829"/>
                      <a:pt x="2532" y="1088"/>
                      <a:pt x="2181" y="553"/>
                    </a:cubicBezTo>
                    <a:cubicBezTo>
                      <a:pt x="1956" y="196"/>
                      <a:pt x="1568" y="0"/>
                      <a:pt x="117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6" name="Google Shape;3436;p36"/>
              <p:cNvSpPr/>
              <p:nvPr/>
            </p:nvSpPr>
            <p:spPr>
              <a:xfrm>
                <a:off x="6255530" y="2307987"/>
                <a:ext cx="51913" cy="47556"/>
              </a:xfrm>
              <a:custGeom>
                <a:avLst/>
                <a:gdLst/>
                <a:ahLst/>
                <a:cxnLst/>
                <a:rect l="l" t="t" r="r" b="b"/>
                <a:pathLst>
                  <a:path w="2407" h="2205" extrusionOk="0">
                    <a:moveTo>
                      <a:pt x="1128" y="1"/>
                    </a:moveTo>
                    <a:cubicBezTo>
                      <a:pt x="919" y="1"/>
                      <a:pt x="706" y="58"/>
                      <a:pt x="514" y="176"/>
                    </a:cubicBezTo>
                    <a:cubicBezTo>
                      <a:pt x="0" y="505"/>
                      <a:pt x="247" y="938"/>
                      <a:pt x="596" y="1473"/>
                    </a:cubicBezTo>
                    <a:cubicBezTo>
                      <a:pt x="845" y="1862"/>
                      <a:pt x="1071" y="2204"/>
                      <a:pt x="1390" y="2204"/>
                    </a:cubicBezTo>
                    <a:cubicBezTo>
                      <a:pt x="1492" y="2204"/>
                      <a:pt x="1604" y="2169"/>
                      <a:pt x="1728" y="2090"/>
                    </a:cubicBezTo>
                    <a:cubicBezTo>
                      <a:pt x="2263" y="1739"/>
                      <a:pt x="2406" y="1040"/>
                      <a:pt x="2077" y="526"/>
                    </a:cubicBezTo>
                    <a:cubicBezTo>
                      <a:pt x="1866" y="183"/>
                      <a:pt x="1503" y="1"/>
                      <a:pt x="11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7" name="Google Shape;3437;p36"/>
              <p:cNvSpPr/>
              <p:nvPr/>
            </p:nvSpPr>
            <p:spPr>
              <a:xfrm>
                <a:off x="6255530" y="2307944"/>
                <a:ext cx="43933" cy="47341"/>
              </a:xfrm>
              <a:custGeom>
                <a:avLst/>
                <a:gdLst/>
                <a:ahLst/>
                <a:cxnLst/>
                <a:rect l="l" t="t" r="r" b="b"/>
                <a:pathLst>
                  <a:path w="2037" h="2195" extrusionOk="0">
                    <a:moveTo>
                      <a:pt x="1118" y="1"/>
                    </a:moveTo>
                    <a:cubicBezTo>
                      <a:pt x="911" y="1"/>
                      <a:pt x="702" y="58"/>
                      <a:pt x="514" y="178"/>
                    </a:cubicBezTo>
                    <a:cubicBezTo>
                      <a:pt x="0" y="507"/>
                      <a:pt x="247" y="940"/>
                      <a:pt x="596" y="1475"/>
                    </a:cubicBezTo>
                    <a:cubicBezTo>
                      <a:pt x="835" y="1873"/>
                      <a:pt x="1074" y="2195"/>
                      <a:pt x="1389" y="2195"/>
                    </a:cubicBezTo>
                    <a:cubicBezTo>
                      <a:pt x="1399" y="2195"/>
                      <a:pt x="1409" y="2194"/>
                      <a:pt x="1419" y="2194"/>
                    </a:cubicBezTo>
                    <a:cubicBezTo>
                      <a:pt x="700" y="1659"/>
                      <a:pt x="535" y="1371"/>
                      <a:pt x="2036" y="487"/>
                    </a:cubicBezTo>
                    <a:cubicBezTo>
                      <a:pt x="1827" y="173"/>
                      <a:pt x="1477" y="1"/>
                      <a:pt x="111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8" name="Google Shape;3438;p36"/>
              <p:cNvSpPr/>
              <p:nvPr/>
            </p:nvSpPr>
            <p:spPr>
              <a:xfrm>
                <a:off x="6145492" y="2366824"/>
                <a:ext cx="54156" cy="49735"/>
              </a:xfrm>
              <a:custGeom>
                <a:avLst/>
                <a:gdLst/>
                <a:ahLst/>
                <a:cxnLst/>
                <a:rect l="l" t="t" r="r" b="b"/>
                <a:pathLst>
                  <a:path w="2511" h="2306" extrusionOk="0">
                    <a:moveTo>
                      <a:pt x="1165" y="0"/>
                    </a:moveTo>
                    <a:cubicBezTo>
                      <a:pt x="950" y="0"/>
                      <a:pt x="732" y="60"/>
                      <a:pt x="535" y="185"/>
                    </a:cubicBezTo>
                    <a:cubicBezTo>
                      <a:pt x="0" y="533"/>
                      <a:pt x="267" y="986"/>
                      <a:pt x="617" y="1542"/>
                    </a:cubicBezTo>
                    <a:cubicBezTo>
                      <a:pt x="879" y="1958"/>
                      <a:pt x="1106" y="2306"/>
                      <a:pt x="1438" y="2306"/>
                    </a:cubicBezTo>
                    <a:cubicBezTo>
                      <a:pt x="1549" y="2306"/>
                      <a:pt x="1672" y="2267"/>
                      <a:pt x="1811" y="2179"/>
                    </a:cubicBezTo>
                    <a:cubicBezTo>
                      <a:pt x="2365" y="1830"/>
                      <a:pt x="2510" y="1110"/>
                      <a:pt x="2160" y="555"/>
                    </a:cubicBezTo>
                    <a:cubicBezTo>
                      <a:pt x="1935" y="196"/>
                      <a:pt x="1555" y="0"/>
                      <a:pt x="116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9" name="Google Shape;3439;p36"/>
              <p:cNvSpPr/>
              <p:nvPr/>
            </p:nvSpPr>
            <p:spPr>
              <a:xfrm>
                <a:off x="6142365" y="2364343"/>
                <a:ext cx="51956" cy="47599"/>
              </a:xfrm>
              <a:custGeom>
                <a:avLst/>
                <a:gdLst/>
                <a:ahLst/>
                <a:cxnLst/>
                <a:rect l="l" t="t" r="r" b="b"/>
                <a:pathLst>
                  <a:path w="2409" h="2207" extrusionOk="0">
                    <a:moveTo>
                      <a:pt x="1131" y="1"/>
                    </a:moveTo>
                    <a:cubicBezTo>
                      <a:pt x="921" y="1"/>
                      <a:pt x="708" y="58"/>
                      <a:pt x="516" y="176"/>
                    </a:cubicBezTo>
                    <a:cubicBezTo>
                      <a:pt x="0" y="505"/>
                      <a:pt x="247" y="958"/>
                      <a:pt x="598" y="1471"/>
                    </a:cubicBezTo>
                    <a:cubicBezTo>
                      <a:pt x="846" y="1874"/>
                      <a:pt x="1070" y="2206"/>
                      <a:pt x="1384" y="2206"/>
                    </a:cubicBezTo>
                    <a:cubicBezTo>
                      <a:pt x="1488" y="2206"/>
                      <a:pt x="1601" y="2170"/>
                      <a:pt x="1729" y="2089"/>
                    </a:cubicBezTo>
                    <a:cubicBezTo>
                      <a:pt x="2263" y="1759"/>
                      <a:pt x="2408" y="1060"/>
                      <a:pt x="2079" y="525"/>
                    </a:cubicBezTo>
                    <a:cubicBezTo>
                      <a:pt x="1868" y="182"/>
                      <a:pt x="1506" y="1"/>
                      <a:pt x="113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0" name="Google Shape;3440;p36"/>
              <p:cNvSpPr/>
              <p:nvPr/>
            </p:nvSpPr>
            <p:spPr>
              <a:xfrm>
                <a:off x="6142365" y="2364300"/>
                <a:ext cx="43955" cy="47362"/>
              </a:xfrm>
              <a:custGeom>
                <a:avLst/>
                <a:gdLst/>
                <a:ahLst/>
                <a:cxnLst/>
                <a:rect l="l" t="t" r="r" b="b"/>
                <a:pathLst>
                  <a:path w="2038" h="2196" extrusionOk="0">
                    <a:moveTo>
                      <a:pt x="1115" y="1"/>
                    </a:moveTo>
                    <a:cubicBezTo>
                      <a:pt x="911" y="1"/>
                      <a:pt x="703" y="58"/>
                      <a:pt x="516" y="178"/>
                    </a:cubicBezTo>
                    <a:cubicBezTo>
                      <a:pt x="0" y="507"/>
                      <a:pt x="247" y="960"/>
                      <a:pt x="598" y="1473"/>
                    </a:cubicBezTo>
                    <a:cubicBezTo>
                      <a:pt x="838" y="1873"/>
                      <a:pt x="1057" y="2195"/>
                      <a:pt x="1391" y="2195"/>
                    </a:cubicBezTo>
                    <a:cubicBezTo>
                      <a:pt x="1401" y="2195"/>
                      <a:pt x="1411" y="2195"/>
                      <a:pt x="1421" y="2194"/>
                    </a:cubicBezTo>
                    <a:cubicBezTo>
                      <a:pt x="700" y="1679"/>
                      <a:pt x="535" y="1371"/>
                      <a:pt x="2038" y="486"/>
                    </a:cubicBezTo>
                    <a:cubicBezTo>
                      <a:pt x="1816" y="173"/>
                      <a:pt x="1469" y="1"/>
                      <a:pt x="111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1" name="Google Shape;3441;p36"/>
              <p:cNvSpPr/>
              <p:nvPr/>
            </p:nvSpPr>
            <p:spPr>
              <a:xfrm>
                <a:off x="6015936" y="2433381"/>
                <a:ext cx="54566" cy="49735"/>
              </a:xfrm>
              <a:custGeom>
                <a:avLst/>
                <a:gdLst/>
                <a:ahLst/>
                <a:cxnLst/>
                <a:rect l="l" t="t" r="r" b="b"/>
                <a:pathLst>
                  <a:path w="2530" h="2306" extrusionOk="0">
                    <a:moveTo>
                      <a:pt x="1186" y="0"/>
                    </a:moveTo>
                    <a:cubicBezTo>
                      <a:pt x="971" y="0"/>
                      <a:pt x="753" y="60"/>
                      <a:pt x="555" y="184"/>
                    </a:cubicBezTo>
                    <a:cubicBezTo>
                      <a:pt x="0" y="533"/>
                      <a:pt x="267" y="986"/>
                      <a:pt x="617" y="1542"/>
                    </a:cubicBezTo>
                    <a:cubicBezTo>
                      <a:pt x="879" y="1958"/>
                      <a:pt x="1118" y="2305"/>
                      <a:pt x="1456" y="2305"/>
                    </a:cubicBezTo>
                    <a:cubicBezTo>
                      <a:pt x="1568" y="2305"/>
                      <a:pt x="1692" y="2267"/>
                      <a:pt x="1830" y="2179"/>
                    </a:cubicBezTo>
                    <a:cubicBezTo>
                      <a:pt x="2365" y="1830"/>
                      <a:pt x="2530" y="1109"/>
                      <a:pt x="2181" y="555"/>
                    </a:cubicBezTo>
                    <a:cubicBezTo>
                      <a:pt x="1955" y="196"/>
                      <a:pt x="1576" y="0"/>
                      <a:pt x="118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2" name="Google Shape;3442;p36"/>
              <p:cNvSpPr/>
              <p:nvPr/>
            </p:nvSpPr>
            <p:spPr>
              <a:xfrm>
                <a:off x="6013262" y="2430901"/>
                <a:ext cx="51913" cy="47535"/>
              </a:xfrm>
              <a:custGeom>
                <a:avLst/>
                <a:gdLst/>
                <a:ahLst/>
                <a:cxnLst/>
                <a:rect l="l" t="t" r="r" b="b"/>
                <a:pathLst>
                  <a:path w="2407" h="2204" extrusionOk="0">
                    <a:moveTo>
                      <a:pt x="1130" y="0"/>
                    </a:moveTo>
                    <a:cubicBezTo>
                      <a:pt x="920" y="0"/>
                      <a:pt x="707" y="58"/>
                      <a:pt x="514" y="176"/>
                    </a:cubicBezTo>
                    <a:cubicBezTo>
                      <a:pt x="1" y="505"/>
                      <a:pt x="248" y="936"/>
                      <a:pt x="577" y="1471"/>
                    </a:cubicBezTo>
                    <a:cubicBezTo>
                      <a:pt x="841" y="1861"/>
                      <a:pt x="1059" y="2203"/>
                      <a:pt x="1382" y="2203"/>
                    </a:cubicBezTo>
                    <a:cubicBezTo>
                      <a:pt x="1485" y="2203"/>
                      <a:pt x="1599" y="2168"/>
                      <a:pt x="1729" y="2088"/>
                    </a:cubicBezTo>
                    <a:cubicBezTo>
                      <a:pt x="2264" y="1739"/>
                      <a:pt x="2407" y="1040"/>
                      <a:pt x="2078" y="525"/>
                    </a:cubicBezTo>
                    <a:cubicBezTo>
                      <a:pt x="1867" y="182"/>
                      <a:pt x="1504" y="0"/>
                      <a:pt x="113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3" name="Google Shape;3443;p36"/>
              <p:cNvSpPr/>
              <p:nvPr/>
            </p:nvSpPr>
            <p:spPr>
              <a:xfrm>
                <a:off x="6013262" y="2430857"/>
                <a:ext cx="43933" cy="47341"/>
              </a:xfrm>
              <a:custGeom>
                <a:avLst/>
                <a:gdLst/>
                <a:ahLst/>
                <a:cxnLst/>
                <a:rect l="l" t="t" r="r" b="b"/>
                <a:pathLst>
                  <a:path w="2037" h="2195" extrusionOk="0">
                    <a:moveTo>
                      <a:pt x="1115" y="0"/>
                    </a:moveTo>
                    <a:cubicBezTo>
                      <a:pt x="910" y="0"/>
                      <a:pt x="703" y="58"/>
                      <a:pt x="514" y="178"/>
                    </a:cubicBezTo>
                    <a:cubicBezTo>
                      <a:pt x="1" y="507"/>
                      <a:pt x="248" y="938"/>
                      <a:pt x="577" y="1473"/>
                    </a:cubicBezTo>
                    <a:cubicBezTo>
                      <a:pt x="836" y="1873"/>
                      <a:pt x="1058" y="2195"/>
                      <a:pt x="1372" y="2195"/>
                    </a:cubicBezTo>
                    <a:cubicBezTo>
                      <a:pt x="1381" y="2195"/>
                      <a:pt x="1390" y="2195"/>
                      <a:pt x="1400" y="2194"/>
                    </a:cubicBezTo>
                    <a:cubicBezTo>
                      <a:pt x="700" y="1659"/>
                      <a:pt x="536" y="1371"/>
                      <a:pt x="2037" y="486"/>
                    </a:cubicBezTo>
                    <a:cubicBezTo>
                      <a:pt x="1815" y="173"/>
                      <a:pt x="1469" y="0"/>
                      <a:pt x="111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4" name="Google Shape;3444;p36"/>
              <p:cNvSpPr/>
              <p:nvPr/>
            </p:nvSpPr>
            <p:spPr>
              <a:xfrm>
                <a:off x="6367336" y="2257670"/>
                <a:ext cx="54566" cy="49692"/>
              </a:xfrm>
              <a:custGeom>
                <a:avLst/>
                <a:gdLst/>
                <a:ahLst/>
                <a:cxnLst/>
                <a:rect l="l" t="t" r="r" b="b"/>
                <a:pathLst>
                  <a:path w="2530" h="2304" extrusionOk="0">
                    <a:moveTo>
                      <a:pt x="1186" y="1"/>
                    </a:moveTo>
                    <a:cubicBezTo>
                      <a:pt x="971" y="1"/>
                      <a:pt x="753" y="60"/>
                      <a:pt x="555" y="185"/>
                    </a:cubicBezTo>
                    <a:cubicBezTo>
                      <a:pt x="0" y="534"/>
                      <a:pt x="267" y="986"/>
                      <a:pt x="618" y="1543"/>
                    </a:cubicBezTo>
                    <a:cubicBezTo>
                      <a:pt x="881" y="1946"/>
                      <a:pt x="1122" y="2303"/>
                      <a:pt x="1454" y="2303"/>
                    </a:cubicBezTo>
                    <a:cubicBezTo>
                      <a:pt x="1562" y="2303"/>
                      <a:pt x="1680" y="2265"/>
                      <a:pt x="1811" y="2180"/>
                    </a:cubicBezTo>
                    <a:cubicBezTo>
                      <a:pt x="2365" y="1831"/>
                      <a:pt x="2530" y="1090"/>
                      <a:pt x="2181" y="555"/>
                    </a:cubicBezTo>
                    <a:cubicBezTo>
                      <a:pt x="1955" y="197"/>
                      <a:pt x="1576" y="1"/>
                      <a:pt x="118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5" name="Google Shape;3445;p36"/>
              <p:cNvSpPr/>
              <p:nvPr/>
            </p:nvSpPr>
            <p:spPr>
              <a:xfrm>
                <a:off x="6364208" y="2254974"/>
                <a:ext cx="52387" cy="47578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2206" extrusionOk="0">
                    <a:moveTo>
                      <a:pt x="1140" y="0"/>
                    </a:moveTo>
                    <a:cubicBezTo>
                      <a:pt x="932" y="0"/>
                      <a:pt x="721" y="60"/>
                      <a:pt x="535" y="186"/>
                    </a:cubicBezTo>
                    <a:cubicBezTo>
                      <a:pt x="1" y="516"/>
                      <a:pt x="269" y="947"/>
                      <a:pt x="598" y="1482"/>
                    </a:cubicBezTo>
                    <a:cubicBezTo>
                      <a:pt x="844" y="1867"/>
                      <a:pt x="1067" y="2205"/>
                      <a:pt x="1388" y="2205"/>
                    </a:cubicBezTo>
                    <a:cubicBezTo>
                      <a:pt x="1496" y="2205"/>
                      <a:pt x="1615" y="2167"/>
                      <a:pt x="1750" y="2079"/>
                    </a:cubicBezTo>
                    <a:cubicBezTo>
                      <a:pt x="2264" y="1750"/>
                      <a:pt x="2428" y="1050"/>
                      <a:pt x="2099" y="516"/>
                    </a:cubicBezTo>
                    <a:cubicBezTo>
                      <a:pt x="1876" y="186"/>
                      <a:pt x="1510" y="0"/>
                      <a:pt x="114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6" name="Google Shape;3446;p36"/>
              <p:cNvSpPr/>
              <p:nvPr/>
            </p:nvSpPr>
            <p:spPr>
              <a:xfrm>
                <a:off x="6364208" y="2255147"/>
                <a:ext cx="44386" cy="47362"/>
              </a:xfrm>
              <a:custGeom>
                <a:avLst/>
                <a:gdLst/>
                <a:ahLst/>
                <a:cxnLst/>
                <a:rect l="l" t="t" r="r" b="b"/>
                <a:pathLst>
                  <a:path w="2058" h="2196" extrusionOk="0">
                    <a:moveTo>
                      <a:pt x="1136" y="1"/>
                    </a:moveTo>
                    <a:cubicBezTo>
                      <a:pt x="931" y="1"/>
                      <a:pt x="724" y="58"/>
                      <a:pt x="535" y="178"/>
                    </a:cubicBezTo>
                    <a:cubicBezTo>
                      <a:pt x="1" y="508"/>
                      <a:pt x="269" y="939"/>
                      <a:pt x="598" y="1474"/>
                    </a:cubicBezTo>
                    <a:cubicBezTo>
                      <a:pt x="857" y="1855"/>
                      <a:pt x="1079" y="2195"/>
                      <a:pt x="1394" y="2195"/>
                    </a:cubicBezTo>
                    <a:cubicBezTo>
                      <a:pt x="1403" y="2195"/>
                      <a:pt x="1412" y="2195"/>
                      <a:pt x="1421" y="2194"/>
                    </a:cubicBezTo>
                    <a:cubicBezTo>
                      <a:pt x="721" y="1660"/>
                      <a:pt x="557" y="1350"/>
                      <a:pt x="2058" y="486"/>
                    </a:cubicBezTo>
                    <a:cubicBezTo>
                      <a:pt x="1837" y="173"/>
                      <a:pt x="1491" y="1"/>
                      <a:pt x="113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7" name="Google Shape;3447;p36"/>
              <p:cNvSpPr/>
              <p:nvPr/>
            </p:nvSpPr>
            <p:spPr>
              <a:xfrm>
                <a:off x="5772332" y="2563778"/>
                <a:ext cx="55040" cy="49605"/>
              </a:xfrm>
              <a:custGeom>
                <a:avLst/>
                <a:gdLst/>
                <a:ahLst/>
                <a:cxnLst/>
                <a:rect l="l" t="t" r="r" b="b"/>
                <a:pathLst>
                  <a:path w="2552" h="2300" extrusionOk="0">
                    <a:moveTo>
                      <a:pt x="1217" y="1"/>
                    </a:moveTo>
                    <a:cubicBezTo>
                      <a:pt x="989" y="1"/>
                      <a:pt x="758" y="67"/>
                      <a:pt x="557" y="206"/>
                    </a:cubicBezTo>
                    <a:cubicBezTo>
                      <a:pt x="0" y="557"/>
                      <a:pt x="288" y="1010"/>
                      <a:pt x="659" y="1544"/>
                    </a:cubicBezTo>
                    <a:cubicBezTo>
                      <a:pt x="918" y="1955"/>
                      <a:pt x="1155" y="2300"/>
                      <a:pt x="1486" y="2300"/>
                    </a:cubicBezTo>
                    <a:cubicBezTo>
                      <a:pt x="1602" y="2300"/>
                      <a:pt x="1729" y="2257"/>
                      <a:pt x="1873" y="2162"/>
                    </a:cubicBezTo>
                    <a:cubicBezTo>
                      <a:pt x="2408" y="1791"/>
                      <a:pt x="2551" y="1070"/>
                      <a:pt x="2181" y="516"/>
                    </a:cubicBezTo>
                    <a:cubicBezTo>
                      <a:pt x="1963" y="182"/>
                      <a:pt x="1594" y="1"/>
                      <a:pt x="121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8" name="Google Shape;3448;p36"/>
              <p:cNvSpPr/>
              <p:nvPr/>
            </p:nvSpPr>
            <p:spPr>
              <a:xfrm>
                <a:off x="5769247" y="2561427"/>
                <a:ext cx="52797" cy="47341"/>
              </a:xfrm>
              <a:custGeom>
                <a:avLst/>
                <a:gdLst/>
                <a:ahLst/>
                <a:cxnLst/>
                <a:rect l="l" t="t" r="r" b="b"/>
                <a:pathLst>
                  <a:path w="2448" h="2195" extrusionOk="0">
                    <a:moveTo>
                      <a:pt x="1157" y="1"/>
                    </a:moveTo>
                    <a:cubicBezTo>
                      <a:pt x="942" y="1"/>
                      <a:pt x="726" y="62"/>
                      <a:pt x="535" y="192"/>
                    </a:cubicBezTo>
                    <a:cubicBezTo>
                      <a:pt x="0" y="543"/>
                      <a:pt x="288" y="954"/>
                      <a:pt x="617" y="1489"/>
                    </a:cubicBezTo>
                    <a:cubicBezTo>
                      <a:pt x="876" y="1870"/>
                      <a:pt x="1113" y="2194"/>
                      <a:pt x="1428" y="2194"/>
                    </a:cubicBezTo>
                    <a:cubicBezTo>
                      <a:pt x="1537" y="2194"/>
                      <a:pt x="1656" y="2155"/>
                      <a:pt x="1789" y="2065"/>
                    </a:cubicBezTo>
                    <a:cubicBezTo>
                      <a:pt x="2304" y="1714"/>
                      <a:pt x="2447" y="1015"/>
                      <a:pt x="2098" y="501"/>
                    </a:cubicBezTo>
                    <a:cubicBezTo>
                      <a:pt x="1878" y="178"/>
                      <a:pt x="1520" y="1"/>
                      <a:pt x="115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9" name="Google Shape;3449;p36"/>
              <p:cNvSpPr/>
              <p:nvPr/>
            </p:nvSpPr>
            <p:spPr>
              <a:xfrm>
                <a:off x="5769247" y="2561384"/>
                <a:ext cx="44386" cy="47276"/>
              </a:xfrm>
              <a:custGeom>
                <a:avLst/>
                <a:gdLst/>
                <a:ahLst/>
                <a:cxnLst/>
                <a:rect l="l" t="t" r="r" b="b"/>
                <a:pathLst>
                  <a:path w="2058" h="2192" extrusionOk="0">
                    <a:moveTo>
                      <a:pt x="1146" y="1"/>
                    </a:moveTo>
                    <a:cubicBezTo>
                      <a:pt x="934" y="1"/>
                      <a:pt x="722" y="62"/>
                      <a:pt x="535" y="194"/>
                    </a:cubicBezTo>
                    <a:cubicBezTo>
                      <a:pt x="0" y="545"/>
                      <a:pt x="288" y="956"/>
                      <a:pt x="617" y="1491"/>
                    </a:cubicBezTo>
                    <a:cubicBezTo>
                      <a:pt x="876" y="1870"/>
                      <a:pt x="1117" y="2191"/>
                      <a:pt x="1432" y="2191"/>
                    </a:cubicBezTo>
                    <a:cubicBezTo>
                      <a:pt x="1441" y="2191"/>
                      <a:pt x="1450" y="2191"/>
                      <a:pt x="1460" y="2190"/>
                    </a:cubicBezTo>
                    <a:cubicBezTo>
                      <a:pt x="741" y="1675"/>
                      <a:pt x="576" y="1367"/>
                      <a:pt x="2057" y="462"/>
                    </a:cubicBezTo>
                    <a:cubicBezTo>
                      <a:pt x="1839" y="167"/>
                      <a:pt x="1494" y="1"/>
                      <a:pt x="114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0" name="Google Shape;3450;p36"/>
              <p:cNvSpPr/>
              <p:nvPr/>
            </p:nvSpPr>
            <p:spPr>
              <a:xfrm>
                <a:off x="5660979" y="2623132"/>
                <a:ext cx="54566" cy="49454"/>
              </a:xfrm>
              <a:custGeom>
                <a:avLst/>
                <a:gdLst/>
                <a:ahLst/>
                <a:cxnLst/>
                <a:rect l="l" t="t" r="r" b="b"/>
                <a:pathLst>
                  <a:path w="2530" h="2293" extrusionOk="0">
                    <a:moveTo>
                      <a:pt x="1180" y="0"/>
                    </a:moveTo>
                    <a:cubicBezTo>
                      <a:pt x="957" y="0"/>
                      <a:pt x="732" y="62"/>
                      <a:pt x="535" y="191"/>
                    </a:cubicBezTo>
                    <a:cubicBezTo>
                      <a:pt x="0" y="562"/>
                      <a:pt x="267" y="1014"/>
                      <a:pt x="637" y="1549"/>
                    </a:cubicBezTo>
                    <a:cubicBezTo>
                      <a:pt x="900" y="1950"/>
                      <a:pt x="1139" y="2292"/>
                      <a:pt x="1476" y="2292"/>
                    </a:cubicBezTo>
                    <a:cubicBezTo>
                      <a:pt x="1588" y="2292"/>
                      <a:pt x="1712" y="2254"/>
                      <a:pt x="1852" y="2166"/>
                    </a:cubicBezTo>
                    <a:cubicBezTo>
                      <a:pt x="2387" y="1796"/>
                      <a:pt x="2530" y="1055"/>
                      <a:pt x="2160" y="520"/>
                    </a:cubicBezTo>
                    <a:cubicBezTo>
                      <a:pt x="1939" y="183"/>
                      <a:pt x="1563" y="0"/>
                      <a:pt x="118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1" name="Google Shape;3451;p36"/>
              <p:cNvSpPr/>
              <p:nvPr/>
            </p:nvSpPr>
            <p:spPr>
              <a:xfrm>
                <a:off x="5657851" y="2620436"/>
                <a:ext cx="52387" cy="47535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2204" extrusionOk="0">
                    <a:moveTo>
                      <a:pt x="1138" y="1"/>
                    </a:moveTo>
                    <a:cubicBezTo>
                      <a:pt x="923" y="1"/>
                      <a:pt x="706" y="63"/>
                      <a:pt x="516" y="193"/>
                    </a:cubicBezTo>
                    <a:cubicBezTo>
                      <a:pt x="1" y="542"/>
                      <a:pt x="269" y="975"/>
                      <a:pt x="598" y="1488"/>
                    </a:cubicBezTo>
                    <a:cubicBezTo>
                      <a:pt x="860" y="1875"/>
                      <a:pt x="1100" y="2203"/>
                      <a:pt x="1421" y="2203"/>
                    </a:cubicBezTo>
                    <a:cubicBezTo>
                      <a:pt x="1527" y="2203"/>
                      <a:pt x="1642" y="2167"/>
                      <a:pt x="1770" y="2086"/>
                    </a:cubicBezTo>
                    <a:cubicBezTo>
                      <a:pt x="2285" y="1735"/>
                      <a:pt x="2428" y="1036"/>
                      <a:pt x="2079" y="501"/>
                    </a:cubicBezTo>
                    <a:cubicBezTo>
                      <a:pt x="1859" y="178"/>
                      <a:pt x="1501" y="1"/>
                      <a:pt x="113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2" name="Google Shape;3452;p36"/>
              <p:cNvSpPr/>
              <p:nvPr/>
            </p:nvSpPr>
            <p:spPr>
              <a:xfrm>
                <a:off x="5657851" y="2620608"/>
                <a:ext cx="43976" cy="47103"/>
              </a:xfrm>
              <a:custGeom>
                <a:avLst/>
                <a:gdLst/>
                <a:ahLst/>
                <a:cxnLst/>
                <a:rect l="l" t="t" r="r" b="b"/>
                <a:pathLst>
                  <a:path w="2039" h="2184" extrusionOk="0">
                    <a:moveTo>
                      <a:pt x="1131" y="0"/>
                    </a:moveTo>
                    <a:cubicBezTo>
                      <a:pt x="918" y="0"/>
                      <a:pt x="703" y="60"/>
                      <a:pt x="516" y="185"/>
                    </a:cubicBezTo>
                    <a:cubicBezTo>
                      <a:pt x="1" y="534"/>
                      <a:pt x="269" y="967"/>
                      <a:pt x="598" y="1480"/>
                    </a:cubicBezTo>
                    <a:cubicBezTo>
                      <a:pt x="870" y="1868"/>
                      <a:pt x="1086" y="2183"/>
                      <a:pt x="1386" y="2183"/>
                    </a:cubicBezTo>
                    <a:cubicBezTo>
                      <a:pt x="1404" y="2183"/>
                      <a:pt x="1422" y="2182"/>
                      <a:pt x="1441" y="2180"/>
                    </a:cubicBezTo>
                    <a:cubicBezTo>
                      <a:pt x="721" y="1686"/>
                      <a:pt x="557" y="1378"/>
                      <a:pt x="2038" y="452"/>
                    </a:cubicBezTo>
                    <a:cubicBezTo>
                      <a:pt x="1821" y="159"/>
                      <a:pt x="1478" y="0"/>
                      <a:pt x="11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3" name="Google Shape;3453;p36"/>
              <p:cNvSpPr/>
              <p:nvPr/>
            </p:nvSpPr>
            <p:spPr>
              <a:xfrm>
                <a:off x="5533191" y="2692795"/>
                <a:ext cx="55040" cy="49433"/>
              </a:xfrm>
              <a:custGeom>
                <a:avLst/>
                <a:gdLst/>
                <a:ahLst/>
                <a:cxnLst/>
                <a:rect l="l" t="t" r="r" b="b"/>
                <a:pathLst>
                  <a:path w="2552" h="2292" extrusionOk="0">
                    <a:moveTo>
                      <a:pt x="1190" y="0"/>
                    </a:moveTo>
                    <a:cubicBezTo>
                      <a:pt x="967" y="0"/>
                      <a:pt x="740" y="62"/>
                      <a:pt x="536" y="190"/>
                    </a:cubicBezTo>
                    <a:cubicBezTo>
                      <a:pt x="1" y="561"/>
                      <a:pt x="289" y="1013"/>
                      <a:pt x="638" y="1548"/>
                    </a:cubicBezTo>
                    <a:cubicBezTo>
                      <a:pt x="915" y="1949"/>
                      <a:pt x="1158" y="2292"/>
                      <a:pt x="1487" y="2292"/>
                    </a:cubicBezTo>
                    <a:cubicBezTo>
                      <a:pt x="1598" y="2292"/>
                      <a:pt x="1718" y="2253"/>
                      <a:pt x="1852" y="2165"/>
                    </a:cubicBezTo>
                    <a:cubicBezTo>
                      <a:pt x="2407" y="1795"/>
                      <a:pt x="2552" y="1054"/>
                      <a:pt x="2181" y="520"/>
                    </a:cubicBezTo>
                    <a:cubicBezTo>
                      <a:pt x="1947" y="182"/>
                      <a:pt x="1574" y="0"/>
                      <a:pt x="119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4" name="Google Shape;3454;p36"/>
              <p:cNvSpPr/>
              <p:nvPr/>
            </p:nvSpPr>
            <p:spPr>
              <a:xfrm>
                <a:off x="5530064" y="2690099"/>
                <a:ext cx="52387" cy="47341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2195" extrusionOk="0">
                    <a:moveTo>
                      <a:pt x="1154" y="1"/>
                    </a:moveTo>
                    <a:cubicBezTo>
                      <a:pt x="936" y="1"/>
                      <a:pt x="715" y="62"/>
                      <a:pt x="516" y="192"/>
                    </a:cubicBezTo>
                    <a:cubicBezTo>
                      <a:pt x="1" y="542"/>
                      <a:pt x="269" y="974"/>
                      <a:pt x="618" y="1489"/>
                    </a:cubicBezTo>
                    <a:cubicBezTo>
                      <a:pt x="878" y="1870"/>
                      <a:pt x="1104" y="2194"/>
                      <a:pt x="1412" y="2194"/>
                    </a:cubicBezTo>
                    <a:cubicBezTo>
                      <a:pt x="1520" y="2194"/>
                      <a:pt x="1637" y="2155"/>
                      <a:pt x="1770" y="2065"/>
                    </a:cubicBezTo>
                    <a:cubicBezTo>
                      <a:pt x="2305" y="1714"/>
                      <a:pt x="2428" y="1015"/>
                      <a:pt x="2099" y="501"/>
                    </a:cubicBezTo>
                    <a:cubicBezTo>
                      <a:pt x="1880" y="177"/>
                      <a:pt x="1522" y="1"/>
                      <a:pt x="11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5" name="Google Shape;3455;p36"/>
              <p:cNvSpPr/>
              <p:nvPr/>
            </p:nvSpPr>
            <p:spPr>
              <a:xfrm>
                <a:off x="5530064" y="2690250"/>
                <a:ext cx="44407" cy="47082"/>
              </a:xfrm>
              <a:custGeom>
                <a:avLst/>
                <a:gdLst/>
                <a:ahLst/>
                <a:cxnLst/>
                <a:rect l="l" t="t" r="r" b="b"/>
                <a:pathLst>
                  <a:path w="2059" h="2183" extrusionOk="0">
                    <a:moveTo>
                      <a:pt x="1140" y="0"/>
                    </a:moveTo>
                    <a:cubicBezTo>
                      <a:pt x="927" y="0"/>
                      <a:pt x="711" y="60"/>
                      <a:pt x="516" y="185"/>
                    </a:cubicBezTo>
                    <a:cubicBezTo>
                      <a:pt x="1" y="535"/>
                      <a:pt x="269" y="967"/>
                      <a:pt x="618" y="1482"/>
                    </a:cubicBezTo>
                    <a:cubicBezTo>
                      <a:pt x="878" y="1881"/>
                      <a:pt x="1118" y="2182"/>
                      <a:pt x="1432" y="2182"/>
                    </a:cubicBezTo>
                    <a:cubicBezTo>
                      <a:pt x="1442" y="2182"/>
                      <a:pt x="1452" y="2182"/>
                      <a:pt x="1462" y="2181"/>
                    </a:cubicBezTo>
                    <a:cubicBezTo>
                      <a:pt x="741" y="1666"/>
                      <a:pt x="577" y="1378"/>
                      <a:pt x="2058" y="453"/>
                    </a:cubicBezTo>
                    <a:cubicBezTo>
                      <a:pt x="1828" y="159"/>
                      <a:pt x="1488" y="0"/>
                      <a:pt x="114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6" name="Google Shape;3456;p36"/>
              <p:cNvSpPr/>
              <p:nvPr/>
            </p:nvSpPr>
            <p:spPr>
              <a:xfrm>
                <a:off x="5880169" y="2508220"/>
                <a:ext cx="54566" cy="49433"/>
              </a:xfrm>
              <a:custGeom>
                <a:avLst/>
                <a:gdLst/>
                <a:ahLst/>
                <a:cxnLst/>
                <a:rect l="l" t="t" r="r" b="b"/>
                <a:pathLst>
                  <a:path w="2530" h="2292" extrusionOk="0">
                    <a:moveTo>
                      <a:pt x="1181" y="0"/>
                    </a:moveTo>
                    <a:cubicBezTo>
                      <a:pt x="957" y="0"/>
                      <a:pt x="732" y="62"/>
                      <a:pt x="535" y="190"/>
                    </a:cubicBezTo>
                    <a:cubicBezTo>
                      <a:pt x="0" y="561"/>
                      <a:pt x="267" y="1013"/>
                      <a:pt x="637" y="1548"/>
                    </a:cubicBezTo>
                    <a:cubicBezTo>
                      <a:pt x="914" y="1949"/>
                      <a:pt x="1157" y="2292"/>
                      <a:pt x="1487" y="2292"/>
                    </a:cubicBezTo>
                    <a:cubicBezTo>
                      <a:pt x="1597" y="2292"/>
                      <a:pt x="1717" y="2253"/>
                      <a:pt x="1852" y="2165"/>
                    </a:cubicBezTo>
                    <a:cubicBezTo>
                      <a:pt x="2387" y="1795"/>
                      <a:pt x="2530" y="1054"/>
                      <a:pt x="2181" y="519"/>
                    </a:cubicBezTo>
                    <a:cubicBezTo>
                      <a:pt x="1947" y="182"/>
                      <a:pt x="1565" y="0"/>
                      <a:pt x="118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7" name="Google Shape;3457;p36"/>
              <p:cNvSpPr/>
              <p:nvPr/>
            </p:nvSpPr>
            <p:spPr>
              <a:xfrm>
                <a:off x="5877042" y="2505718"/>
                <a:ext cx="52366" cy="47319"/>
              </a:xfrm>
              <a:custGeom>
                <a:avLst/>
                <a:gdLst/>
                <a:ahLst/>
                <a:cxnLst/>
                <a:rect l="l" t="t" r="r" b="b"/>
                <a:pathLst>
                  <a:path w="2428" h="2194" extrusionOk="0">
                    <a:moveTo>
                      <a:pt x="1140" y="0"/>
                    </a:moveTo>
                    <a:cubicBezTo>
                      <a:pt x="924" y="0"/>
                      <a:pt x="707" y="60"/>
                      <a:pt x="515" y="183"/>
                    </a:cubicBezTo>
                    <a:cubicBezTo>
                      <a:pt x="0" y="533"/>
                      <a:pt x="269" y="965"/>
                      <a:pt x="617" y="1480"/>
                    </a:cubicBezTo>
                    <a:cubicBezTo>
                      <a:pt x="881" y="1865"/>
                      <a:pt x="1109" y="2193"/>
                      <a:pt x="1424" y="2193"/>
                    </a:cubicBezTo>
                    <a:cubicBezTo>
                      <a:pt x="1528" y="2193"/>
                      <a:pt x="1642" y="2157"/>
                      <a:pt x="1770" y="2076"/>
                    </a:cubicBezTo>
                    <a:cubicBezTo>
                      <a:pt x="2285" y="1727"/>
                      <a:pt x="2428" y="1027"/>
                      <a:pt x="2079" y="492"/>
                    </a:cubicBezTo>
                    <a:cubicBezTo>
                      <a:pt x="1859" y="169"/>
                      <a:pt x="1502" y="0"/>
                      <a:pt x="114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8" name="Google Shape;3458;p36"/>
              <p:cNvSpPr/>
              <p:nvPr/>
            </p:nvSpPr>
            <p:spPr>
              <a:xfrm>
                <a:off x="5877042" y="2505697"/>
                <a:ext cx="43955" cy="47103"/>
              </a:xfrm>
              <a:custGeom>
                <a:avLst/>
                <a:gdLst/>
                <a:ahLst/>
                <a:cxnLst/>
                <a:rect l="l" t="t" r="r" b="b"/>
                <a:pathLst>
                  <a:path w="2038" h="2184" extrusionOk="0">
                    <a:moveTo>
                      <a:pt x="1124" y="0"/>
                    </a:moveTo>
                    <a:cubicBezTo>
                      <a:pt x="913" y="0"/>
                      <a:pt x="701" y="60"/>
                      <a:pt x="515" y="184"/>
                    </a:cubicBezTo>
                    <a:cubicBezTo>
                      <a:pt x="0" y="534"/>
                      <a:pt x="269" y="966"/>
                      <a:pt x="617" y="1481"/>
                    </a:cubicBezTo>
                    <a:cubicBezTo>
                      <a:pt x="870" y="1869"/>
                      <a:pt x="1085" y="2184"/>
                      <a:pt x="1403" y="2184"/>
                    </a:cubicBezTo>
                    <a:cubicBezTo>
                      <a:pt x="1422" y="2184"/>
                      <a:pt x="1442" y="2183"/>
                      <a:pt x="1462" y="2180"/>
                    </a:cubicBezTo>
                    <a:cubicBezTo>
                      <a:pt x="741" y="1686"/>
                      <a:pt x="557" y="1377"/>
                      <a:pt x="2038" y="472"/>
                    </a:cubicBezTo>
                    <a:cubicBezTo>
                      <a:pt x="1819" y="164"/>
                      <a:pt x="1473" y="0"/>
                      <a:pt x="112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9" name="Google Shape;3459;p36"/>
              <p:cNvSpPr/>
              <p:nvPr/>
            </p:nvSpPr>
            <p:spPr>
              <a:xfrm>
                <a:off x="7394035" y="1958486"/>
                <a:ext cx="52797" cy="50188"/>
              </a:xfrm>
              <a:custGeom>
                <a:avLst/>
                <a:gdLst/>
                <a:ahLst/>
                <a:cxnLst/>
                <a:rect l="l" t="t" r="r" b="b"/>
                <a:pathLst>
                  <a:path w="2448" h="2327" extrusionOk="0">
                    <a:moveTo>
                      <a:pt x="1100" y="1"/>
                    </a:moveTo>
                    <a:cubicBezTo>
                      <a:pt x="931" y="1"/>
                      <a:pt x="760" y="35"/>
                      <a:pt x="596" y="109"/>
                    </a:cubicBezTo>
                    <a:cubicBezTo>
                      <a:pt x="1" y="397"/>
                      <a:pt x="226" y="869"/>
                      <a:pt x="514" y="1467"/>
                    </a:cubicBezTo>
                    <a:cubicBezTo>
                      <a:pt x="728" y="1942"/>
                      <a:pt x="929" y="2327"/>
                      <a:pt x="1304" y="2327"/>
                    </a:cubicBezTo>
                    <a:cubicBezTo>
                      <a:pt x="1399" y="2327"/>
                      <a:pt x="1505" y="2302"/>
                      <a:pt x="1625" y="2248"/>
                    </a:cubicBezTo>
                    <a:cubicBezTo>
                      <a:pt x="2201" y="1960"/>
                      <a:pt x="2448" y="1261"/>
                      <a:pt x="2181" y="663"/>
                    </a:cubicBezTo>
                    <a:cubicBezTo>
                      <a:pt x="1972" y="245"/>
                      <a:pt x="1546" y="1"/>
                      <a:pt x="110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0" name="Google Shape;3460;p36"/>
              <p:cNvSpPr/>
              <p:nvPr/>
            </p:nvSpPr>
            <p:spPr>
              <a:xfrm>
                <a:off x="7396235" y="1965064"/>
                <a:ext cx="50597" cy="48052"/>
              </a:xfrm>
              <a:custGeom>
                <a:avLst/>
                <a:gdLst/>
                <a:ahLst/>
                <a:cxnLst/>
                <a:rect l="l" t="t" r="r" b="b"/>
                <a:pathLst>
                  <a:path w="2346" h="2228" extrusionOk="0">
                    <a:moveTo>
                      <a:pt x="1054" y="0"/>
                    </a:moveTo>
                    <a:cubicBezTo>
                      <a:pt x="889" y="0"/>
                      <a:pt x="720" y="36"/>
                      <a:pt x="557" y="112"/>
                    </a:cubicBezTo>
                    <a:cubicBezTo>
                      <a:pt x="1" y="380"/>
                      <a:pt x="206" y="832"/>
                      <a:pt x="475" y="1408"/>
                    </a:cubicBezTo>
                    <a:cubicBezTo>
                      <a:pt x="687" y="1851"/>
                      <a:pt x="875" y="2228"/>
                      <a:pt x="1233" y="2228"/>
                    </a:cubicBezTo>
                    <a:cubicBezTo>
                      <a:pt x="1325" y="2228"/>
                      <a:pt x="1427" y="2203"/>
                      <a:pt x="1544" y="2149"/>
                    </a:cubicBezTo>
                    <a:cubicBezTo>
                      <a:pt x="2099" y="1881"/>
                      <a:pt x="2346" y="1203"/>
                      <a:pt x="2058" y="646"/>
                    </a:cubicBezTo>
                    <a:cubicBezTo>
                      <a:pt x="1867" y="233"/>
                      <a:pt x="1473" y="0"/>
                      <a:pt x="105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1" name="Google Shape;3461;p36"/>
              <p:cNvSpPr/>
              <p:nvPr/>
            </p:nvSpPr>
            <p:spPr>
              <a:xfrm>
                <a:off x="7398478" y="1971901"/>
                <a:ext cx="47470" cy="41215"/>
              </a:xfrm>
              <a:custGeom>
                <a:avLst/>
                <a:gdLst/>
                <a:ahLst/>
                <a:cxnLst/>
                <a:rect l="l" t="t" r="r" b="b"/>
                <a:pathLst>
                  <a:path w="2201" h="1911" extrusionOk="0">
                    <a:moveTo>
                      <a:pt x="185" y="0"/>
                    </a:moveTo>
                    <a:lnTo>
                      <a:pt x="185" y="0"/>
                    </a:lnTo>
                    <a:cubicBezTo>
                      <a:pt x="0" y="269"/>
                      <a:pt x="165" y="659"/>
                      <a:pt x="371" y="1091"/>
                    </a:cubicBezTo>
                    <a:cubicBezTo>
                      <a:pt x="583" y="1534"/>
                      <a:pt x="771" y="1911"/>
                      <a:pt x="1129" y="1911"/>
                    </a:cubicBezTo>
                    <a:cubicBezTo>
                      <a:pt x="1221" y="1911"/>
                      <a:pt x="1323" y="1886"/>
                      <a:pt x="1440" y="1832"/>
                    </a:cubicBezTo>
                    <a:cubicBezTo>
                      <a:pt x="1975" y="1564"/>
                      <a:pt x="2201" y="927"/>
                      <a:pt x="1975" y="371"/>
                    </a:cubicBezTo>
                    <a:lnTo>
                      <a:pt x="1975" y="371"/>
                    </a:lnTo>
                    <a:cubicBezTo>
                      <a:pt x="1352" y="703"/>
                      <a:pt x="953" y="851"/>
                      <a:pt x="694" y="851"/>
                    </a:cubicBezTo>
                    <a:cubicBezTo>
                      <a:pt x="312" y="851"/>
                      <a:pt x="234" y="528"/>
                      <a:pt x="18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2" name="Google Shape;3462;p36"/>
              <p:cNvSpPr/>
              <p:nvPr/>
            </p:nvSpPr>
            <p:spPr>
              <a:xfrm>
                <a:off x="7286198" y="2024590"/>
                <a:ext cx="52840" cy="50188"/>
              </a:xfrm>
              <a:custGeom>
                <a:avLst/>
                <a:gdLst/>
                <a:ahLst/>
                <a:cxnLst/>
                <a:rect l="l" t="t" r="r" b="b"/>
                <a:pathLst>
                  <a:path w="2450" h="2327" extrusionOk="0">
                    <a:moveTo>
                      <a:pt x="1090" y="1"/>
                    </a:moveTo>
                    <a:cubicBezTo>
                      <a:pt x="923" y="1"/>
                      <a:pt x="755" y="36"/>
                      <a:pt x="598" y="108"/>
                    </a:cubicBezTo>
                    <a:cubicBezTo>
                      <a:pt x="1" y="396"/>
                      <a:pt x="228" y="870"/>
                      <a:pt x="494" y="1466"/>
                    </a:cubicBezTo>
                    <a:cubicBezTo>
                      <a:pt x="724" y="1943"/>
                      <a:pt x="928" y="2327"/>
                      <a:pt x="1293" y="2327"/>
                    </a:cubicBezTo>
                    <a:cubicBezTo>
                      <a:pt x="1386" y="2327"/>
                      <a:pt x="1489" y="2302"/>
                      <a:pt x="1605" y="2248"/>
                    </a:cubicBezTo>
                    <a:cubicBezTo>
                      <a:pt x="2203" y="1960"/>
                      <a:pt x="2450" y="1260"/>
                      <a:pt x="2162" y="665"/>
                    </a:cubicBezTo>
                    <a:cubicBezTo>
                      <a:pt x="1967" y="246"/>
                      <a:pt x="1533" y="1"/>
                      <a:pt x="109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3" name="Google Shape;3463;p36"/>
              <p:cNvSpPr/>
              <p:nvPr/>
            </p:nvSpPr>
            <p:spPr>
              <a:xfrm>
                <a:off x="7288441" y="2031169"/>
                <a:ext cx="50144" cy="48052"/>
              </a:xfrm>
              <a:custGeom>
                <a:avLst/>
                <a:gdLst/>
                <a:ahLst/>
                <a:cxnLst/>
                <a:rect l="l" t="t" r="r" b="b"/>
                <a:pathLst>
                  <a:path w="2325" h="2228" extrusionOk="0">
                    <a:moveTo>
                      <a:pt x="1044" y="1"/>
                    </a:moveTo>
                    <a:cubicBezTo>
                      <a:pt x="879" y="1"/>
                      <a:pt x="712" y="37"/>
                      <a:pt x="555" y="113"/>
                    </a:cubicBezTo>
                    <a:cubicBezTo>
                      <a:pt x="0" y="379"/>
                      <a:pt x="206" y="832"/>
                      <a:pt x="473" y="1408"/>
                    </a:cubicBezTo>
                    <a:cubicBezTo>
                      <a:pt x="686" y="1851"/>
                      <a:pt x="873" y="2228"/>
                      <a:pt x="1231" y="2228"/>
                    </a:cubicBezTo>
                    <a:cubicBezTo>
                      <a:pt x="1322" y="2228"/>
                      <a:pt x="1425" y="2203"/>
                      <a:pt x="1543" y="2149"/>
                    </a:cubicBezTo>
                    <a:cubicBezTo>
                      <a:pt x="2099" y="1882"/>
                      <a:pt x="2324" y="1202"/>
                      <a:pt x="2058" y="648"/>
                    </a:cubicBezTo>
                    <a:cubicBezTo>
                      <a:pt x="1865" y="234"/>
                      <a:pt x="1462" y="1"/>
                      <a:pt x="104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4" name="Google Shape;3464;p36"/>
              <p:cNvSpPr/>
              <p:nvPr/>
            </p:nvSpPr>
            <p:spPr>
              <a:xfrm>
                <a:off x="7290640" y="2038027"/>
                <a:ext cx="47513" cy="41194"/>
              </a:xfrm>
              <a:custGeom>
                <a:avLst/>
                <a:gdLst/>
                <a:ahLst/>
                <a:cxnLst/>
                <a:rect l="l" t="t" r="r" b="b"/>
                <a:pathLst>
                  <a:path w="2203" h="1910" extrusionOk="0">
                    <a:moveTo>
                      <a:pt x="186" y="0"/>
                    </a:moveTo>
                    <a:cubicBezTo>
                      <a:pt x="0" y="267"/>
                      <a:pt x="165" y="659"/>
                      <a:pt x="371" y="1090"/>
                    </a:cubicBezTo>
                    <a:cubicBezTo>
                      <a:pt x="584" y="1533"/>
                      <a:pt x="771" y="1910"/>
                      <a:pt x="1129" y="1910"/>
                    </a:cubicBezTo>
                    <a:cubicBezTo>
                      <a:pt x="1220" y="1910"/>
                      <a:pt x="1323" y="1885"/>
                      <a:pt x="1441" y="1831"/>
                    </a:cubicBezTo>
                    <a:cubicBezTo>
                      <a:pt x="1975" y="1564"/>
                      <a:pt x="2203" y="925"/>
                      <a:pt x="1975" y="371"/>
                    </a:cubicBezTo>
                    <a:lnTo>
                      <a:pt x="1975" y="371"/>
                    </a:lnTo>
                    <a:cubicBezTo>
                      <a:pt x="1353" y="703"/>
                      <a:pt x="955" y="850"/>
                      <a:pt x="696" y="850"/>
                    </a:cubicBezTo>
                    <a:cubicBezTo>
                      <a:pt x="314" y="850"/>
                      <a:pt x="236" y="528"/>
                      <a:pt x="18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5" name="Google Shape;3465;p36"/>
              <p:cNvSpPr/>
              <p:nvPr/>
            </p:nvSpPr>
            <p:spPr>
              <a:xfrm>
                <a:off x="7161537" y="2098869"/>
                <a:ext cx="52819" cy="50403"/>
              </a:xfrm>
              <a:custGeom>
                <a:avLst/>
                <a:gdLst/>
                <a:ahLst/>
                <a:cxnLst/>
                <a:rect l="l" t="t" r="r" b="b"/>
                <a:pathLst>
                  <a:path w="2449" h="2337" extrusionOk="0">
                    <a:moveTo>
                      <a:pt x="1107" y="0"/>
                    </a:moveTo>
                    <a:cubicBezTo>
                      <a:pt x="934" y="0"/>
                      <a:pt x="760" y="39"/>
                      <a:pt x="597" y="120"/>
                    </a:cubicBezTo>
                    <a:cubicBezTo>
                      <a:pt x="1" y="408"/>
                      <a:pt x="226" y="882"/>
                      <a:pt x="494" y="1478"/>
                    </a:cubicBezTo>
                    <a:cubicBezTo>
                      <a:pt x="726" y="1940"/>
                      <a:pt x="930" y="2337"/>
                      <a:pt x="1300" y="2337"/>
                    </a:cubicBezTo>
                    <a:cubicBezTo>
                      <a:pt x="1391" y="2337"/>
                      <a:pt x="1492" y="2313"/>
                      <a:pt x="1605" y="2260"/>
                    </a:cubicBezTo>
                    <a:cubicBezTo>
                      <a:pt x="2201" y="1972"/>
                      <a:pt x="2448" y="1272"/>
                      <a:pt x="2160" y="677"/>
                    </a:cubicBezTo>
                    <a:cubicBezTo>
                      <a:pt x="1969" y="248"/>
                      <a:pt x="1544" y="0"/>
                      <a:pt x="110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6" name="Google Shape;3466;p36"/>
              <p:cNvSpPr/>
              <p:nvPr/>
            </p:nvSpPr>
            <p:spPr>
              <a:xfrm>
                <a:off x="7163737" y="2105512"/>
                <a:ext cx="50188" cy="48246"/>
              </a:xfrm>
              <a:custGeom>
                <a:avLst/>
                <a:gdLst/>
                <a:ahLst/>
                <a:cxnLst/>
                <a:rect l="l" t="t" r="r" b="b"/>
                <a:pathLst>
                  <a:path w="2327" h="2237" extrusionOk="0">
                    <a:moveTo>
                      <a:pt x="1052" y="1"/>
                    </a:moveTo>
                    <a:cubicBezTo>
                      <a:pt x="885" y="1"/>
                      <a:pt x="716" y="39"/>
                      <a:pt x="557" y="122"/>
                    </a:cubicBezTo>
                    <a:cubicBezTo>
                      <a:pt x="1" y="388"/>
                      <a:pt x="207" y="841"/>
                      <a:pt x="475" y="1397"/>
                    </a:cubicBezTo>
                    <a:cubicBezTo>
                      <a:pt x="687" y="1856"/>
                      <a:pt x="875" y="2237"/>
                      <a:pt x="1223" y="2237"/>
                    </a:cubicBezTo>
                    <a:cubicBezTo>
                      <a:pt x="1311" y="2237"/>
                      <a:pt x="1410" y="2212"/>
                      <a:pt x="1523" y="2158"/>
                    </a:cubicBezTo>
                    <a:cubicBezTo>
                      <a:pt x="2099" y="1870"/>
                      <a:pt x="2326" y="1211"/>
                      <a:pt x="2058" y="635"/>
                    </a:cubicBezTo>
                    <a:cubicBezTo>
                      <a:pt x="1868" y="240"/>
                      <a:pt x="1467" y="1"/>
                      <a:pt x="105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7" name="Google Shape;3467;p36"/>
              <p:cNvSpPr/>
              <p:nvPr/>
            </p:nvSpPr>
            <p:spPr>
              <a:xfrm>
                <a:off x="7165980" y="2112564"/>
                <a:ext cx="47470" cy="41194"/>
              </a:xfrm>
              <a:custGeom>
                <a:avLst/>
                <a:gdLst/>
                <a:ahLst/>
                <a:cxnLst/>
                <a:rect l="l" t="t" r="r" b="b"/>
                <a:pathLst>
                  <a:path w="2201" h="1910" extrusionOk="0">
                    <a:moveTo>
                      <a:pt x="185" y="1"/>
                    </a:moveTo>
                    <a:cubicBezTo>
                      <a:pt x="0" y="267"/>
                      <a:pt x="165" y="637"/>
                      <a:pt x="371" y="1070"/>
                    </a:cubicBezTo>
                    <a:cubicBezTo>
                      <a:pt x="583" y="1529"/>
                      <a:pt x="771" y="1910"/>
                      <a:pt x="1119" y="1910"/>
                    </a:cubicBezTo>
                    <a:cubicBezTo>
                      <a:pt x="1207" y="1910"/>
                      <a:pt x="1306" y="1885"/>
                      <a:pt x="1419" y="1831"/>
                    </a:cubicBezTo>
                    <a:cubicBezTo>
                      <a:pt x="1975" y="1564"/>
                      <a:pt x="2201" y="925"/>
                      <a:pt x="1975" y="371"/>
                    </a:cubicBezTo>
                    <a:lnTo>
                      <a:pt x="1975" y="371"/>
                    </a:lnTo>
                    <a:cubicBezTo>
                      <a:pt x="1350" y="695"/>
                      <a:pt x="951" y="841"/>
                      <a:pt x="692" y="841"/>
                    </a:cubicBezTo>
                    <a:cubicBezTo>
                      <a:pt x="312" y="841"/>
                      <a:pt x="234" y="526"/>
                      <a:pt x="18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8" name="Google Shape;3468;p36"/>
              <p:cNvSpPr/>
              <p:nvPr/>
            </p:nvSpPr>
            <p:spPr>
              <a:xfrm>
                <a:off x="7496977" y="1894150"/>
                <a:ext cx="52366" cy="50188"/>
              </a:xfrm>
              <a:custGeom>
                <a:avLst/>
                <a:gdLst/>
                <a:ahLst/>
                <a:cxnLst/>
                <a:rect l="l" t="t" r="r" b="b"/>
                <a:pathLst>
                  <a:path w="2428" h="2327" extrusionOk="0">
                    <a:moveTo>
                      <a:pt x="1077" y="1"/>
                    </a:moveTo>
                    <a:cubicBezTo>
                      <a:pt x="909" y="1"/>
                      <a:pt x="739" y="35"/>
                      <a:pt x="576" y="108"/>
                    </a:cubicBezTo>
                    <a:cubicBezTo>
                      <a:pt x="0" y="396"/>
                      <a:pt x="206" y="870"/>
                      <a:pt x="494" y="1466"/>
                    </a:cubicBezTo>
                    <a:cubicBezTo>
                      <a:pt x="707" y="1942"/>
                      <a:pt x="907" y="2327"/>
                      <a:pt x="1282" y="2327"/>
                    </a:cubicBezTo>
                    <a:cubicBezTo>
                      <a:pt x="1377" y="2327"/>
                      <a:pt x="1484" y="2302"/>
                      <a:pt x="1605" y="2248"/>
                    </a:cubicBezTo>
                    <a:cubicBezTo>
                      <a:pt x="2181" y="1960"/>
                      <a:pt x="2428" y="1260"/>
                      <a:pt x="2160" y="664"/>
                    </a:cubicBezTo>
                    <a:cubicBezTo>
                      <a:pt x="1950" y="246"/>
                      <a:pt x="1523" y="1"/>
                      <a:pt x="10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9" name="Google Shape;3469;p36"/>
              <p:cNvSpPr/>
              <p:nvPr/>
            </p:nvSpPr>
            <p:spPr>
              <a:xfrm>
                <a:off x="7498745" y="1900728"/>
                <a:ext cx="50597" cy="48052"/>
              </a:xfrm>
              <a:custGeom>
                <a:avLst/>
                <a:gdLst/>
                <a:ahLst/>
                <a:cxnLst/>
                <a:rect l="l" t="t" r="r" b="b"/>
                <a:pathLst>
                  <a:path w="2346" h="2228" extrusionOk="0">
                    <a:moveTo>
                      <a:pt x="1053" y="0"/>
                    </a:moveTo>
                    <a:cubicBezTo>
                      <a:pt x="887" y="0"/>
                      <a:pt x="718" y="37"/>
                      <a:pt x="555" y="112"/>
                    </a:cubicBezTo>
                    <a:cubicBezTo>
                      <a:pt x="1" y="379"/>
                      <a:pt x="206" y="832"/>
                      <a:pt x="473" y="1408"/>
                    </a:cubicBezTo>
                    <a:cubicBezTo>
                      <a:pt x="687" y="1851"/>
                      <a:pt x="873" y="2228"/>
                      <a:pt x="1231" y="2228"/>
                    </a:cubicBezTo>
                    <a:cubicBezTo>
                      <a:pt x="1322" y="2228"/>
                      <a:pt x="1425" y="2203"/>
                      <a:pt x="1543" y="2148"/>
                    </a:cubicBezTo>
                    <a:cubicBezTo>
                      <a:pt x="2099" y="1882"/>
                      <a:pt x="2346" y="1202"/>
                      <a:pt x="2078" y="647"/>
                    </a:cubicBezTo>
                    <a:cubicBezTo>
                      <a:pt x="1871" y="234"/>
                      <a:pt x="1474" y="0"/>
                      <a:pt x="105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0" name="Google Shape;3470;p36"/>
              <p:cNvSpPr/>
              <p:nvPr/>
            </p:nvSpPr>
            <p:spPr>
              <a:xfrm>
                <a:off x="7500945" y="1907587"/>
                <a:ext cx="47513" cy="41194"/>
              </a:xfrm>
              <a:custGeom>
                <a:avLst/>
                <a:gdLst/>
                <a:ahLst/>
                <a:cxnLst/>
                <a:rect l="l" t="t" r="r" b="b"/>
                <a:pathLst>
                  <a:path w="2203" h="1910" extrusionOk="0">
                    <a:moveTo>
                      <a:pt x="206" y="0"/>
                    </a:moveTo>
                    <a:lnTo>
                      <a:pt x="206" y="0"/>
                    </a:lnTo>
                    <a:cubicBezTo>
                      <a:pt x="1" y="267"/>
                      <a:pt x="165" y="659"/>
                      <a:pt x="371" y="1090"/>
                    </a:cubicBezTo>
                    <a:cubicBezTo>
                      <a:pt x="585" y="1533"/>
                      <a:pt x="771" y="1910"/>
                      <a:pt x="1129" y="1910"/>
                    </a:cubicBezTo>
                    <a:cubicBezTo>
                      <a:pt x="1220" y="1910"/>
                      <a:pt x="1323" y="1885"/>
                      <a:pt x="1441" y="1830"/>
                    </a:cubicBezTo>
                    <a:cubicBezTo>
                      <a:pt x="1976" y="1564"/>
                      <a:pt x="2203" y="925"/>
                      <a:pt x="1976" y="370"/>
                    </a:cubicBezTo>
                    <a:lnTo>
                      <a:pt x="1976" y="370"/>
                    </a:lnTo>
                    <a:cubicBezTo>
                      <a:pt x="1353" y="703"/>
                      <a:pt x="955" y="850"/>
                      <a:pt x="698" y="850"/>
                    </a:cubicBezTo>
                    <a:cubicBezTo>
                      <a:pt x="317" y="850"/>
                      <a:pt x="244" y="527"/>
                      <a:pt x="2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1" name="Google Shape;3471;p36"/>
              <p:cNvSpPr/>
              <p:nvPr/>
            </p:nvSpPr>
            <p:spPr>
              <a:xfrm>
                <a:off x="6922828" y="2236319"/>
                <a:ext cx="51935" cy="50058"/>
              </a:xfrm>
              <a:custGeom>
                <a:avLst/>
                <a:gdLst/>
                <a:ahLst/>
                <a:cxnLst/>
                <a:rect l="l" t="t" r="r" b="b"/>
                <a:pathLst>
                  <a:path w="2408" h="2321" extrusionOk="0">
                    <a:moveTo>
                      <a:pt x="1060" y="1"/>
                    </a:moveTo>
                    <a:cubicBezTo>
                      <a:pt x="898" y="1"/>
                      <a:pt x="734" y="34"/>
                      <a:pt x="577" y="105"/>
                    </a:cubicBezTo>
                    <a:cubicBezTo>
                      <a:pt x="1" y="372"/>
                      <a:pt x="185" y="865"/>
                      <a:pt x="453" y="1441"/>
                    </a:cubicBezTo>
                    <a:cubicBezTo>
                      <a:pt x="668" y="1922"/>
                      <a:pt x="869" y="2321"/>
                      <a:pt x="1239" y="2321"/>
                    </a:cubicBezTo>
                    <a:cubicBezTo>
                      <a:pt x="1329" y="2321"/>
                      <a:pt x="1430" y="2297"/>
                      <a:pt x="1543" y="2245"/>
                    </a:cubicBezTo>
                    <a:cubicBezTo>
                      <a:pt x="2140" y="1976"/>
                      <a:pt x="2407" y="1298"/>
                      <a:pt x="2140" y="701"/>
                    </a:cubicBezTo>
                    <a:cubicBezTo>
                      <a:pt x="1943" y="262"/>
                      <a:pt x="1511" y="1"/>
                      <a:pt x="106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2" name="Google Shape;3472;p36"/>
              <p:cNvSpPr/>
              <p:nvPr/>
            </p:nvSpPr>
            <p:spPr>
              <a:xfrm>
                <a:off x="6924618" y="2242724"/>
                <a:ext cx="49713" cy="48354"/>
              </a:xfrm>
              <a:custGeom>
                <a:avLst/>
                <a:gdLst/>
                <a:ahLst/>
                <a:cxnLst/>
                <a:rect l="l" t="t" r="r" b="b"/>
                <a:pathLst>
                  <a:path w="2305" h="2242" extrusionOk="0">
                    <a:moveTo>
                      <a:pt x="1015" y="1"/>
                    </a:moveTo>
                    <a:cubicBezTo>
                      <a:pt x="862" y="1"/>
                      <a:pt x="705" y="32"/>
                      <a:pt x="555" y="96"/>
                    </a:cubicBezTo>
                    <a:cubicBezTo>
                      <a:pt x="0" y="363"/>
                      <a:pt x="185" y="837"/>
                      <a:pt x="431" y="1391"/>
                    </a:cubicBezTo>
                    <a:cubicBezTo>
                      <a:pt x="648" y="1857"/>
                      <a:pt x="837" y="2242"/>
                      <a:pt x="1195" y="2242"/>
                    </a:cubicBezTo>
                    <a:cubicBezTo>
                      <a:pt x="1280" y="2242"/>
                      <a:pt x="1375" y="2220"/>
                      <a:pt x="1481" y="2173"/>
                    </a:cubicBezTo>
                    <a:cubicBezTo>
                      <a:pt x="2057" y="1906"/>
                      <a:pt x="2304" y="1248"/>
                      <a:pt x="2057" y="672"/>
                    </a:cubicBezTo>
                    <a:cubicBezTo>
                      <a:pt x="1859" y="247"/>
                      <a:pt x="1448" y="1"/>
                      <a:pt x="10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3" name="Google Shape;3473;p36"/>
              <p:cNvSpPr/>
              <p:nvPr/>
            </p:nvSpPr>
            <p:spPr>
              <a:xfrm>
                <a:off x="6926818" y="2249216"/>
                <a:ext cx="47039" cy="41863"/>
              </a:xfrm>
              <a:custGeom>
                <a:avLst/>
                <a:gdLst/>
                <a:ahLst/>
                <a:cxnLst/>
                <a:rect l="l" t="t" r="r" b="b"/>
                <a:pathLst>
                  <a:path w="2181" h="1941" extrusionOk="0">
                    <a:moveTo>
                      <a:pt x="186" y="1"/>
                    </a:moveTo>
                    <a:cubicBezTo>
                      <a:pt x="0" y="267"/>
                      <a:pt x="145" y="659"/>
                      <a:pt x="329" y="1090"/>
                    </a:cubicBezTo>
                    <a:cubicBezTo>
                      <a:pt x="546" y="1556"/>
                      <a:pt x="735" y="1941"/>
                      <a:pt x="1093" y="1941"/>
                    </a:cubicBezTo>
                    <a:cubicBezTo>
                      <a:pt x="1178" y="1941"/>
                      <a:pt x="1273" y="1919"/>
                      <a:pt x="1379" y="1872"/>
                    </a:cubicBezTo>
                    <a:cubicBezTo>
                      <a:pt x="1934" y="1625"/>
                      <a:pt x="2181" y="988"/>
                      <a:pt x="1955" y="432"/>
                    </a:cubicBezTo>
                    <a:lnTo>
                      <a:pt x="1955" y="432"/>
                    </a:lnTo>
                    <a:cubicBezTo>
                      <a:pt x="1344" y="730"/>
                      <a:pt x="949" y="864"/>
                      <a:pt x="692" y="864"/>
                    </a:cubicBezTo>
                    <a:cubicBezTo>
                      <a:pt x="291" y="864"/>
                      <a:pt x="223" y="539"/>
                      <a:pt x="18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4" name="Google Shape;3474;p36"/>
              <p:cNvSpPr/>
              <p:nvPr/>
            </p:nvSpPr>
            <p:spPr>
              <a:xfrm>
                <a:off x="6813222" y="2299770"/>
                <a:ext cx="52387" cy="50058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2321" extrusionOk="0">
                    <a:moveTo>
                      <a:pt x="1080" y="1"/>
                    </a:moveTo>
                    <a:cubicBezTo>
                      <a:pt x="919" y="1"/>
                      <a:pt x="755" y="34"/>
                      <a:pt x="598" y="104"/>
                    </a:cubicBezTo>
                    <a:cubicBezTo>
                      <a:pt x="1" y="372"/>
                      <a:pt x="206" y="845"/>
                      <a:pt x="475" y="1442"/>
                    </a:cubicBezTo>
                    <a:cubicBezTo>
                      <a:pt x="689" y="1921"/>
                      <a:pt x="877" y="2320"/>
                      <a:pt x="1252" y="2320"/>
                    </a:cubicBezTo>
                    <a:cubicBezTo>
                      <a:pt x="1344" y="2320"/>
                      <a:pt x="1447" y="2296"/>
                      <a:pt x="1564" y="2244"/>
                    </a:cubicBezTo>
                    <a:cubicBezTo>
                      <a:pt x="2162" y="1977"/>
                      <a:pt x="2428" y="1278"/>
                      <a:pt x="2162" y="701"/>
                    </a:cubicBezTo>
                    <a:cubicBezTo>
                      <a:pt x="1964" y="261"/>
                      <a:pt x="1532" y="1"/>
                      <a:pt x="108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5" name="Google Shape;3475;p36"/>
              <p:cNvSpPr/>
              <p:nvPr/>
            </p:nvSpPr>
            <p:spPr>
              <a:xfrm>
                <a:off x="6815012" y="2306154"/>
                <a:ext cx="50166" cy="48160"/>
              </a:xfrm>
              <a:custGeom>
                <a:avLst/>
                <a:gdLst/>
                <a:ahLst/>
                <a:cxnLst/>
                <a:rect l="l" t="t" r="r" b="b"/>
                <a:pathLst>
                  <a:path w="2326" h="2233" extrusionOk="0">
                    <a:moveTo>
                      <a:pt x="1027" y="1"/>
                    </a:moveTo>
                    <a:cubicBezTo>
                      <a:pt x="875" y="1"/>
                      <a:pt x="721" y="32"/>
                      <a:pt x="576" y="96"/>
                    </a:cubicBezTo>
                    <a:cubicBezTo>
                      <a:pt x="0" y="364"/>
                      <a:pt x="186" y="817"/>
                      <a:pt x="453" y="1393"/>
                    </a:cubicBezTo>
                    <a:cubicBezTo>
                      <a:pt x="649" y="1852"/>
                      <a:pt x="833" y="2233"/>
                      <a:pt x="1192" y="2233"/>
                    </a:cubicBezTo>
                    <a:cubicBezTo>
                      <a:pt x="1283" y="2233"/>
                      <a:pt x="1386" y="2208"/>
                      <a:pt x="1503" y="2153"/>
                    </a:cubicBezTo>
                    <a:cubicBezTo>
                      <a:pt x="2057" y="1906"/>
                      <a:pt x="2325" y="1248"/>
                      <a:pt x="2057" y="672"/>
                    </a:cubicBezTo>
                    <a:cubicBezTo>
                      <a:pt x="1875" y="247"/>
                      <a:pt x="1457" y="1"/>
                      <a:pt x="102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6" name="Google Shape;3476;p36"/>
              <p:cNvSpPr/>
              <p:nvPr/>
            </p:nvSpPr>
            <p:spPr>
              <a:xfrm>
                <a:off x="6817234" y="2312646"/>
                <a:ext cx="47060" cy="41668"/>
              </a:xfrm>
              <a:custGeom>
                <a:avLst/>
                <a:gdLst/>
                <a:ahLst/>
                <a:cxnLst/>
                <a:rect l="l" t="t" r="r" b="b"/>
                <a:pathLst>
                  <a:path w="2182" h="1932" extrusionOk="0">
                    <a:moveTo>
                      <a:pt x="206" y="1"/>
                    </a:moveTo>
                    <a:cubicBezTo>
                      <a:pt x="1" y="269"/>
                      <a:pt x="144" y="659"/>
                      <a:pt x="350" y="1092"/>
                    </a:cubicBezTo>
                    <a:cubicBezTo>
                      <a:pt x="546" y="1551"/>
                      <a:pt x="730" y="1932"/>
                      <a:pt x="1089" y="1932"/>
                    </a:cubicBezTo>
                    <a:cubicBezTo>
                      <a:pt x="1180" y="1932"/>
                      <a:pt x="1283" y="1907"/>
                      <a:pt x="1400" y="1852"/>
                    </a:cubicBezTo>
                    <a:cubicBezTo>
                      <a:pt x="1934" y="1605"/>
                      <a:pt x="2181" y="988"/>
                      <a:pt x="1976" y="434"/>
                    </a:cubicBezTo>
                    <a:lnTo>
                      <a:pt x="1976" y="434"/>
                    </a:lnTo>
                    <a:cubicBezTo>
                      <a:pt x="1364" y="731"/>
                      <a:pt x="967" y="865"/>
                      <a:pt x="707" y="865"/>
                    </a:cubicBezTo>
                    <a:cubicBezTo>
                      <a:pt x="302" y="865"/>
                      <a:pt x="231" y="540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7" name="Google Shape;3477;p36"/>
              <p:cNvSpPr/>
              <p:nvPr/>
            </p:nvSpPr>
            <p:spPr>
              <a:xfrm>
                <a:off x="6686794" y="2370770"/>
                <a:ext cx="51913" cy="50490"/>
              </a:xfrm>
              <a:custGeom>
                <a:avLst/>
                <a:gdLst/>
                <a:ahLst/>
                <a:cxnLst/>
                <a:rect l="l" t="t" r="r" b="b"/>
                <a:pathLst>
                  <a:path w="2407" h="2341" extrusionOk="0">
                    <a:moveTo>
                      <a:pt x="1059" y="0"/>
                    </a:moveTo>
                    <a:cubicBezTo>
                      <a:pt x="897" y="0"/>
                      <a:pt x="733" y="33"/>
                      <a:pt x="576" y="104"/>
                    </a:cubicBezTo>
                    <a:cubicBezTo>
                      <a:pt x="0" y="372"/>
                      <a:pt x="185" y="866"/>
                      <a:pt x="453" y="1461"/>
                    </a:cubicBezTo>
                    <a:cubicBezTo>
                      <a:pt x="667" y="1941"/>
                      <a:pt x="869" y="2341"/>
                      <a:pt x="1239" y="2341"/>
                    </a:cubicBezTo>
                    <a:cubicBezTo>
                      <a:pt x="1329" y="2341"/>
                      <a:pt x="1429" y="2317"/>
                      <a:pt x="1543" y="2265"/>
                    </a:cubicBezTo>
                    <a:cubicBezTo>
                      <a:pt x="2140" y="1996"/>
                      <a:pt x="2407" y="1297"/>
                      <a:pt x="2140" y="701"/>
                    </a:cubicBezTo>
                    <a:cubicBezTo>
                      <a:pt x="1942" y="261"/>
                      <a:pt x="1511" y="0"/>
                      <a:pt x="105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8" name="Google Shape;3478;p36"/>
              <p:cNvSpPr/>
              <p:nvPr/>
            </p:nvSpPr>
            <p:spPr>
              <a:xfrm>
                <a:off x="6688562" y="2377607"/>
                <a:ext cx="49713" cy="48139"/>
              </a:xfrm>
              <a:custGeom>
                <a:avLst/>
                <a:gdLst/>
                <a:ahLst/>
                <a:cxnLst/>
                <a:rect l="l" t="t" r="r" b="b"/>
                <a:pathLst>
                  <a:path w="2305" h="2232" extrusionOk="0">
                    <a:moveTo>
                      <a:pt x="1015" y="1"/>
                    </a:moveTo>
                    <a:cubicBezTo>
                      <a:pt x="862" y="1"/>
                      <a:pt x="706" y="32"/>
                      <a:pt x="555" y="96"/>
                    </a:cubicBezTo>
                    <a:cubicBezTo>
                      <a:pt x="1" y="343"/>
                      <a:pt x="185" y="815"/>
                      <a:pt x="432" y="1391"/>
                    </a:cubicBezTo>
                    <a:cubicBezTo>
                      <a:pt x="646" y="1851"/>
                      <a:pt x="833" y="2232"/>
                      <a:pt x="1182" y="2232"/>
                    </a:cubicBezTo>
                    <a:cubicBezTo>
                      <a:pt x="1270" y="2232"/>
                      <a:pt x="1369" y="2207"/>
                      <a:pt x="1482" y="2153"/>
                    </a:cubicBezTo>
                    <a:cubicBezTo>
                      <a:pt x="2058" y="1906"/>
                      <a:pt x="2305" y="1227"/>
                      <a:pt x="2058" y="672"/>
                    </a:cubicBezTo>
                    <a:cubicBezTo>
                      <a:pt x="1860" y="247"/>
                      <a:pt x="1449" y="1"/>
                      <a:pt x="10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9" name="Google Shape;3479;p36"/>
              <p:cNvSpPr/>
              <p:nvPr/>
            </p:nvSpPr>
            <p:spPr>
              <a:xfrm>
                <a:off x="6690762" y="2384099"/>
                <a:ext cx="47060" cy="41647"/>
              </a:xfrm>
              <a:custGeom>
                <a:avLst/>
                <a:gdLst/>
                <a:ahLst/>
                <a:cxnLst/>
                <a:rect l="l" t="t" r="r" b="b"/>
                <a:pathLst>
                  <a:path w="2182" h="1931" extrusionOk="0">
                    <a:moveTo>
                      <a:pt x="187" y="1"/>
                    </a:moveTo>
                    <a:cubicBezTo>
                      <a:pt x="1" y="267"/>
                      <a:pt x="146" y="638"/>
                      <a:pt x="330" y="1090"/>
                    </a:cubicBezTo>
                    <a:cubicBezTo>
                      <a:pt x="544" y="1550"/>
                      <a:pt x="731" y="1931"/>
                      <a:pt x="1080" y="1931"/>
                    </a:cubicBezTo>
                    <a:cubicBezTo>
                      <a:pt x="1168" y="1931"/>
                      <a:pt x="1267" y="1906"/>
                      <a:pt x="1380" y="1852"/>
                    </a:cubicBezTo>
                    <a:cubicBezTo>
                      <a:pt x="1935" y="1605"/>
                      <a:pt x="2181" y="967"/>
                      <a:pt x="1956" y="412"/>
                    </a:cubicBezTo>
                    <a:lnTo>
                      <a:pt x="1956" y="412"/>
                    </a:lnTo>
                    <a:cubicBezTo>
                      <a:pt x="1338" y="721"/>
                      <a:pt x="942" y="860"/>
                      <a:pt x="685" y="860"/>
                    </a:cubicBezTo>
                    <a:cubicBezTo>
                      <a:pt x="291" y="860"/>
                      <a:pt x="224" y="535"/>
                      <a:pt x="18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0" name="Google Shape;3480;p36"/>
              <p:cNvSpPr/>
              <p:nvPr/>
            </p:nvSpPr>
            <p:spPr>
              <a:xfrm>
                <a:off x="7026654" y="2174571"/>
                <a:ext cx="52387" cy="50144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2325" extrusionOk="0">
                    <a:moveTo>
                      <a:pt x="1095" y="1"/>
                    </a:moveTo>
                    <a:cubicBezTo>
                      <a:pt x="928" y="1"/>
                      <a:pt x="759" y="35"/>
                      <a:pt x="597" y="108"/>
                    </a:cubicBezTo>
                    <a:cubicBezTo>
                      <a:pt x="1" y="376"/>
                      <a:pt x="207" y="848"/>
                      <a:pt x="473" y="1446"/>
                    </a:cubicBezTo>
                    <a:cubicBezTo>
                      <a:pt x="689" y="1924"/>
                      <a:pt x="876" y="2324"/>
                      <a:pt x="1251" y="2324"/>
                    </a:cubicBezTo>
                    <a:cubicBezTo>
                      <a:pt x="1343" y="2324"/>
                      <a:pt x="1447" y="2300"/>
                      <a:pt x="1564" y="2247"/>
                    </a:cubicBezTo>
                    <a:cubicBezTo>
                      <a:pt x="2160" y="1981"/>
                      <a:pt x="2428" y="1281"/>
                      <a:pt x="2160" y="684"/>
                    </a:cubicBezTo>
                    <a:cubicBezTo>
                      <a:pt x="1966" y="250"/>
                      <a:pt x="1542" y="1"/>
                      <a:pt x="109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1" name="Google Shape;3481;p36"/>
              <p:cNvSpPr/>
              <p:nvPr/>
            </p:nvSpPr>
            <p:spPr>
              <a:xfrm>
                <a:off x="7028444" y="2181041"/>
                <a:ext cx="50123" cy="48160"/>
              </a:xfrm>
              <a:custGeom>
                <a:avLst/>
                <a:gdLst/>
                <a:ahLst/>
                <a:cxnLst/>
                <a:rect l="l" t="t" r="r" b="b"/>
                <a:pathLst>
                  <a:path w="2324" h="2233" extrusionOk="0">
                    <a:moveTo>
                      <a:pt x="1036" y="0"/>
                    </a:moveTo>
                    <a:cubicBezTo>
                      <a:pt x="883" y="0"/>
                      <a:pt x="727" y="31"/>
                      <a:pt x="576" y="96"/>
                    </a:cubicBezTo>
                    <a:cubicBezTo>
                      <a:pt x="0" y="364"/>
                      <a:pt x="206" y="817"/>
                      <a:pt x="453" y="1393"/>
                    </a:cubicBezTo>
                    <a:cubicBezTo>
                      <a:pt x="665" y="1852"/>
                      <a:pt x="839" y="2232"/>
                      <a:pt x="1192" y="2232"/>
                    </a:cubicBezTo>
                    <a:cubicBezTo>
                      <a:pt x="1282" y="2232"/>
                      <a:pt x="1384" y="2207"/>
                      <a:pt x="1501" y="2153"/>
                    </a:cubicBezTo>
                    <a:cubicBezTo>
                      <a:pt x="2077" y="1906"/>
                      <a:pt x="2324" y="1228"/>
                      <a:pt x="2057" y="672"/>
                    </a:cubicBezTo>
                    <a:cubicBezTo>
                      <a:pt x="1875" y="246"/>
                      <a:pt x="1468" y="0"/>
                      <a:pt x="103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2" name="Google Shape;3482;p36"/>
              <p:cNvSpPr/>
              <p:nvPr/>
            </p:nvSpPr>
            <p:spPr>
              <a:xfrm>
                <a:off x="7030644" y="2187533"/>
                <a:ext cx="47513" cy="41668"/>
              </a:xfrm>
              <a:custGeom>
                <a:avLst/>
                <a:gdLst/>
                <a:ahLst/>
                <a:cxnLst/>
                <a:rect l="l" t="t" r="r" b="b"/>
                <a:pathLst>
                  <a:path w="2203" h="1932" extrusionOk="0">
                    <a:moveTo>
                      <a:pt x="206" y="0"/>
                    </a:moveTo>
                    <a:lnTo>
                      <a:pt x="206" y="0"/>
                    </a:lnTo>
                    <a:cubicBezTo>
                      <a:pt x="0" y="269"/>
                      <a:pt x="145" y="659"/>
                      <a:pt x="351" y="1092"/>
                    </a:cubicBezTo>
                    <a:cubicBezTo>
                      <a:pt x="563" y="1551"/>
                      <a:pt x="737" y="1931"/>
                      <a:pt x="1090" y="1931"/>
                    </a:cubicBezTo>
                    <a:cubicBezTo>
                      <a:pt x="1180" y="1931"/>
                      <a:pt x="1282" y="1906"/>
                      <a:pt x="1399" y="1852"/>
                    </a:cubicBezTo>
                    <a:cubicBezTo>
                      <a:pt x="1955" y="1605"/>
                      <a:pt x="2202" y="968"/>
                      <a:pt x="1975" y="412"/>
                    </a:cubicBezTo>
                    <a:lnTo>
                      <a:pt x="1975" y="412"/>
                    </a:lnTo>
                    <a:cubicBezTo>
                      <a:pt x="1357" y="721"/>
                      <a:pt x="957" y="860"/>
                      <a:pt x="698" y="860"/>
                    </a:cubicBezTo>
                    <a:cubicBezTo>
                      <a:pt x="301" y="860"/>
                      <a:pt x="231" y="536"/>
                      <a:pt x="2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3" name="Google Shape;3483;p36"/>
              <p:cNvSpPr/>
              <p:nvPr/>
            </p:nvSpPr>
            <p:spPr>
              <a:xfrm>
                <a:off x="6411700" y="2510981"/>
                <a:ext cx="52387" cy="50295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2332" extrusionOk="0">
                    <a:moveTo>
                      <a:pt x="1088" y="0"/>
                    </a:moveTo>
                    <a:cubicBezTo>
                      <a:pt x="926" y="0"/>
                      <a:pt x="759" y="33"/>
                      <a:pt x="596" y="103"/>
                    </a:cubicBezTo>
                    <a:cubicBezTo>
                      <a:pt x="1" y="350"/>
                      <a:pt x="206" y="844"/>
                      <a:pt x="473" y="1441"/>
                    </a:cubicBezTo>
                    <a:cubicBezTo>
                      <a:pt x="691" y="1927"/>
                      <a:pt x="868" y="2331"/>
                      <a:pt x="1260" y="2331"/>
                    </a:cubicBezTo>
                    <a:cubicBezTo>
                      <a:pt x="1349" y="2331"/>
                      <a:pt x="1450" y="2310"/>
                      <a:pt x="1564" y="2264"/>
                    </a:cubicBezTo>
                    <a:cubicBezTo>
                      <a:pt x="2160" y="1996"/>
                      <a:pt x="2428" y="1297"/>
                      <a:pt x="2160" y="701"/>
                    </a:cubicBezTo>
                    <a:cubicBezTo>
                      <a:pt x="1963" y="261"/>
                      <a:pt x="1543" y="0"/>
                      <a:pt x="108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4" name="Google Shape;3484;p36"/>
              <p:cNvSpPr/>
              <p:nvPr/>
            </p:nvSpPr>
            <p:spPr>
              <a:xfrm>
                <a:off x="6413469" y="2517429"/>
                <a:ext cx="50144" cy="48311"/>
              </a:xfrm>
              <a:custGeom>
                <a:avLst/>
                <a:gdLst/>
                <a:ahLst/>
                <a:cxnLst/>
                <a:rect l="l" t="t" r="r" b="b"/>
                <a:pathLst>
                  <a:path w="2325" h="2240" extrusionOk="0">
                    <a:moveTo>
                      <a:pt x="1024" y="0"/>
                    </a:moveTo>
                    <a:cubicBezTo>
                      <a:pt x="875" y="0"/>
                      <a:pt x="723" y="30"/>
                      <a:pt x="577" y="92"/>
                    </a:cubicBezTo>
                    <a:cubicBezTo>
                      <a:pt x="1" y="339"/>
                      <a:pt x="207" y="813"/>
                      <a:pt x="454" y="1389"/>
                    </a:cubicBezTo>
                    <a:cubicBezTo>
                      <a:pt x="653" y="1855"/>
                      <a:pt x="826" y="2240"/>
                      <a:pt x="1189" y="2240"/>
                    </a:cubicBezTo>
                    <a:cubicBezTo>
                      <a:pt x="1275" y="2240"/>
                      <a:pt x="1372" y="2218"/>
                      <a:pt x="1482" y="2171"/>
                    </a:cubicBezTo>
                    <a:cubicBezTo>
                      <a:pt x="2058" y="1924"/>
                      <a:pt x="2325" y="1245"/>
                      <a:pt x="2078" y="668"/>
                    </a:cubicBezTo>
                    <a:cubicBezTo>
                      <a:pt x="1879" y="255"/>
                      <a:pt x="1462" y="0"/>
                      <a:pt x="10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5" name="Google Shape;3485;p36"/>
              <p:cNvSpPr/>
              <p:nvPr/>
            </p:nvSpPr>
            <p:spPr>
              <a:xfrm>
                <a:off x="6415669" y="2523856"/>
                <a:ext cx="47060" cy="41884"/>
              </a:xfrm>
              <a:custGeom>
                <a:avLst/>
                <a:gdLst/>
                <a:ahLst/>
                <a:cxnLst/>
                <a:rect l="l" t="t" r="r" b="b"/>
                <a:pathLst>
                  <a:path w="2182" h="1942" extrusionOk="0">
                    <a:moveTo>
                      <a:pt x="207" y="0"/>
                    </a:moveTo>
                    <a:lnTo>
                      <a:pt x="207" y="0"/>
                    </a:lnTo>
                    <a:cubicBezTo>
                      <a:pt x="1" y="268"/>
                      <a:pt x="146" y="639"/>
                      <a:pt x="352" y="1091"/>
                    </a:cubicBezTo>
                    <a:cubicBezTo>
                      <a:pt x="551" y="1557"/>
                      <a:pt x="724" y="1942"/>
                      <a:pt x="1087" y="1942"/>
                    </a:cubicBezTo>
                    <a:cubicBezTo>
                      <a:pt x="1173" y="1942"/>
                      <a:pt x="1270" y="1920"/>
                      <a:pt x="1380" y="1873"/>
                    </a:cubicBezTo>
                    <a:cubicBezTo>
                      <a:pt x="1935" y="1626"/>
                      <a:pt x="2182" y="988"/>
                      <a:pt x="1976" y="433"/>
                    </a:cubicBezTo>
                    <a:lnTo>
                      <a:pt x="1976" y="433"/>
                    </a:lnTo>
                    <a:cubicBezTo>
                      <a:pt x="1365" y="730"/>
                      <a:pt x="967" y="864"/>
                      <a:pt x="707" y="864"/>
                    </a:cubicBezTo>
                    <a:cubicBezTo>
                      <a:pt x="303" y="864"/>
                      <a:pt x="232" y="539"/>
                      <a:pt x="20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6" name="Google Shape;3486;p36"/>
              <p:cNvSpPr/>
              <p:nvPr/>
            </p:nvSpPr>
            <p:spPr>
              <a:xfrm>
                <a:off x="6301663" y="2573160"/>
                <a:ext cx="52387" cy="50425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2338" extrusionOk="0">
                    <a:moveTo>
                      <a:pt x="1064" y="1"/>
                    </a:moveTo>
                    <a:cubicBezTo>
                      <a:pt x="908" y="1"/>
                      <a:pt x="749" y="33"/>
                      <a:pt x="597" y="101"/>
                    </a:cubicBezTo>
                    <a:cubicBezTo>
                      <a:pt x="1" y="369"/>
                      <a:pt x="206" y="863"/>
                      <a:pt x="473" y="1458"/>
                    </a:cubicBezTo>
                    <a:cubicBezTo>
                      <a:pt x="671" y="1938"/>
                      <a:pt x="857" y="2338"/>
                      <a:pt x="1231" y="2338"/>
                    </a:cubicBezTo>
                    <a:cubicBezTo>
                      <a:pt x="1323" y="2338"/>
                      <a:pt x="1426" y="2314"/>
                      <a:pt x="1543" y="2261"/>
                    </a:cubicBezTo>
                    <a:cubicBezTo>
                      <a:pt x="2140" y="2015"/>
                      <a:pt x="2428" y="1315"/>
                      <a:pt x="2160" y="718"/>
                    </a:cubicBezTo>
                    <a:cubicBezTo>
                      <a:pt x="1961" y="274"/>
                      <a:pt x="1522" y="1"/>
                      <a:pt x="106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7" name="Google Shape;3487;p36"/>
              <p:cNvSpPr/>
              <p:nvPr/>
            </p:nvSpPr>
            <p:spPr>
              <a:xfrm>
                <a:off x="6303453" y="2579932"/>
                <a:ext cx="50123" cy="47945"/>
              </a:xfrm>
              <a:custGeom>
                <a:avLst/>
                <a:gdLst/>
                <a:ahLst/>
                <a:cxnLst/>
                <a:rect l="l" t="t" r="r" b="b"/>
                <a:pathLst>
                  <a:path w="2324" h="2223" extrusionOk="0">
                    <a:moveTo>
                      <a:pt x="1036" y="1"/>
                    </a:moveTo>
                    <a:cubicBezTo>
                      <a:pt x="883" y="1"/>
                      <a:pt x="727" y="31"/>
                      <a:pt x="576" y="96"/>
                    </a:cubicBezTo>
                    <a:cubicBezTo>
                      <a:pt x="0" y="343"/>
                      <a:pt x="206" y="815"/>
                      <a:pt x="453" y="1371"/>
                    </a:cubicBezTo>
                    <a:cubicBezTo>
                      <a:pt x="652" y="1837"/>
                      <a:pt x="825" y="2222"/>
                      <a:pt x="1188" y="2222"/>
                    </a:cubicBezTo>
                    <a:cubicBezTo>
                      <a:pt x="1274" y="2222"/>
                      <a:pt x="1371" y="2200"/>
                      <a:pt x="1481" y="2153"/>
                    </a:cubicBezTo>
                    <a:cubicBezTo>
                      <a:pt x="2057" y="1906"/>
                      <a:pt x="2324" y="1248"/>
                      <a:pt x="2057" y="672"/>
                    </a:cubicBezTo>
                    <a:cubicBezTo>
                      <a:pt x="1875" y="247"/>
                      <a:pt x="1468" y="1"/>
                      <a:pt x="103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8" name="Google Shape;3488;p36"/>
              <p:cNvSpPr/>
              <p:nvPr/>
            </p:nvSpPr>
            <p:spPr>
              <a:xfrm>
                <a:off x="6305653" y="2586424"/>
                <a:ext cx="47039" cy="41453"/>
              </a:xfrm>
              <a:custGeom>
                <a:avLst/>
                <a:gdLst/>
                <a:ahLst/>
                <a:cxnLst/>
                <a:rect l="l" t="t" r="r" b="b"/>
                <a:pathLst>
                  <a:path w="2181" h="1922" extrusionOk="0">
                    <a:moveTo>
                      <a:pt x="206" y="1"/>
                    </a:moveTo>
                    <a:cubicBezTo>
                      <a:pt x="0" y="267"/>
                      <a:pt x="145" y="638"/>
                      <a:pt x="351" y="1070"/>
                    </a:cubicBezTo>
                    <a:cubicBezTo>
                      <a:pt x="550" y="1536"/>
                      <a:pt x="723" y="1921"/>
                      <a:pt x="1086" y="1921"/>
                    </a:cubicBezTo>
                    <a:cubicBezTo>
                      <a:pt x="1172" y="1921"/>
                      <a:pt x="1269" y="1899"/>
                      <a:pt x="1379" y="1852"/>
                    </a:cubicBezTo>
                    <a:cubicBezTo>
                      <a:pt x="1934" y="1625"/>
                      <a:pt x="2181" y="988"/>
                      <a:pt x="1975" y="432"/>
                    </a:cubicBezTo>
                    <a:lnTo>
                      <a:pt x="1975" y="432"/>
                    </a:lnTo>
                    <a:cubicBezTo>
                      <a:pt x="1362" y="722"/>
                      <a:pt x="963" y="855"/>
                      <a:pt x="704" y="855"/>
                    </a:cubicBezTo>
                    <a:cubicBezTo>
                      <a:pt x="301" y="855"/>
                      <a:pt x="231" y="538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9" name="Google Shape;3489;p36"/>
              <p:cNvSpPr/>
              <p:nvPr/>
            </p:nvSpPr>
            <p:spPr>
              <a:xfrm>
                <a:off x="6174781" y="2643276"/>
                <a:ext cx="51913" cy="50425"/>
              </a:xfrm>
              <a:custGeom>
                <a:avLst/>
                <a:gdLst/>
                <a:ahLst/>
                <a:cxnLst/>
                <a:rect l="l" t="t" r="r" b="b"/>
                <a:pathLst>
                  <a:path w="2407" h="2338" extrusionOk="0">
                    <a:moveTo>
                      <a:pt x="1060" y="0"/>
                    </a:moveTo>
                    <a:cubicBezTo>
                      <a:pt x="906" y="0"/>
                      <a:pt x="748" y="32"/>
                      <a:pt x="596" y="100"/>
                    </a:cubicBezTo>
                    <a:cubicBezTo>
                      <a:pt x="0" y="368"/>
                      <a:pt x="184" y="862"/>
                      <a:pt x="453" y="1458"/>
                    </a:cubicBezTo>
                    <a:cubicBezTo>
                      <a:pt x="667" y="1938"/>
                      <a:pt x="856" y="2337"/>
                      <a:pt x="1231" y="2337"/>
                    </a:cubicBezTo>
                    <a:cubicBezTo>
                      <a:pt x="1322" y="2337"/>
                      <a:pt x="1425" y="2313"/>
                      <a:pt x="1542" y="2261"/>
                    </a:cubicBezTo>
                    <a:cubicBezTo>
                      <a:pt x="2140" y="1993"/>
                      <a:pt x="2406" y="1315"/>
                      <a:pt x="2140" y="717"/>
                    </a:cubicBezTo>
                    <a:cubicBezTo>
                      <a:pt x="1940" y="273"/>
                      <a:pt x="1512" y="0"/>
                      <a:pt x="106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0" name="Google Shape;3490;p36"/>
              <p:cNvSpPr/>
              <p:nvPr/>
            </p:nvSpPr>
            <p:spPr>
              <a:xfrm>
                <a:off x="6176550" y="2650048"/>
                <a:ext cx="49713" cy="47923"/>
              </a:xfrm>
              <a:custGeom>
                <a:avLst/>
                <a:gdLst/>
                <a:ahLst/>
                <a:cxnLst/>
                <a:rect l="l" t="t" r="r" b="b"/>
                <a:pathLst>
                  <a:path w="2305" h="2222" extrusionOk="0">
                    <a:moveTo>
                      <a:pt x="1015" y="0"/>
                    </a:moveTo>
                    <a:cubicBezTo>
                      <a:pt x="862" y="0"/>
                      <a:pt x="706" y="31"/>
                      <a:pt x="555" y="95"/>
                    </a:cubicBezTo>
                    <a:cubicBezTo>
                      <a:pt x="0" y="342"/>
                      <a:pt x="185" y="815"/>
                      <a:pt x="432" y="1371"/>
                    </a:cubicBezTo>
                    <a:cubicBezTo>
                      <a:pt x="631" y="1837"/>
                      <a:pt x="818" y="2222"/>
                      <a:pt x="1175" y="2222"/>
                    </a:cubicBezTo>
                    <a:cubicBezTo>
                      <a:pt x="1260" y="2222"/>
                      <a:pt x="1354" y="2200"/>
                      <a:pt x="1460" y="2153"/>
                    </a:cubicBezTo>
                    <a:cubicBezTo>
                      <a:pt x="2036" y="1906"/>
                      <a:pt x="2304" y="1247"/>
                      <a:pt x="2058" y="671"/>
                    </a:cubicBezTo>
                    <a:cubicBezTo>
                      <a:pt x="1859" y="246"/>
                      <a:pt x="1449" y="0"/>
                      <a:pt x="101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1" name="Google Shape;3491;p36"/>
              <p:cNvSpPr/>
              <p:nvPr/>
            </p:nvSpPr>
            <p:spPr>
              <a:xfrm>
                <a:off x="6178318" y="2656540"/>
                <a:ext cx="47492" cy="41431"/>
              </a:xfrm>
              <a:custGeom>
                <a:avLst/>
                <a:gdLst/>
                <a:ahLst/>
                <a:cxnLst/>
                <a:rect l="l" t="t" r="r" b="b"/>
                <a:pathLst>
                  <a:path w="2202" h="1921" extrusionOk="0">
                    <a:moveTo>
                      <a:pt x="206" y="0"/>
                    </a:moveTo>
                    <a:lnTo>
                      <a:pt x="206" y="0"/>
                    </a:lnTo>
                    <a:cubicBezTo>
                      <a:pt x="1" y="267"/>
                      <a:pt x="165" y="637"/>
                      <a:pt x="350" y="1070"/>
                    </a:cubicBezTo>
                    <a:cubicBezTo>
                      <a:pt x="549" y="1536"/>
                      <a:pt x="736" y="1921"/>
                      <a:pt x="1093" y="1921"/>
                    </a:cubicBezTo>
                    <a:cubicBezTo>
                      <a:pt x="1178" y="1921"/>
                      <a:pt x="1272" y="1899"/>
                      <a:pt x="1378" y="1852"/>
                    </a:cubicBezTo>
                    <a:cubicBezTo>
                      <a:pt x="1934" y="1624"/>
                      <a:pt x="2201" y="988"/>
                      <a:pt x="1976" y="431"/>
                    </a:cubicBezTo>
                    <a:lnTo>
                      <a:pt x="1976" y="431"/>
                    </a:lnTo>
                    <a:cubicBezTo>
                      <a:pt x="1362" y="722"/>
                      <a:pt x="964" y="854"/>
                      <a:pt x="704" y="854"/>
                    </a:cubicBezTo>
                    <a:cubicBezTo>
                      <a:pt x="302" y="854"/>
                      <a:pt x="231" y="537"/>
                      <a:pt x="2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2" name="Google Shape;3492;p36"/>
              <p:cNvSpPr/>
              <p:nvPr/>
            </p:nvSpPr>
            <p:spPr>
              <a:xfrm>
                <a:off x="6516410" y="2450182"/>
                <a:ext cx="52387" cy="50295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2332" extrusionOk="0">
                    <a:moveTo>
                      <a:pt x="1080" y="1"/>
                    </a:moveTo>
                    <a:cubicBezTo>
                      <a:pt x="918" y="1"/>
                      <a:pt x="754" y="34"/>
                      <a:pt x="596" y="105"/>
                    </a:cubicBezTo>
                    <a:cubicBezTo>
                      <a:pt x="1" y="352"/>
                      <a:pt x="206" y="845"/>
                      <a:pt x="473" y="1441"/>
                    </a:cubicBezTo>
                    <a:cubicBezTo>
                      <a:pt x="674" y="1928"/>
                      <a:pt x="862" y="2331"/>
                      <a:pt x="1246" y="2331"/>
                    </a:cubicBezTo>
                    <a:cubicBezTo>
                      <a:pt x="1334" y="2331"/>
                      <a:pt x="1432" y="2310"/>
                      <a:pt x="1543" y="2264"/>
                    </a:cubicBezTo>
                    <a:cubicBezTo>
                      <a:pt x="2140" y="1998"/>
                      <a:pt x="2428" y="1298"/>
                      <a:pt x="2160" y="701"/>
                    </a:cubicBezTo>
                    <a:cubicBezTo>
                      <a:pt x="1964" y="262"/>
                      <a:pt x="1532" y="1"/>
                      <a:pt x="108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3" name="Google Shape;3493;p36"/>
              <p:cNvSpPr/>
              <p:nvPr/>
            </p:nvSpPr>
            <p:spPr>
              <a:xfrm>
                <a:off x="6518200" y="2456652"/>
                <a:ext cx="50123" cy="48290"/>
              </a:xfrm>
              <a:custGeom>
                <a:avLst/>
                <a:gdLst/>
                <a:ahLst/>
                <a:cxnLst/>
                <a:rect l="l" t="t" r="r" b="b"/>
                <a:pathLst>
                  <a:path w="2324" h="2239" extrusionOk="0">
                    <a:moveTo>
                      <a:pt x="1024" y="0"/>
                    </a:moveTo>
                    <a:cubicBezTo>
                      <a:pt x="875" y="0"/>
                      <a:pt x="723" y="30"/>
                      <a:pt x="576" y="93"/>
                    </a:cubicBezTo>
                    <a:cubicBezTo>
                      <a:pt x="0" y="340"/>
                      <a:pt x="206" y="812"/>
                      <a:pt x="453" y="1388"/>
                    </a:cubicBezTo>
                    <a:cubicBezTo>
                      <a:pt x="652" y="1854"/>
                      <a:pt x="825" y="2239"/>
                      <a:pt x="1188" y="2239"/>
                    </a:cubicBezTo>
                    <a:cubicBezTo>
                      <a:pt x="1274" y="2239"/>
                      <a:pt x="1371" y="2217"/>
                      <a:pt x="1481" y="2170"/>
                    </a:cubicBezTo>
                    <a:cubicBezTo>
                      <a:pt x="2057" y="1923"/>
                      <a:pt x="2324" y="1245"/>
                      <a:pt x="2057" y="669"/>
                    </a:cubicBezTo>
                    <a:cubicBezTo>
                      <a:pt x="1873" y="254"/>
                      <a:pt x="1460" y="0"/>
                      <a:pt x="10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4" name="Google Shape;3494;p36"/>
              <p:cNvSpPr/>
              <p:nvPr/>
            </p:nvSpPr>
            <p:spPr>
              <a:xfrm>
                <a:off x="6520400" y="2463079"/>
                <a:ext cx="47039" cy="41863"/>
              </a:xfrm>
              <a:custGeom>
                <a:avLst/>
                <a:gdLst/>
                <a:ahLst/>
                <a:cxnLst/>
                <a:rect l="l" t="t" r="r" b="b"/>
                <a:pathLst>
                  <a:path w="2181" h="1941" extrusionOk="0">
                    <a:moveTo>
                      <a:pt x="206" y="1"/>
                    </a:moveTo>
                    <a:lnTo>
                      <a:pt x="206" y="1"/>
                    </a:lnTo>
                    <a:cubicBezTo>
                      <a:pt x="0" y="267"/>
                      <a:pt x="145" y="638"/>
                      <a:pt x="351" y="1090"/>
                    </a:cubicBezTo>
                    <a:cubicBezTo>
                      <a:pt x="550" y="1556"/>
                      <a:pt x="723" y="1941"/>
                      <a:pt x="1086" y="1941"/>
                    </a:cubicBezTo>
                    <a:cubicBezTo>
                      <a:pt x="1172" y="1941"/>
                      <a:pt x="1269" y="1919"/>
                      <a:pt x="1379" y="1872"/>
                    </a:cubicBezTo>
                    <a:cubicBezTo>
                      <a:pt x="1934" y="1625"/>
                      <a:pt x="2181" y="988"/>
                      <a:pt x="1975" y="432"/>
                    </a:cubicBezTo>
                    <a:lnTo>
                      <a:pt x="1975" y="432"/>
                    </a:lnTo>
                    <a:cubicBezTo>
                      <a:pt x="1364" y="730"/>
                      <a:pt x="966" y="864"/>
                      <a:pt x="706" y="864"/>
                    </a:cubicBezTo>
                    <a:cubicBezTo>
                      <a:pt x="302" y="864"/>
                      <a:pt x="231" y="539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5" name="Google Shape;3495;p36"/>
              <p:cNvSpPr/>
              <p:nvPr/>
            </p:nvSpPr>
            <p:spPr>
              <a:xfrm>
                <a:off x="5931176" y="2772185"/>
                <a:ext cx="51482" cy="50403"/>
              </a:xfrm>
              <a:custGeom>
                <a:avLst/>
                <a:gdLst/>
                <a:ahLst/>
                <a:cxnLst/>
                <a:rect l="l" t="t" r="r" b="b"/>
                <a:pathLst>
                  <a:path w="2387" h="2337" extrusionOk="0">
                    <a:moveTo>
                      <a:pt x="1040" y="1"/>
                    </a:moveTo>
                    <a:cubicBezTo>
                      <a:pt x="892" y="1"/>
                      <a:pt x="742" y="29"/>
                      <a:pt x="598" y="89"/>
                    </a:cubicBezTo>
                    <a:cubicBezTo>
                      <a:pt x="0" y="336"/>
                      <a:pt x="186" y="830"/>
                      <a:pt x="433" y="1447"/>
                    </a:cubicBezTo>
                    <a:cubicBezTo>
                      <a:pt x="634" y="1933"/>
                      <a:pt x="808" y="2336"/>
                      <a:pt x="1187" y="2336"/>
                    </a:cubicBezTo>
                    <a:cubicBezTo>
                      <a:pt x="1273" y="2336"/>
                      <a:pt x="1371" y="2315"/>
                      <a:pt x="1481" y="2270"/>
                    </a:cubicBezTo>
                    <a:cubicBezTo>
                      <a:pt x="2098" y="2023"/>
                      <a:pt x="2386" y="1345"/>
                      <a:pt x="2140" y="747"/>
                    </a:cubicBezTo>
                    <a:cubicBezTo>
                      <a:pt x="1953" y="279"/>
                      <a:pt x="1505" y="1"/>
                      <a:pt x="104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6" name="Google Shape;3496;p36"/>
              <p:cNvSpPr/>
              <p:nvPr/>
            </p:nvSpPr>
            <p:spPr>
              <a:xfrm>
                <a:off x="5932513" y="2778849"/>
                <a:ext cx="49260" cy="48182"/>
              </a:xfrm>
              <a:custGeom>
                <a:avLst/>
                <a:gdLst/>
                <a:ahLst/>
                <a:cxnLst/>
                <a:rect l="l" t="t" r="r" b="b"/>
                <a:pathLst>
                  <a:path w="2284" h="2234" extrusionOk="0">
                    <a:moveTo>
                      <a:pt x="1010" y="1"/>
                    </a:moveTo>
                    <a:cubicBezTo>
                      <a:pt x="865" y="1"/>
                      <a:pt x="718" y="29"/>
                      <a:pt x="577" y="89"/>
                    </a:cubicBezTo>
                    <a:cubicBezTo>
                      <a:pt x="1" y="315"/>
                      <a:pt x="185" y="789"/>
                      <a:pt x="412" y="1365"/>
                    </a:cubicBezTo>
                    <a:cubicBezTo>
                      <a:pt x="613" y="1833"/>
                      <a:pt x="787" y="2233"/>
                      <a:pt x="1154" y="2233"/>
                    </a:cubicBezTo>
                    <a:cubicBezTo>
                      <a:pt x="1239" y="2233"/>
                      <a:pt x="1333" y="2212"/>
                      <a:pt x="1441" y="2166"/>
                    </a:cubicBezTo>
                    <a:cubicBezTo>
                      <a:pt x="2017" y="1941"/>
                      <a:pt x="2283" y="1283"/>
                      <a:pt x="2058" y="706"/>
                    </a:cubicBezTo>
                    <a:cubicBezTo>
                      <a:pt x="1886" y="271"/>
                      <a:pt x="1457" y="1"/>
                      <a:pt x="101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7" name="Google Shape;3497;p36"/>
              <p:cNvSpPr/>
              <p:nvPr/>
            </p:nvSpPr>
            <p:spPr>
              <a:xfrm>
                <a:off x="5934713" y="2784737"/>
                <a:ext cx="46629" cy="42294"/>
              </a:xfrm>
              <a:custGeom>
                <a:avLst/>
                <a:gdLst/>
                <a:ahLst/>
                <a:cxnLst/>
                <a:rect l="l" t="t" r="r" b="b"/>
                <a:pathLst>
                  <a:path w="2162" h="1961" extrusionOk="0">
                    <a:moveTo>
                      <a:pt x="206" y="1"/>
                    </a:moveTo>
                    <a:cubicBezTo>
                      <a:pt x="1" y="269"/>
                      <a:pt x="146" y="659"/>
                      <a:pt x="310" y="1092"/>
                    </a:cubicBezTo>
                    <a:cubicBezTo>
                      <a:pt x="511" y="1560"/>
                      <a:pt x="685" y="1960"/>
                      <a:pt x="1052" y="1960"/>
                    </a:cubicBezTo>
                    <a:cubicBezTo>
                      <a:pt x="1137" y="1960"/>
                      <a:pt x="1231" y="1939"/>
                      <a:pt x="1339" y="1893"/>
                    </a:cubicBezTo>
                    <a:cubicBezTo>
                      <a:pt x="1893" y="1668"/>
                      <a:pt x="2162" y="1051"/>
                      <a:pt x="1976" y="494"/>
                    </a:cubicBezTo>
                    <a:lnTo>
                      <a:pt x="1976" y="494"/>
                    </a:lnTo>
                    <a:cubicBezTo>
                      <a:pt x="1370" y="759"/>
                      <a:pt x="972" y="879"/>
                      <a:pt x="711" y="879"/>
                    </a:cubicBezTo>
                    <a:cubicBezTo>
                      <a:pt x="280" y="879"/>
                      <a:pt x="220" y="552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8" name="Google Shape;3498;p36"/>
              <p:cNvSpPr/>
              <p:nvPr/>
            </p:nvSpPr>
            <p:spPr>
              <a:xfrm>
                <a:off x="5819349" y="2832099"/>
                <a:ext cx="51503" cy="50360"/>
              </a:xfrm>
              <a:custGeom>
                <a:avLst/>
                <a:gdLst/>
                <a:ahLst/>
                <a:cxnLst/>
                <a:rect l="l" t="t" r="r" b="b"/>
                <a:pathLst>
                  <a:path w="2388" h="2335" extrusionOk="0">
                    <a:moveTo>
                      <a:pt x="1061" y="1"/>
                    </a:moveTo>
                    <a:cubicBezTo>
                      <a:pt x="914" y="1"/>
                      <a:pt x="763" y="29"/>
                      <a:pt x="618" y="89"/>
                    </a:cubicBezTo>
                    <a:cubicBezTo>
                      <a:pt x="1" y="336"/>
                      <a:pt x="187" y="830"/>
                      <a:pt x="434" y="1425"/>
                    </a:cubicBezTo>
                    <a:cubicBezTo>
                      <a:pt x="636" y="1915"/>
                      <a:pt x="824" y="2335"/>
                      <a:pt x="1214" y="2335"/>
                    </a:cubicBezTo>
                    <a:cubicBezTo>
                      <a:pt x="1300" y="2335"/>
                      <a:pt x="1396" y="2314"/>
                      <a:pt x="1504" y="2270"/>
                    </a:cubicBezTo>
                    <a:cubicBezTo>
                      <a:pt x="2099" y="2023"/>
                      <a:pt x="2387" y="1323"/>
                      <a:pt x="2140" y="726"/>
                    </a:cubicBezTo>
                    <a:cubicBezTo>
                      <a:pt x="1954" y="275"/>
                      <a:pt x="1520" y="1"/>
                      <a:pt x="106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9" name="Google Shape;3499;p36"/>
              <p:cNvSpPr/>
              <p:nvPr/>
            </p:nvSpPr>
            <p:spPr>
              <a:xfrm>
                <a:off x="5821139" y="2838483"/>
                <a:ext cx="49282" cy="48290"/>
              </a:xfrm>
              <a:custGeom>
                <a:avLst/>
                <a:gdLst/>
                <a:ahLst/>
                <a:cxnLst/>
                <a:rect l="l" t="t" r="r" b="b"/>
                <a:pathLst>
                  <a:path w="2285" h="2239" extrusionOk="0">
                    <a:moveTo>
                      <a:pt x="998" y="0"/>
                    </a:moveTo>
                    <a:cubicBezTo>
                      <a:pt x="858" y="0"/>
                      <a:pt x="715" y="26"/>
                      <a:pt x="576" y="81"/>
                    </a:cubicBezTo>
                    <a:cubicBezTo>
                      <a:pt x="0" y="328"/>
                      <a:pt x="165" y="800"/>
                      <a:pt x="412" y="1376"/>
                    </a:cubicBezTo>
                    <a:cubicBezTo>
                      <a:pt x="598" y="1849"/>
                      <a:pt x="770" y="2238"/>
                      <a:pt x="1144" y="2238"/>
                    </a:cubicBezTo>
                    <a:cubicBezTo>
                      <a:pt x="1226" y="2238"/>
                      <a:pt x="1317" y="2220"/>
                      <a:pt x="1421" y="2179"/>
                    </a:cubicBezTo>
                    <a:cubicBezTo>
                      <a:pt x="1997" y="1932"/>
                      <a:pt x="2285" y="1274"/>
                      <a:pt x="2038" y="698"/>
                    </a:cubicBezTo>
                    <a:cubicBezTo>
                      <a:pt x="1865" y="260"/>
                      <a:pt x="1444" y="0"/>
                      <a:pt x="99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0" name="Google Shape;3500;p36"/>
              <p:cNvSpPr/>
              <p:nvPr/>
            </p:nvSpPr>
            <p:spPr>
              <a:xfrm>
                <a:off x="5822907" y="2844651"/>
                <a:ext cx="47060" cy="42121"/>
              </a:xfrm>
              <a:custGeom>
                <a:avLst/>
                <a:gdLst/>
                <a:ahLst/>
                <a:cxnLst/>
                <a:rect l="l" t="t" r="r" b="b"/>
                <a:pathLst>
                  <a:path w="2182" h="1953" extrusionOk="0">
                    <a:moveTo>
                      <a:pt x="228" y="1"/>
                    </a:moveTo>
                    <a:lnTo>
                      <a:pt x="228" y="1"/>
                    </a:lnTo>
                    <a:cubicBezTo>
                      <a:pt x="0" y="267"/>
                      <a:pt x="145" y="638"/>
                      <a:pt x="330" y="1090"/>
                    </a:cubicBezTo>
                    <a:cubicBezTo>
                      <a:pt x="516" y="1563"/>
                      <a:pt x="688" y="1952"/>
                      <a:pt x="1062" y="1952"/>
                    </a:cubicBezTo>
                    <a:cubicBezTo>
                      <a:pt x="1144" y="1952"/>
                      <a:pt x="1235" y="1934"/>
                      <a:pt x="1339" y="1893"/>
                    </a:cubicBezTo>
                    <a:cubicBezTo>
                      <a:pt x="1915" y="1666"/>
                      <a:pt x="2181" y="1029"/>
                      <a:pt x="1975" y="473"/>
                    </a:cubicBezTo>
                    <a:lnTo>
                      <a:pt x="1975" y="473"/>
                    </a:lnTo>
                    <a:cubicBezTo>
                      <a:pt x="1370" y="749"/>
                      <a:pt x="973" y="874"/>
                      <a:pt x="712" y="874"/>
                    </a:cubicBezTo>
                    <a:cubicBezTo>
                      <a:pt x="290" y="874"/>
                      <a:pt x="228" y="547"/>
                      <a:pt x="22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1" name="Google Shape;3501;p36"/>
              <p:cNvSpPr/>
              <p:nvPr/>
            </p:nvSpPr>
            <p:spPr>
              <a:xfrm>
                <a:off x="5690677" y="2898657"/>
                <a:ext cx="51503" cy="50791"/>
              </a:xfrm>
              <a:custGeom>
                <a:avLst/>
                <a:gdLst/>
                <a:ahLst/>
                <a:cxnLst/>
                <a:rect l="l" t="t" r="r" b="b"/>
                <a:pathLst>
                  <a:path w="2388" h="2355" extrusionOk="0">
                    <a:moveTo>
                      <a:pt x="1041" y="1"/>
                    </a:moveTo>
                    <a:cubicBezTo>
                      <a:pt x="893" y="1"/>
                      <a:pt x="743" y="29"/>
                      <a:pt x="598" y="89"/>
                    </a:cubicBezTo>
                    <a:cubicBezTo>
                      <a:pt x="1" y="336"/>
                      <a:pt x="187" y="829"/>
                      <a:pt x="434" y="1447"/>
                    </a:cubicBezTo>
                    <a:cubicBezTo>
                      <a:pt x="636" y="1935"/>
                      <a:pt x="811" y="2354"/>
                      <a:pt x="1195" y="2354"/>
                    </a:cubicBezTo>
                    <a:cubicBezTo>
                      <a:pt x="1280" y="2354"/>
                      <a:pt x="1374" y="2334"/>
                      <a:pt x="1482" y="2289"/>
                    </a:cubicBezTo>
                    <a:cubicBezTo>
                      <a:pt x="2099" y="2042"/>
                      <a:pt x="2387" y="1343"/>
                      <a:pt x="2140" y="747"/>
                    </a:cubicBezTo>
                    <a:cubicBezTo>
                      <a:pt x="1953" y="279"/>
                      <a:pt x="1506" y="1"/>
                      <a:pt x="104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2" name="Google Shape;3502;p36"/>
              <p:cNvSpPr/>
              <p:nvPr/>
            </p:nvSpPr>
            <p:spPr>
              <a:xfrm>
                <a:off x="5692036" y="2905472"/>
                <a:ext cx="49260" cy="48290"/>
              </a:xfrm>
              <a:custGeom>
                <a:avLst/>
                <a:gdLst/>
                <a:ahLst/>
                <a:cxnLst/>
                <a:rect l="l" t="t" r="r" b="b"/>
                <a:pathLst>
                  <a:path w="2284" h="2239" extrusionOk="0">
                    <a:moveTo>
                      <a:pt x="998" y="1"/>
                    </a:moveTo>
                    <a:cubicBezTo>
                      <a:pt x="857" y="1"/>
                      <a:pt x="715" y="27"/>
                      <a:pt x="577" y="81"/>
                    </a:cubicBezTo>
                    <a:cubicBezTo>
                      <a:pt x="1" y="327"/>
                      <a:pt x="185" y="801"/>
                      <a:pt x="412" y="1377"/>
                    </a:cubicBezTo>
                    <a:cubicBezTo>
                      <a:pt x="614" y="1850"/>
                      <a:pt x="789" y="2239"/>
                      <a:pt x="1163" y="2239"/>
                    </a:cubicBezTo>
                    <a:cubicBezTo>
                      <a:pt x="1245" y="2239"/>
                      <a:pt x="1337" y="2220"/>
                      <a:pt x="1441" y="2179"/>
                    </a:cubicBezTo>
                    <a:cubicBezTo>
                      <a:pt x="2017" y="1932"/>
                      <a:pt x="2283" y="1274"/>
                      <a:pt x="2058" y="698"/>
                    </a:cubicBezTo>
                    <a:cubicBezTo>
                      <a:pt x="1870" y="260"/>
                      <a:pt x="1445" y="1"/>
                      <a:pt x="9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3" name="Google Shape;3503;p36"/>
              <p:cNvSpPr/>
              <p:nvPr/>
            </p:nvSpPr>
            <p:spPr>
              <a:xfrm>
                <a:off x="5694236" y="2911640"/>
                <a:ext cx="46629" cy="42121"/>
              </a:xfrm>
              <a:custGeom>
                <a:avLst/>
                <a:gdLst/>
                <a:ahLst/>
                <a:cxnLst/>
                <a:rect l="l" t="t" r="r" b="b"/>
                <a:pathLst>
                  <a:path w="2162" h="1953" extrusionOk="0">
                    <a:moveTo>
                      <a:pt x="206" y="0"/>
                    </a:moveTo>
                    <a:cubicBezTo>
                      <a:pt x="1" y="247"/>
                      <a:pt x="124" y="639"/>
                      <a:pt x="310" y="1091"/>
                    </a:cubicBezTo>
                    <a:cubicBezTo>
                      <a:pt x="512" y="1564"/>
                      <a:pt x="687" y="1953"/>
                      <a:pt x="1061" y="1953"/>
                    </a:cubicBezTo>
                    <a:cubicBezTo>
                      <a:pt x="1143" y="1953"/>
                      <a:pt x="1235" y="1934"/>
                      <a:pt x="1339" y="1893"/>
                    </a:cubicBezTo>
                    <a:cubicBezTo>
                      <a:pt x="1893" y="1667"/>
                      <a:pt x="2161" y="1029"/>
                      <a:pt x="1956" y="474"/>
                    </a:cubicBezTo>
                    <a:lnTo>
                      <a:pt x="1956" y="474"/>
                    </a:lnTo>
                    <a:cubicBezTo>
                      <a:pt x="1350" y="749"/>
                      <a:pt x="955" y="874"/>
                      <a:pt x="697" y="874"/>
                    </a:cubicBezTo>
                    <a:cubicBezTo>
                      <a:pt x="279" y="874"/>
                      <a:pt x="219" y="547"/>
                      <a:pt x="2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4" name="Google Shape;3504;p36"/>
              <p:cNvSpPr/>
              <p:nvPr/>
            </p:nvSpPr>
            <p:spPr>
              <a:xfrm>
                <a:off x="6037224" y="2714082"/>
                <a:ext cx="51503" cy="50403"/>
              </a:xfrm>
              <a:custGeom>
                <a:avLst/>
                <a:gdLst/>
                <a:ahLst/>
                <a:cxnLst/>
                <a:rect l="l" t="t" r="r" b="b"/>
                <a:pathLst>
                  <a:path w="2388" h="2337" extrusionOk="0">
                    <a:moveTo>
                      <a:pt x="1051" y="0"/>
                    </a:moveTo>
                    <a:cubicBezTo>
                      <a:pt x="901" y="0"/>
                      <a:pt x="747" y="29"/>
                      <a:pt x="596" y="89"/>
                    </a:cubicBezTo>
                    <a:cubicBezTo>
                      <a:pt x="1" y="336"/>
                      <a:pt x="185" y="829"/>
                      <a:pt x="432" y="1425"/>
                    </a:cubicBezTo>
                    <a:cubicBezTo>
                      <a:pt x="633" y="1928"/>
                      <a:pt x="807" y="2336"/>
                      <a:pt x="1199" y="2336"/>
                    </a:cubicBezTo>
                    <a:cubicBezTo>
                      <a:pt x="1287" y="2336"/>
                      <a:pt x="1388" y="2315"/>
                      <a:pt x="1502" y="2269"/>
                    </a:cubicBezTo>
                    <a:cubicBezTo>
                      <a:pt x="2099" y="2023"/>
                      <a:pt x="2387" y="1343"/>
                      <a:pt x="2140" y="726"/>
                    </a:cubicBezTo>
                    <a:cubicBezTo>
                      <a:pt x="1953" y="275"/>
                      <a:pt x="1519" y="0"/>
                      <a:pt x="105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5" name="Google Shape;3505;p36"/>
              <p:cNvSpPr/>
              <p:nvPr/>
            </p:nvSpPr>
            <p:spPr>
              <a:xfrm>
                <a:off x="6038992" y="2720703"/>
                <a:ext cx="49260" cy="48225"/>
              </a:xfrm>
              <a:custGeom>
                <a:avLst/>
                <a:gdLst/>
                <a:ahLst/>
                <a:cxnLst/>
                <a:rect l="l" t="t" r="r" b="b"/>
                <a:pathLst>
                  <a:path w="2284" h="2236" extrusionOk="0">
                    <a:moveTo>
                      <a:pt x="1007" y="1"/>
                    </a:moveTo>
                    <a:cubicBezTo>
                      <a:pt x="864" y="1"/>
                      <a:pt x="718" y="29"/>
                      <a:pt x="577" y="90"/>
                    </a:cubicBezTo>
                    <a:cubicBezTo>
                      <a:pt x="1" y="317"/>
                      <a:pt x="166" y="789"/>
                      <a:pt x="412" y="1365"/>
                    </a:cubicBezTo>
                    <a:cubicBezTo>
                      <a:pt x="596" y="1834"/>
                      <a:pt x="766" y="2235"/>
                      <a:pt x="1134" y="2235"/>
                    </a:cubicBezTo>
                    <a:cubicBezTo>
                      <a:pt x="1218" y="2235"/>
                      <a:pt x="1312" y="2214"/>
                      <a:pt x="1420" y="2168"/>
                    </a:cubicBezTo>
                    <a:cubicBezTo>
                      <a:pt x="1996" y="1941"/>
                      <a:pt x="2284" y="1283"/>
                      <a:pt x="2037" y="707"/>
                    </a:cubicBezTo>
                    <a:cubicBezTo>
                      <a:pt x="1866" y="272"/>
                      <a:pt x="1449" y="1"/>
                      <a:pt x="100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6" name="Google Shape;3506;p36"/>
              <p:cNvSpPr/>
              <p:nvPr/>
            </p:nvSpPr>
            <p:spPr>
              <a:xfrm>
                <a:off x="6040782" y="2726634"/>
                <a:ext cx="46586" cy="42294"/>
              </a:xfrm>
              <a:custGeom>
                <a:avLst/>
                <a:gdLst/>
                <a:ahLst/>
                <a:cxnLst/>
                <a:rect l="l" t="t" r="r" b="b"/>
                <a:pathLst>
                  <a:path w="2160" h="1961" extrusionOk="0">
                    <a:moveTo>
                      <a:pt x="206" y="1"/>
                    </a:moveTo>
                    <a:lnTo>
                      <a:pt x="206" y="1"/>
                    </a:lnTo>
                    <a:cubicBezTo>
                      <a:pt x="0" y="267"/>
                      <a:pt x="143" y="659"/>
                      <a:pt x="329" y="1090"/>
                    </a:cubicBezTo>
                    <a:cubicBezTo>
                      <a:pt x="513" y="1559"/>
                      <a:pt x="683" y="1960"/>
                      <a:pt x="1051" y="1960"/>
                    </a:cubicBezTo>
                    <a:cubicBezTo>
                      <a:pt x="1135" y="1960"/>
                      <a:pt x="1229" y="1939"/>
                      <a:pt x="1337" y="1893"/>
                    </a:cubicBezTo>
                    <a:cubicBezTo>
                      <a:pt x="1893" y="1666"/>
                      <a:pt x="2160" y="1049"/>
                      <a:pt x="1975" y="473"/>
                    </a:cubicBezTo>
                    <a:lnTo>
                      <a:pt x="1975" y="473"/>
                    </a:lnTo>
                    <a:cubicBezTo>
                      <a:pt x="1362" y="748"/>
                      <a:pt x="962" y="873"/>
                      <a:pt x="701" y="873"/>
                    </a:cubicBezTo>
                    <a:cubicBezTo>
                      <a:pt x="278" y="873"/>
                      <a:pt x="218" y="547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507" name="Google Shape;3507;p36"/>
          <p:cNvGrpSpPr/>
          <p:nvPr/>
        </p:nvGrpSpPr>
        <p:grpSpPr>
          <a:xfrm rot="-5400000">
            <a:off x="7709162" y="470663"/>
            <a:ext cx="2054108" cy="1672817"/>
            <a:chOff x="3394530" y="930105"/>
            <a:chExt cx="4611828" cy="3755764"/>
          </a:xfrm>
        </p:grpSpPr>
        <p:sp>
          <p:nvSpPr>
            <p:cNvPr id="3508" name="Google Shape;3508;p36"/>
            <p:cNvSpPr/>
            <p:nvPr/>
          </p:nvSpPr>
          <p:spPr>
            <a:xfrm>
              <a:off x="3394530" y="1214097"/>
              <a:ext cx="2187893" cy="2136822"/>
            </a:xfrm>
            <a:custGeom>
              <a:avLst/>
              <a:gdLst/>
              <a:ahLst/>
              <a:cxnLst/>
              <a:rect l="l" t="t" r="r" b="b"/>
              <a:pathLst>
                <a:path w="101444" h="99076" extrusionOk="0">
                  <a:moveTo>
                    <a:pt x="14196" y="0"/>
                  </a:moveTo>
                  <a:lnTo>
                    <a:pt x="13949" y="247"/>
                  </a:lnTo>
                  <a:cubicBezTo>
                    <a:pt x="13167" y="1029"/>
                    <a:pt x="14217" y="2900"/>
                    <a:pt x="15657" y="4361"/>
                  </a:cubicBezTo>
                  <a:lnTo>
                    <a:pt x="47276" y="36103"/>
                  </a:lnTo>
                  <a:lnTo>
                    <a:pt x="49374" y="38223"/>
                  </a:lnTo>
                  <a:cubicBezTo>
                    <a:pt x="38492" y="44025"/>
                    <a:pt x="28062" y="50051"/>
                    <a:pt x="19956" y="55257"/>
                  </a:cubicBezTo>
                  <a:lnTo>
                    <a:pt x="640" y="54413"/>
                  </a:lnTo>
                  <a:lnTo>
                    <a:pt x="495" y="54577"/>
                  </a:lnTo>
                  <a:cubicBezTo>
                    <a:pt x="1" y="55194"/>
                    <a:pt x="105" y="56080"/>
                    <a:pt x="722" y="56574"/>
                  </a:cubicBezTo>
                  <a:lnTo>
                    <a:pt x="8806" y="63012"/>
                  </a:lnTo>
                  <a:cubicBezTo>
                    <a:pt x="3808" y="66983"/>
                    <a:pt x="3602" y="68320"/>
                    <a:pt x="3972" y="69060"/>
                  </a:cubicBezTo>
                  <a:cubicBezTo>
                    <a:pt x="4166" y="69418"/>
                    <a:pt x="4567" y="69740"/>
                    <a:pt x="5666" y="69740"/>
                  </a:cubicBezTo>
                  <a:cubicBezTo>
                    <a:pt x="6782" y="69740"/>
                    <a:pt x="8617" y="69408"/>
                    <a:pt x="11686" y="68443"/>
                  </a:cubicBezTo>
                  <a:lnTo>
                    <a:pt x="12489" y="78729"/>
                  </a:lnTo>
                  <a:cubicBezTo>
                    <a:pt x="12530" y="79121"/>
                    <a:pt x="12695" y="79470"/>
                    <a:pt x="12983" y="79717"/>
                  </a:cubicBezTo>
                  <a:cubicBezTo>
                    <a:pt x="13234" y="79932"/>
                    <a:pt x="13548" y="80054"/>
                    <a:pt x="13884" y="80054"/>
                  </a:cubicBezTo>
                  <a:cubicBezTo>
                    <a:pt x="13932" y="80054"/>
                    <a:pt x="13982" y="80051"/>
                    <a:pt x="14031" y="80046"/>
                  </a:cubicBezTo>
                  <a:lnTo>
                    <a:pt x="14237" y="80026"/>
                  </a:lnTo>
                  <a:lnTo>
                    <a:pt x="14258" y="79985"/>
                  </a:lnTo>
                  <a:lnTo>
                    <a:pt x="14319" y="79985"/>
                  </a:lnTo>
                  <a:lnTo>
                    <a:pt x="21561" y="68176"/>
                  </a:lnTo>
                  <a:lnTo>
                    <a:pt x="21582" y="68176"/>
                  </a:lnTo>
                  <a:lnTo>
                    <a:pt x="24421" y="63527"/>
                  </a:lnTo>
                  <a:cubicBezTo>
                    <a:pt x="33163" y="59762"/>
                    <a:pt x="43902" y="54558"/>
                    <a:pt x="54703" y="48838"/>
                  </a:cubicBezTo>
                  <a:lnTo>
                    <a:pt x="55505" y="52007"/>
                  </a:lnTo>
                  <a:lnTo>
                    <a:pt x="63981" y="95351"/>
                  </a:lnTo>
                  <a:cubicBezTo>
                    <a:pt x="64351" y="97244"/>
                    <a:pt x="65236" y="99076"/>
                    <a:pt x="66265" y="99076"/>
                  </a:cubicBezTo>
                  <a:lnTo>
                    <a:pt x="66430" y="99076"/>
                  </a:lnTo>
                  <a:lnTo>
                    <a:pt x="66759" y="99013"/>
                  </a:lnTo>
                  <a:lnTo>
                    <a:pt x="66759" y="98994"/>
                  </a:lnTo>
                  <a:lnTo>
                    <a:pt x="66800" y="98994"/>
                  </a:lnTo>
                  <a:lnTo>
                    <a:pt x="68322" y="70645"/>
                  </a:lnTo>
                  <a:cubicBezTo>
                    <a:pt x="68671" y="70480"/>
                    <a:pt x="69000" y="70294"/>
                    <a:pt x="69351" y="70110"/>
                  </a:cubicBezTo>
                  <a:cubicBezTo>
                    <a:pt x="69433" y="70069"/>
                    <a:pt x="69515" y="70028"/>
                    <a:pt x="69576" y="69987"/>
                  </a:cubicBezTo>
                  <a:cubicBezTo>
                    <a:pt x="71614" y="68917"/>
                    <a:pt x="73444" y="67785"/>
                    <a:pt x="74760" y="66797"/>
                  </a:cubicBezTo>
                  <a:cubicBezTo>
                    <a:pt x="76777" y="65296"/>
                    <a:pt x="76839" y="64679"/>
                    <a:pt x="76633" y="64287"/>
                  </a:cubicBezTo>
                  <a:cubicBezTo>
                    <a:pt x="76511" y="64078"/>
                    <a:pt x="76301" y="63892"/>
                    <a:pt x="75762" y="63892"/>
                  </a:cubicBezTo>
                  <a:cubicBezTo>
                    <a:pt x="75297" y="63892"/>
                    <a:pt x="74590" y="64030"/>
                    <a:pt x="73485" y="64411"/>
                  </a:cubicBezTo>
                  <a:cubicBezTo>
                    <a:pt x="72107" y="64905"/>
                    <a:pt x="70379" y="65667"/>
                    <a:pt x="68548" y="66613"/>
                  </a:cubicBezTo>
                  <a:lnTo>
                    <a:pt x="68753" y="62910"/>
                  </a:lnTo>
                  <a:lnTo>
                    <a:pt x="68816" y="62888"/>
                  </a:lnTo>
                  <a:lnTo>
                    <a:pt x="68816" y="62024"/>
                  </a:lnTo>
                  <a:cubicBezTo>
                    <a:pt x="68877" y="61983"/>
                    <a:pt x="68939" y="61964"/>
                    <a:pt x="69022" y="61922"/>
                  </a:cubicBezTo>
                  <a:cubicBezTo>
                    <a:pt x="69617" y="61634"/>
                    <a:pt x="70235" y="61325"/>
                    <a:pt x="70852" y="60996"/>
                  </a:cubicBezTo>
                  <a:cubicBezTo>
                    <a:pt x="71263" y="60770"/>
                    <a:pt x="71655" y="60565"/>
                    <a:pt x="72045" y="60338"/>
                  </a:cubicBezTo>
                  <a:cubicBezTo>
                    <a:pt x="73589" y="59474"/>
                    <a:pt x="74966" y="58590"/>
                    <a:pt x="76016" y="57808"/>
                  </a:cubicBezTo>
                  <a:cubicBezTo>
                    <a:pt x="76345" y="57561"/>
                    <a:pt x="76592" y="57355"/>
                    <a:pt x="76818" y="57169"/>
                  </a:cubicBezTo>
                  <a:cubicBezTo>
                    <a:pt x="78052" y="56100"/>
                    <a:pt x="78073" y="55606"/>
                    <a:pt x="77909" y="55277"/>
                  </a:cubicBezTo>
                  <a:cubicBezTo>
                    <a:pt x="77789" y="55071"/>
                    <a:pt x="77583" y="54893"/>
                    <a:pt x="77062" y="54893"/>
                  </a:cubicBezTo>
                  <a:cubicBezTo>
                    <a:pt x="76598" y="54893"/>
                    <a:pt x="75885" y="55034"/>
                    <a:pt x="74760" y="55422"/>
                  </a:cubicBezTo>
                  <a:cubicBezTo>
                    <a:pt x="74472" y="55524"/>
                    <a:pt x="74143" y="55647"/>
                    <a:pt x="73814" y="55771"/>
                  </a:cubicBezTo>
                  <a:cubicBezTo>
                    <a:pt x="72437" y="56305"/>
                    <a:pt x="70852" y="57046"/>
                    <a:pt x="69227" y="57910"/>
                  </a:cubicBezTo>
                  <a:cubicBezTo>
                    <a:pt x="69145" y="57951"/>
                    <a:pt x="69083" y="57992"/>
                    <a:pt x="69000" y="58033"/>
                  </a:cubicBezTo>
                  <a:lnTo>
                    <a:pt x="69186" y="54906"/>
                  </a:lnTo>
                  <a:cubicBezTo>
                    <a:pt x="69741" y="54618"/>
                    <a:pt x="70297" y="54330"/>
                    <a:pt x="70873" y="54023"/>
                  </a:cubicBezTo>
                  <a:cubicBezTo>
                    <a:pt x="70975" y="53982"/>
                    <a:pt x="71531" y="53672"/>
                    <a:pt x="72333" y="53220"/>
                  </a:cubicBezTo>
                  <a:cubicBezTo>
                    <a:pt x="75501" y="51431"/>
                    <a:pt x="82578" y="47212"/>
                    <a:pt x="81673" y="45506"/>
                  </a:cubicBezTo>
                  <a:cubicBezTo>
                    <a:pt x="81501" y="45181"/>
                    <a:pt x="81095" y="45043"/>
                    <a:pt x="80528" y="45043"/>
                  </a:cubicBezTo>
                  <a:cubicBezTo>
                    <a:pt x="79873" y="45043"/>
                    <a:pt x="79003" y="45228"/>
                    <a:pt x="78032" y="45526"/>
                  </a:cubicBezTo>
                  <a:cubicBezTo>
                    <a:pt x="75029" y="46431"/>
                    <a:pt x="71038" y="48386"/>
                    <a:pt x="69494" y="49187"/>
                  </a:cubicBezTo>
                  <a:lnTo>
                    <a:pt x="69535" y="48323"/>
                  </a:lnTo>
                  <a:lnTo>
                    <a:pt x="69659" y="45917"/>
                  </a:lnTo>
                  <a:lnTo>
                    <a:pt x="69968" y="40424"/>
                  </a:lnTo>
                  <a:cubicBezTo>
                    <a:pt x="70009" y="40404"/>
                    <a:pt x="70029" y="40382"/>
                    <a:pt x="70070" y="40363"/>
                  </a:cubicBezTo>
                  <a:cubicBezTo>
                    <a:pt x="70379" y="40198"/>
                    <a:pt x="70709" y="39992"/>
                    <a:pt x="71038" y="39806"/>
                  </a:cubicBezTo>
                  <a:cubicBezTo>
                    <a:pt x="71222" y="39683"/>
                    <a:pt x="71428" y="39581"/>
                    <a:pt x="71614" y="39477"/>
                  </a:cubicBezTo>
                  <a:cubicBezTo>
                    <a:pt x="71675" y="39436"/>
                    <a:pt x="71757" y="39395"/>
                    <a:pt x="71839" y="39334"/>
                  </a:cubicBezTo>
                  <a:cubicBezTo>
                    <a:pt x="74020" y="38059"/>
                    <a:pt x="76222" y="36762"/>
                    <a:pt x="78381" y="35467"/>
                  </a:cubicBezTo>
                  <a:cubicBezTo>
                    <a:pt x="88338" y="29418"/>
                    <a:pt x="101443" y="20860"/>
                    <a:pt x="100826" y="17898"/>
                  </a:cubicBezTo>
                  <a:lnTo>
                    <a:pt x="100846" y="17528"/>
                  </a:lnTo>
                  <a:lnTo>
                    <a:pt x="100703" y="17610"/>
                  </a:lnTo>
                  <a:cubicBezTo>
                    <a:pt x="100440" y="17209"/>
                    <a:pt x="99845" y="17029"/>
                    <a:pt x="98986" y="17029"/>
                  </a:cubicBezTo>
                  <a:cubicBezTo>
                    <a:pt x="92656" y="17029"/>
                    <a:pt x="72016" y="26829"/>
                    <a:pt x="64825" y="30343"/>
                  </a:cubicBezTo>
                  <a:lnTo>
                    <a:pt x="58406" y="26497"/>
                  </a:lnTo>
                  <a:lnTo>
                    <a:pt x="57748" y="26105"/>
                  </a:lnTo>
                  <a:cubicBezTo>
                    <a:pt x="60258" y="24706"/>
                    <a:pt x="68177" y="20098"/>
                    <a:pt x="67231" y="18309"/>
                  </a:cubicBezTo>
                  <a:cubicBezTo>
                    <a:pt x="67094" y="18044"/>
                    <a:pt x="66825" y="17807"/>
                    <a:pt x="66112" y="17807"/>
                  </a:cubicBezTo>
                  <a:cubicBezTo>
                    <a:pt x="65440" y="17807"/>
                    <a:pt x="64371" y="18018"/>
                    <a:pt x="62644" y="18617"/>
                  </a:cubicBezTo>
                  <a:cubicBezTo>
                    <a:pt x="60258" y="19440"/>
                    <a:pt x="57233" y="20819"/>
                    <a:pt x="54106" y="22465"/>
                  </a:cubicBezTo>
                  <a:cubicBezTo>
                    <a:pt x="53675" y="22690"/>
                    <a:pt x="53263" y="22937"/>
                    <a:pt x="52830" y="23164"/>
                  </a:cubicBezTo>
                  <a:lnTo>
                    <a:pt x="51061" y="22095"/>
                  </a:lnTo>
                  <a:lnTo>
                    <a:pt x="50156" y="21560"/>
                  </a:lnTo>
                  <a:cubicBezTo>
                    <a:pt x="52111" y="20510"/>
                    <a:pt x="53859" y="19420"/>
                    <a:pt x="55135" y="18474"/>
                  </a:cubicBezTo>
                  <a:cubicBezTo>
                    <a:pt x="57172" y="16952"/>
                    <a:pt x="57233" y="16334"/>
                    <a:pt x="57007" y="15943"/>
                  </a:cubicBezTo>
                  <a:cubicBezTo>
                    <a:pt x="56872" y="15689"/>
                    <a:pt x="56560" y="15582"/>
                    <a:pt x="56131" y="15582"/>
                  </a:cubicBezTo>
                  <a:cubicBezTo>
                    <a:pt x="54095" y="15582"/>
                    <a:pt x="49414" y="17998"/>
                    <a:pt x="48326" y="18576"/>
                  </a:cubicBezTo>
                  <a:cubicBezTo>
                    <a:pt x="47770" y="18885"/>
                    <a:pt x="47215" y="19193"/>
                    <a:pt x="46700" y="19481"/>
                  </a:cubicBezTo>
                  <a:lnTo>
                    <a:pt x="43120" y="17342"/>
                  </a:lnTo>
                  <a:lnTo>
                    <a:pt x="42771" y="17136"/>
                  </a:lnTo>
                  <a:cubicBezTo>
                    <a:pt x="44972" y="15902"/>
                    <a:pt x="49498" y="13186"/>
                    <a:pt x="48839" y="11952"/>
                  </a:cubicBezTo>
                  <a:cubicBezTo>
                    <a:pt x="48704" y="11699"/>
                    <a:pt x="48395" y="11592"/>
                    <a:pt x="47970" y="11592"/>
                  </a:cubicBezTo>
                  <a:cubicBezTo>
                    <a:pt x="45937" y="11592"/>
                    <a:pt x="41247" y="14028"/>
                    <a:pt x="40158" y="14606"/>
                  </a:cubicBezTo>
                  <a:cubicBezTo>
                    <a:pt x="39870" y="14750"/>
                    <a:pt x="39582" y="14894"/>
                    <a:pt x="39315" y="15059"/>
                  </a:cubicBezTo>
                  <a:lnTo>
                    <a:pt x="14196" y="0"/>
                  </a:lnTo>
                  <a:close/>
                </a:path>
              </a:pathLst>
            </a:custGeom>
            <a:solidFill>
              <a:srgbClr val="13394F">
                <a:alpha val="34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509" name="Google Shape;3509;p36"/>
            <p:cNvGrpSpPr/>
            <p:nvPr/>
          </p:nvGrpSpPr>
          <p:grpSpPr>
            <a:xfrm>
              <a:off x="4138184" y="930105"/>
              <a:ext cx="3868174" cy="3755764"/>
              <a:chOff x="4138184" y="930105"/>
              <a:chExt cx="3868174" cy="3755764"/>
            </a:xfrm>
          </p:grpSpPr>
          <p:sp>
            <p:nvSpPr>
              <p:cNvPr id="3510" name="Google Shape;3510;p36"/>
              <p:cNvSpPr/>
              <p:nvPr/>
            </p:nvSpPr>
            <p:spPr>
              <a:xfrm>
                <a:off x="4138184" y="930105"/>
                <a:ext cx="3868174" cy="3755764"/>
              </a:xfrm>
              <a:custGeom>
                <a:avLst/>
                <a:gdLst/>
                <a:ahLst/>
                <a:cxnLst/>
                <a:rect l="l" t="t" r="r" b="b"/>
                <a:pathLst>
                  <a:path w="179352" h="174140" extrusionOk="0">
                    <a:moveTo>
                      <a:pt x="24442" y="1"/>
                    </a:moveTo>
                    <a:lnTo>
                      <a:pt x="24442" y="1"/>
                    </a:lnTo>
                    <a:cubicBezTo>
                      <a:pt x="23537" y="886"/>
                      <a:pt x="24915" y="3704"/>
                      <a:pt x="27466" y="6276"/>
                    </a:cubicBezTo>
                    <a:lnTo>
                      <a:pt x="88011" y="67066"/>
                    </a:lnTo>
                    <a:cubicBezTo>
                      <a:pt x="87846" y="67170"/>
                      <a:pt x="87660" y="67252"/>
                      <a:pt x="87495" y="67354"/>
                    </a:cubicBezTo>
                    <a:cubicBezTo>
                      <a:pt x="67109" y="78175"/>
                      <a:pt x="48778" y="88832"/>
                      <a:pt x="34748" y="97842"/>
                    </a:cubicBezTo>
                    <a:lnTo>
                      <a:pt x="598" y="96361"/>
                    </a:lnTo>
                    <a:lnTo>
                      <a:pt x="598" y="96361"/>
                    </a:lnTo>
                    <a:cubicBezTo>
                      <a:pt x="1" y="97123"/>
                      <a:pt x="124" y="98254"/>
                      <a:pt x="886" y="98871"/>
                    </a:cubicBezTo>
                    <a:lnTo>
                      <a:pt x="15967" y="110885"/>
                    </a:lnTo>
                    <a:cubicBezTo>
                      <a:pt x="9403" y="115987"/>
                      <a:pt x="6029" y="119670"/>
                      <a:pt x="6852" y="121253"/>
                    </a:cubicBezTo>
                    <a:cubicBezTo>
                      <a:pt x="7150" y="121805"/>
                      <a:pt x="7957" y="122070"/>
                      <a:pt x="9222" y="122070"/>
                    </a:cubicBezTo>
                    <a:cubicBezTo>
                      <a:pt x="11547" y="122070"/>
                      <a:pt x="15419" y="121177"/>
                      <a:pt x="20534" y="119525"/>
                    </a:cubicBezTo>
                    <a:lnTo>
                      <a:pt x="22056" y="138720"/>
                    </a:lnTo>
                    <a:cubicBezTo>
                      <a:pt x="22114" y="139657"/>
                      <a:pt x="22914" y="140372"/>
                      <a:pt x="23840" y="140372"/>
                    </a:cubicBezTo>
                    <a:cubicBezTo>
                      <a:pt x="23889" y="140372"/>
                      <a:pt x="23939" y="140370"/>
                      <a:pt x="23990" y="140366"/>
                    </a:cubicBezTo>
                    <a:lnTo>
                      <a:pt x="41866" y="111255"/>
                    </a:lnTo>
                    <a:cubicBezTo>
                      <a:pt x="57172" y="104672"/>
                      <a:pt x="76284" y="95477"/>
                      <a:pt x="96671" y="84635"/>
                    </a:cubicBezTo>
                    <a:lnTo>
                      <a:pt x="97041" y="84451"/>
                    </a:lnTo>
                    <a:lnTo>
                      <a:pt x="113397" y="168117"/>
                    </a:lnTo>
                    <a:cubicBezTo>
                      <a:pt x="114067" y="171506"/>
                      <a:pt x="115529" y="174140"/>
                      <a:pt x="116736" y="174140"/>
                    </a:cubicBezTo>
                    <a:cubicBezTo>
                      <a:pt x="116789" y="174140"/>
                      <a:pt x="116842" y="174134"/>
                      <a:pt x="116894" y="174124"/>
                    </a:cubicBezTo>
                    <a:lnTo>
                      <a:pt x="119651" y="123949"/>
                    </a:lnTo>
                    <a:cubicBezTo>
                      <a:pt x="120493" y="123538"/>
                      <a:pt x="121379" y="123085"/>
                      <a:pt x="122263" y="122633"/>
                    </a:cubicBezTo>
                    <a:cubicBezTo>
                      <a:pt x="129608" y="118724"/>
                      <a:pt x="135080" y="114629"/>
                      <a:pt x="134463" y="113477"/>
                    </a:cubicBezTo>
                    <a:cubicBezTo>
                      <a:pt x="134356" y="113272"/>
                      <a:pt x="134065" y="113175"/>
                      <a:pt x="133616" y="113175"/>
                    </a:cubicBezTo>
                    <a:cubicBezTo>
                      <a:pt x="131540" y="113175"/>
                      <a:pt x="126100" y="115259"/>
                      <a:pt x="120062" y="118456"/>
                    </a:cubicBezTo>
                    <a:cubicBezTo>
                      <a:pt x="120021" y="118477"/>
                      <a:pt x="119980" y="118497"/>
                      <a:pt x="119958" y="118518"/>
                    </a:cubicBezTo>
                    <a:lnTo>
                      <a:pt x="120493" y="108663"/>
                    </a:lnTo>
                    <a:cubicBezTo>
                      <a:pt x="121790" y="108046"/>
                      <a:pt x="123148" y="107388"/>
                      <a:pt x="124525" y="106647"/>
                    </a:cubicBezTo>
                    <a:cubicBezTo>
                      <a:pt x="131871" y="102738"/>
                      <a:pt x="137343" y="98645"/>
                      <a:pt x="136726" y="97493"/>
                    </a:cubicBezTo>
                    <a:cubicBezTo>
                      <a:pt x="136619" y="97288"/>
                      <a:pt x="136328" y="97191"/>
                      <a:pt x="135878" y="97191"/>
                    </a:cubicBezTo>
                    <a:cubicBezTo>
                      <a:pt x="133802" y="97191"/>
                      <a:pt x="128362" y="99275"/>
                      <a:pt x="122325" y="102472"/>
                    </a:cubicBezTo>
                    <a:cubicBezTo>
                      <a:pt x="121790" y="102760"/>
                      <a:pt x="121296" y="103026"/>
                      <a:pt x="120781" y="103314"/>
                    </a:cubicBezTo>
                    <a:lnTo>
                      <a:pt x="121193" y="96012"/>
                    </a:lnTo>
                    <a:cubicBezTo>
                      <a:pt x="122304" y="95456"/>
                      <a:pt x="123415" y="94880"/>
                      <a:pt x="124567" y="94284"/>
                    </a:cubicBezTo>
                    <a:cubicBezTo>
                      <a:pt x="135922" y="88256"/>
                      <a:pt x="144357" y="81919"/>
                      <a:pt x="143411" y="80150"/>
                    </a:cubicBezTo>
                    <a:cubicBezTo>
                      <a:pt x="143244" y="79835"/>
                      <a:pt x="142793" y="79685"/>
                      <a:pt x="142100" y="79685"/>
                    </a:cubicBezTo>
                    <a:cubicBezTo>
                      <a:pt x="138947" y="79685"/>
                      <a:pt x="130787" y="82791"/>
                      <a:pt x="121645" y="87597"/>
                    </a:cubicBezTo>
                    <a:lnTo>
                      <a:pt x="122592" y="70338"/>
                    </a:lnTo>
                    <a:cubicBezTo>
                      <a:pt x="156269" y="51020"/>
                      <a:pt x="179351" y="34583"/>
                      <a:pt x="177314" y="30736"/>
                    </a:cubicBezTo>
                    <a:cubicBezTo>
                      <a:pt x="177018" y="30181"/>
                      <a:pt x="176211" y="29913"/>
                      <a:pt x="174939" y="29913"/>
                    </a:cubicBezTo>
                    <a:cubicBezTo>
                      <a:pt x="167445" y="29913"/>
                      <a:pt x="143845" y="39208"/>
                      <a:pt x="114157" y="53735"/>
                    </a:cubicBezTo>
                    <a:lnTo>
                      <a:pt x="100148" y="45342"/>
                    </a:lnTo>
                    <a:cubicBezTo>
                      <a:pt x="110887" y="39521"/>
                      <a:pt x="118704" y="33575"/>
                      <a:pt x="117778" y="31868"/>
                    </a:cubicBezTo>
                    <a:cubicBezTo>
                      <a:pt x="117614" y="31554"/>
                      <a:pt x="117165" y="31405"/>
                      <a:pt x="116475" y="31405"/>
                    </a:cubicBezTo>
                    <a:cubicBezTo>
                      <a:pt x="113272" y="31405"/>
                      <a:pt x="104861" y="34623"/>
                      <a:pt x="95519" y="39582"/>
                    </a:cubicBezTo>
                    <a:cubicBezTo>
                      <a:pt x="94635" y="40056"/>
                      <a:pt x="93749" y="40528"/>
                      <a:pt x="92885" y="41002"/>
                    </a:cubicBezTo>
                    <a:lnTo>
                      <a:pt x="86653" y="37258"/>
                    </a:lnTo>
                    <a:cubicBezTo>
                      <a:pt x="86919" y="37134"/>
                      <a:pt x="87188" y="36990"/>
                      <a:pt x="87476" y="36846"/>
                    </a:cubicBezTo>
                    <a:cubicBezTo>
                      <a:pt x="94819" y="32938"/>
                      <a:pt x="100272" y="28843"/>
                      <a:pt x="99674" y="27691"/>
                    </a:cubicBezTo>
                    <a:cubicBezTo>
                      <a:pt x="99564" y="27486"/>
                      <a:pt x="99270" y="27389"/>
                      <a:pt x="98819" y="27389"/>
                    </a:cubicBezTo>
                    <a:cubicBezTo>
                      <a:pt x="96732" y="27389"/>
                      <a:pt x="91292" y="29473"/>
                      <a:pt x="85254" y="32669"/>
                    </a:cubicBezTo>
                    <a:cubicBezTo>
                      <a:pt x="84122" y="33287"/>
                      <a:pt x="83032" y="33884"/>
                      <a:pt x="82003" y="34480"/>
                    </a:cubicBezTo>
                    <a:lnTo>
                      <a:pt x="73569" y="29440"/>
                    </a:lnTo>
                    <a:cubicBezTo>
                      <a:pt x="80605" y="25634"/>
                      <a:pt x="85748" y="21725"/>
                      <a:pt x="85150" y="20614"/>
                    </a:cubicBezTo>
                    <a:cubicBezTo>
                      <a:pt x="85044" y="20409"/>
                      <a:pt x="84753" y="20312"/>
                      <a:pt x="84305" y="20312"/>
                    </a:cubicBezTo>
                    <a:cubicBezTo>
                      <a:pt x="82231" y="20312"/>
                      <a:pt x="76790" y="22400"/>
                      <a:pt x="70750" y="25614"/>
                    </a:cubicBezTo>
                    <a:cubicBezTo>
                      <a:pt x="70113" y="25943"/>
                      <a:pt x="69496" y="26292"/>
                      <a:pt x="68878" y="26621"/>
                    </a:cubicBezTo>
                    <a:lnTo>
                      <a:pt x="68878" y="26621"/>
                    </a:lnTo>
                    <a:lnTo>
                      <a:pt x="2444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1" name="Google Shape;3511;p36"/>
              <p:cNvSpPr/>
              <p:nvPr/>
            </p:nvSpPr>
            <p:spPr>
              <a:xfrm>
                <a:off x="4286848" y="1607173"/>
                <a:ext cx="3675555" cy="3078221"/>
              </a:xfrm>
              <a:custGeom>
                <a:avLst/>
                <a:gdLst/>
                <a:ahLst/>
                <a:cxnLst/>
                <a:rect l="l" t="t" r="r" b="b"/>
                <a:pathLst>
                  <a:path w="170421" h="142725" extrusionOk="0">
                    <a:moveTo>
                      <a:pt x="170421" y="1"/>
                    </a:moveTo>
                    <a:lnTo>
                      <a:pt x="63" y="88914"/>
                    </a:lnTo>
                    <a:lnTo>
                      <a:pt x="63" y="88914"/>
                    </a:lnTo>
                    <a:cubicBezTo>
                      <a:pt x="0" y="89243"/>
                      <a:pt x="0" y="89531"/>
                      <a:pt x="124" y="89758"/>
                    </a:cubicBezTo>
                    <a:cubicBezTo>
                      <a:pt x="423" y="90320"/>
                      <a:pt x="1237" y="90589"/>
                      <a:pt x="2515" y="90589"/>
                    </a:cubicBezTo>
                    <a:cubicBezTo>
                      <a:pt x="4841" y="90589"/>
                      <a:pt x="8706" y="89697"/>
                      <a:pt x="13805" y="88050"/>
                    </a:cubicBezTo>
                    <a:lnTo>
                      <a:pt x="15306" y="107245"/>
                    </a:lnTo>
                    <a:cubicBezTo>
                      <a:pt x="15384" y="108182"/>
                      <a:pt x="16167" y="108897"/>
                      <a:pt x="17090" y="108897"/>
                    </a:cubicBezTo>
                    <a:cubicBezTo>
                      <a:pt x="17140" y="108897"/>
                      <a:pt x="17190" y="108895"/>
                      <a:pt x="17240" y="108891"/>
                    </a:cubicBezTo>
                    <a:lnTo>
                      <a:pt x="35097" y="79801"/>
                    </a:lnTo>
                    <a:cubicBezTo>
                      <a:pt x="50383" y="73238"/>
                      <a:pt x="69452" y="64043"/>
                      <a:pt x="89819" y="53222"/>
                    </a:cubicBezTo>
                    <a:lnTo>
                      <a:pt x="90189" y="53036"/>
                    </a:lnTo>
                    <a:lnTo>
                      <a:pt x="106565" y="136683"/>
                    </a:lnTo>
                    <a:cubicBezTo>
                      <a:pt x="107237" y="140103"/>
                      <a:pt x="108726" y="142724"/>
                      <a:pt x="109918" y="142724"/>
                    </a:cubicBezTo>
                    <a:cubicBezTo>
                      <a:pt x="109966" y="142724"/>
                      <a:pt x="110014" y="142720"/>
                      <a:pt x="110062" y="142711"/>
                    </a:cubicBezTo>
                    <a:lnTo>
                      <a:pt x="112799" y="92556"/>
                    </a:lnTo>
                    <a:cubicBezTo>
                      <a:pt x="113641" y="92123"/>
                      <a:pt x="114505" y="91692"/>
                      <a:pt x="115391" y="91218"/>
                    </a:cubicBezTo>
                    <a:cubicBezTo>
                      <a:pt x="122734" y="87331"/>
                      <a:pt x="128187" y="83236"/>
                      <a:pt x="127570" y="82084"/>
                    </a:cubicBezTo>
                    <a:cubicBezTo>
                      <a:pt x="127463" y="81878"/>
                      <a:pt x="127170" y="81780"/>
                      <a:pt x="126718" y="81780"/>
                    </a:cubicBezTo>
                    <a:cubicBezTo>
                      <a:pt x="124642" y="81780"/>
                      <a:pt x="119221" y="83852"/>
                      <a:pt x="113189" y="87063"/>
                    </a:cubicBezTo>
                    <a:cubicBezTo>
                      <a:pt x="113148" y="87084"/>
                      <a:pt x="113128" y="87104"/>
                      <a:pt x="113087" y="87104"/>
                    </a:cubicBezTo>
                    <a:lnTo>
                      <a:pt x="113622" y="77250"/>
                    </a:lnTo>
                    <a:cubicBezTo>
                      <a:pt x="114917" y="76653"/>
                      <a:pt x="116255" y="75975"/>
                      <a:pt x="117654" y="75234"/>
                    </a:cubicBezTo>
                    <a:cubicBezTo>
                      <a:pt x="124997" y="71345"/>
                      <a:pt x="130450" y="67252"/>
                      <a:pt x="129833" y="66100"/>
                    </a:cubicBezTo>
                    <a:cubicBezTo>
                      <a:pt x="129723" y="65895"/>
                      <a:pt x="129429" y="65798"/>
                      <a:pt x="128978" y="65798"/>
                    </a:cubicBezTo>
                    <a:cubicBezTo>
                      <a:pt x="126896" y="65798"/>
                      <a:pt x="121469" y="67882"/>
                      <a:pt x="115432" y="71079"/>
                    </a:cubicBezTo>
                    <a:cubicBezTo>
                      <a:pt x="114917" y="71367"/>
                      <a:pt x="114403" y="71633"/>
                      <a:pt x="113910" y="71921"/>
                    </a:cubicBezTo>
                    <a:lnTo>
                      <a:pt x="114300" y="64619"/>
                    </a:lnTo>
                    <a:cubicBezTo>
                      <a:pt x="115411" y="64063"/>
                      <a:pt x="116543" y="63487"/>
                      <a:pt x="117674" y="62870"/>
                    </a:cubicBezTo>
                    <a:cubicBezTo>
                      <a:pt x="129010" y="56863"/>
                      <a:pt x="137444" y="50548"/>
                      <a:pt x="136498" y="48757"/>
                    </a:cubicBezTo>
                    <a:cubicBezTo>
                      <a:pt x="136331" y="48442"/>
                      <a:pt x="135880" y="48292"/>
                      <a:pt x="135187" y="48292"/>
                    </a:cubicBezTo>
                    <a:cubicBezTo>
                      <a:pt x="132034" y="48292"/>
                      <a:pt x="123877" y="51398"/>
                      <a:pt x="114752" y="56204"/>
                    </a:cubicBezTo>
                    <a:lnTo>
                      <a:pt x="114752" y="56204"/>
                    </a:lnTo>
                    <a:lnTo>
                      <a:pt x="115699" y="38965"/>
                    </a:lnTo>
                    <a:cubicBezTo>
                      <a:pt x="147791" y="20532"/>
                      <a:pt x="170236" y="4754"/>
                      <a:pt x="17042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2" name="Google Shape;3512;p36"/>
              <p:cNvSpPr/>
              <p:nvPr/>
            </p:nvSpPr>
            <p:spPr>
              <a:xfrm>
                <a:off x="7647367" y="1641789"/>
                <a:ext cx="157982" cy="168636"/>
              </a:xfrm>
              <a:custGeom>
                <a:avLst/>
                <a:gdLst/>
                <a:ahLst/>
                <a:cxnLst/>
                <a:rect l="l" t="t" r="r" b="b"/>
                <a:pathLst>
                  <a:path w="7325" h="7819" extrusionOk="0">
                    <a:moveTo>
                      <a:pt x="3498" y="1"/>
                    </a:moveTo>
                    <a:lnTo>
                      <a:pt x="1" y="1421"/>
                    </a:lnTo>
                    <a:cubicBezTo>
                      <a:pt x="3498" y="3128"/>
                      <a:pt x="3684" y="7818"/>
                      <a:pt x="3684" y="7818"/>
                    </a:cubicBezTo>
                    <a:lnTo>
                      <a:pt x="7016" y="5226"/>
                    </a:lnTo>
                    <a:cubicBezTo>
                      <a:pt x="7324" y="680"/>
                      <a:pt x="3498" y="1"/>
                      <a:pt x="34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3" name="Google Shape;3513;p36"/>
              <p:cNvSpPr/>
              <p:nvPr/>
            </p:nvSpPr>
            <p:spPr>
              <a:xfrm>
                <a:off x="7647367" y="1641789"/>
                <a:ext cx="157982" cy="113186"/>
              </a:xfrm>
              <a:custGeom>
                <a:avLst/>
                <a:gdLst/>
                <a:ahLst/>
                <a:cxnLst/>
                <a:rect l="l" t="t" r="r" b="b"/>
                <a:pathLst>
                  <a:path w="7325" h="5248" extrusionOk="0">
                    <a:moveTo>
                      <a:pt x="3498" y="1"/>
                    </a:moveTo>
                    <a:lnTo>
                      <a:pt x="1" y="1421"/>
                    </a:lnTo>
                    <a:cubicBezTo>
                      <a:pt x="195" y="1419"/>
                      <a:pt x="390" y="1418"/>
                      <a:pt x="585" y="1418"/>
                    </a:cubicBezTo>
                    <a:cubicBezTo>
                      <a:pt x="2807" y="1418"/>
                      <a:pt x="5034" y="1605"/>
                      <a:pt x="6358" y="3704"/>
                    </a:cubicBezTo>
                    <a:cubicBezTo>
                      <a:pt x="6666" y="4197"/>
                      <a:pt x="6872" y="4712"/>
                      <a:pt x="6995" y="5247"/>
                    </a:cubicBezTo>
                    <a:lnTo>
                      <a:pt x="7016" y="5226"/>
                    </a:lnTo>
                    <a:cubicBezTo>
                      <a:pt x="7324" y="680"/>
                      <a:pt x="3498" y="1"/>
                      <a:pt x="349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4" name="Google Shape;3514;p36"/>
              <p:cNvSpPr/>
              <p:nvPr/>
            </p:nvSpPr>
            <p:spPr>
              <a:xfrm>
                <a:off x="5940040" y="2183564"/>
                <a:ext cx="524047" cy="193008"/>
              </a:xfrm>
              <a:custGeom>
                <a:avLst/>
                <a:gdLst/>
                <a:ahLst/>
                <a:cxnLst/>
                <a:rect l="l" t="t" r="r" b="b"/>
                <a:pathLst>
                  <a:path w="24298" h="8949" extrusionOk="0">
                    <a:moveTo>
                      <a:pt x="1" y="4485"/>
                    </a:moveTo>
                    <a:cubicBezTo>
                      <a:pt x="3" y="4488"/>
                      <a:pt x="6" y="4491"/>
                      <a:pt x="9" y="4493"/>
                    </a:cubicBezTo>
                    <a:lnTo>
                      <a:pt x="9" y="4493"/>
                    </a:lnTo>
                    <a:lnTo>
                      <a:pt x="1" y="4485"/>
                    </a:lnTo>
                    <a:close/>
                    <a:moveTo>
                      <a:pt x="24297" y="0"/>
                    </a:moveTo>
                    <a:cubicBezTo>
                      <a:pt x="24296" y="1"/>
                      <a:pt x="10841" y="5515"/>
                      <a:pt x="3703" y="5515"/>
                    </a:cubicBezTo>
                    <a:cubicBezTo>
                      <a:pt x="2052" y="5515"/>
                      <a:pt x="740" y="5220"/>
                      <a:pt x="9" y="4493"/>
                    </a:cubicBezTo>
                    <a:lnTo>
                      <a:pt x="9" y="4493"/>
                    </a:lnTo>
                    <a:lnTo>
                      <a:pt x="4466" y="8948"/>
                    </a:lnTo>
                    <a:lnTo>
                      <a:pt x="2429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5" name="Google Shape;3515;p36"/>
              <p:cNvSpPr/>
              <p:nvPr/>
            </p:nvSpPr>
            <p:spPr>
              <a:xfrm>
                <a:off x="6223998" y="2751480"/>
                <a:ext cx="35975" cy="145559"/>
              </a:xfrm>
              <a:custGeom>
                <a:avLst/>
                <a:gdLst/>
                <a:ahLst/>
                <a:cxnLst/>
                <a:rect l="l" t="t" r="r" b="b"/>
                <a:pathLst>
                  <a:path w="1668" h="6749" extrusionOk="0">
                    <a:moveTo>
                      <a:pt x="330" y="1"/>
                    </a:moveTo>
                    <a:cubicBezTo>
                      <a:pt x="228" y="61"/>
                      <a:pt x="104" y="103"/>
                      <a:pt x="1" y="165"/>
                    </a:cubicBezTo>
                    <a:lnTo>
                      <a:pt x="1668" y="6748"/>
                    </a:lnTo>
                    <a:lnTo>
                      <a:pt x="330" y="1"/>
                    </a:ln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6" name="Google Shape;3516;p36"/>
              <p:cNvSpPr/>
              <p:nvPr/>
            </p:nvSpPr>
            <p:spPr>
              <a:xfrm>
                <a:off x="6231094" y="2751027"/>
                <a:ext cx="32438" cy="161088"/>
              </a:xfrm>
              <a:custGeom>
                <a:avLst/>
                <a:gdLst/>
                <a:ahLst/>
                <a:cxnLst/>
                <a:rect l="l" t="t" r="r" b="b"/>
                <a:pathLst>
                  <a:path w="1504" h="7469" extrusionOk="0">
                    <a:moveTo>
                      <a:pt x="42" y="0"/>
                    </a:moveTo>
                    <a:cubicBezTo>
                      <a:pt x="22" y="0"/>
                      <a:pt x="22" y="0"/>
                      <a:pt x="1" y="22"/>
                    </a:cubicBezTo>
                    <a:lnTo>
                      <a:pt x="1339" y="6769"/>
                    </a:lnTo>
                    <a:lnTo>
                      <a:pt x="1504" y="7469"/>
                    </a:lnTo>
                    <a:lnTo>
                      <a:pt x="42" y="0"/>
                    </a:lnTo>
                    <a:close/>
                  </a:path>
                </a:pathLst>
              </a:custGeom>
              <a:solidFill>
                <a:srgbClr val="CEBF9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7" name="Google Shape;3517;p36"/>
              <p:cNvSpPr/>
              <p:nvPr/>
            </p:nvSpPr>
            <p:spPr>
              <a:xfrm>
                <a:off x="6223998" y="2502116"/>
                <a:ext cx="436612" cy="409998"/>
              </a:xfrm>
              <a:custGeom>
                <a:avLst/>
                <a:gdLst/>
                <a:ahLst/>
                <a:cxnLst/>
                <a:rect l="l" t="t" r="r" b="b"/>
                <a:pathLst>
                  <a:path w="20244" h="19010" extrusionOk="0">
                    <a:moveTo>
                      <a:pt x="26" y="11713"/>
                    </a:moveTo>
                    <a:lnTo>
                      <a:pt x="26" y="11713"/>
                    </a:lnTo>
                    <a:cubicBezTo>
                      <a:pt x="17" y="11717"/>
                      <a:pt x="9" y="11722"/>
                      <a:pt x="1" y="11727"/>
                    </a:cubicBezTo>
                    <a:lnTo>
                      <a:pt x="26" y="11713"/>
                    </a:lnTo>
                    <a:close/>
                    <a:moveTo>
                      <a:pt x="20244" y="1"/>
                    </a:moveTo>
                    <a:lnTo>
                      <a:pt x="26" y="11713"/>
                    </a:lnTo>
                    <a:lnTo>
                      <a:pt x="26" y="11713"/>
                    </a:lnTo>
                    <a:cubicBezTo>
                      <a:pt x="124" y="11658"/>
                      <a:pt x="236" y="11619"/>
                      <a:pt x="330" y="11563"/>
                    </a:cubicBezTo>
                    <a:cubicBezTo>
                      <a:pt x="351" y="11541"/>
                      <a:pt x="351" y="11541"/>
                      <a:pt x="371" y="11541"/>
                    </a:cubicBezTo>
                    <a:lnTo>
                      <a:pt x="1833" y="19010"/>
                    </a:lnTo>
                    <a:cubicBezTo>
                      <a:pt x="3355" y="11151"/>
                      <a:pt x="20242" y="2"/>
                      <a:pt x="2024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8" name="Google Shape;3518;p36"/>
              <p:cNvSpPr/>
              <p:nvPr/>
            </p:nvSpPr>
            <p:spPr>
              <a:xfrm>
                <a:off x="5976878" y="1907997"/>
                <a:ext cx="347884" cy="119743"/>
              </a:xfrm>
              <a:custGeom>
                <a:avLst/>
                <a:gdLst/>
                <a:ahLst/>
                <a:cxnLst/>
                <a:rect l="l" t="t" r="r" b="b"/>
                <a:pathLst>
                  <a:path w="16130" h="5552" extrusionOk="0">
                    <a:moveTo>
                      <a:pt x="14895" y="1"/>
                    </a:moveTo>
                    <a:cubicBezTo>
                      <a:pt x="14895" y="1"/>
                      <a:pt x="7966" y="4736"/>
                      <a:pt x="3060" y="4736"/>
                    </a:cubicBezTo>
                    <a:cubicBezTo>
                      <a:pt x="1883" y="4736"/>
                      <a:pt x="821" y="4463"/>
                      <a:pt x="1" y="3786"/>
                    </a:cubicBezTo>
                    <a:lnTo>
                      <a:pt x="1" y="3786"/>
                    </a:lnTo>
                    <a:cubicBezTo>
                      <a:pt x="1" y="3786"/>
                      <a:pt x="739" y="5551"/>
                      <a:pt x="3856" y="5551"/>
                    </a:cubicBezTo>
                    <a:cubicBezTo>
                      <a:pt x="6268" y="5551"/>
                      <a:pt x="10106" y="4494"/>
                      <a:pt x="16130" y="742"/>
                    </a:cubicBezTo>
                    <a:lnTo>
                      <a:pt x="1489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9" name="Google Shape;3519;p36"/>
              <p:cNvSpPr/>
              <p:nvPr/>
            </p:nvSpPr>
            <p:spPr>
              <a:xfrm>
                <a:off x="4550856" y="3032785"/>
                <a:ext cx="336777" cy="231635"/>
              </a:xfrm>
              <a:custGeom>
                <a:avLst/>
                <a:gdLst/>
                <a:ahLst/>
                <a:cxnLst/>
                <a:rect l="l" t="t" r="r" b="b"/>
                <a:pathLst>
                  <a:path w="15615" h="10740" extrusionOk="0">
                    <a:moveTo>
                      <a:pt x="7797" y="0"/>
                    </a:moveTo>
                    <a:lnTo>
                      <a:pt x="7797" y="0"/>
                    </a:lnTo>
                    <a:cubicBezTo>
                      <a:pt x="11357" y="2406"/>
                      <a:pt x="1" y="10739"/>
                      <a:pt x="1" y="10739"/>
                    </a:cubicBezTo>
                    <a:lnTo>
                      <a:pt x="15614" y="349"/>
                    </a:lnTo>
                    <a:lnTo>
                      <a:pt x="779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0" name="Google Shape;3520;p36"/>
              <p:cNvSpPr/>
              <p:nvPr/>
            </p:nvSpPr>
            <p:spPr>
              <a:xfrm>
                <a:off x="4630268" y="3328281"/>
                <a:ext cx="413535" cy="157982"/>
              </a:xfrm>
              <a:custGeom>
                <a:avLst/>
                <a:gdLst/>
                <a:ahLst/>
                <a:cxnLst/>
                <a:rect l="l" t="t" r="r" b="b"/>
                <a:pathLst>
                  <a:path w="19174" h="7325" extrusionOk="0">
                    <a:moveTo>
                      <a:pt x="19174" y="0"/>
                    </a:moveTo>
                    <a:lnTo>
                      <a:pt x="0" y="7324"/>
                    </a:lnTo>
                    <a:cubicBezTo>
                      <a:pt x="4260" y="6008"/>
                      <a:pt x="7304" y="5555"/>
                      <a:pt x="9485" y="5555"/>
                    </a:cubicBezTo>
                    <a:cubicBezTo>
                      <a:pt x="13825" y="5555"/>
                      <a:pt x="14689" y="7324"/>
                      <a:pt x="14689" y="7324"/>
                    </a:cubicBezTo>
                    <a:lnTo>
                      <a:pt x="1917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1" name="Google Shape;3521;p36"/>
              <p:cNvSpPr/>
              <p:nvPr/>
            </p:nvSpPr>
            <p:spPr>
              <a:xfrm>
                <a:off x="5741727" y="1733645"/>
                <a:ext cx="300845" cy="110210"/>
              </a:xfrm>
              <a:custGeom>
                <a:avLst/>
                <a:gdLst/>
                <a:ahLst/>
                <a:cxnLst/>
                <a:rect l="l" t="t" r="r" b="b"/>
                <a:pathLst>
                  <a:path w="13949" h="5110" extrusionOk="0">
                    <a:moveTo>
                      <a:pt x="12303" y="1"/>
                    </a:moveTo>
                    <a:cubicBezTo>
                      <a:pt x="12303" y="1"/>
                      <a:pt x="5931" y="4197"/>
                      <a:pt x="2044" y="4197"/>
                    </a:cubicBezTo>
                    <a:cubicBezTo>
                      <a:pt x="1225" y="4197"/>
                      <a:pt x="516" y="4010"/>
                      <a:pt x="1" y="3559"/>
                    </a:cubicBezTo>
                    <a:lnTo>
                      <a:pt x="1" y="3559"/>
                    </a:lnTo>
                    <a:cubicBezTo>
                      <a:pt x="1" y="3559"/>
                      <a:pt x="291" y="5110"/>
                      <a:pt x="2911" y="5110"/>
                    </a:cubicBezTo>
                    <a:cubicBezTo>
                      <a:pt x="4918" y="5110"/>
                      <a:pt x="8292" y="4200"/>
                      <a:pt x="13949" y="988"/>
                    </a:cubicBezTo>
                    <a:lnTo>
                      <a:pt x="1230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2" name="Google Shape;3522;p36"/>
              <p:cNvSpPr/>
              <p:nvPr/>
            </p:nvSpPr>
            <p:spPr>
              <a:xfrm>
                <a:off x="5495038" y="1565052"/>
                <a:ext cx="246711" cy="82151"/>
              </a:xfrm>
              <a:custGeom>
                <a:avLst/>
                <a:gdLst/>
                <a:ahLst/>
                <a:cxnLst/>
                <a:rect l="l" t="t" r="r" b="b"/>
                <a:pathLst>
                  <a:path w="11439" h="3809" extrusionOk="0">
                    <a:moveTo>
                      <a:pt x="10657" y="0"/>
                    </a:moveTo>
                    <a:cubicBezTo>
                      <a:pt x="10657" y="0"/>
                      <a:pt x="6835" y="3289"/>
                      <a:pt x="3293" y="3289"/>
                    </a:cubicBezTo>
                    <a:cubicBezTo>
                      <a:pt x="2114" y="3289"/>
                      <a:pt x="966" y="2925"/>
                      <a:pt x="0" y="1954"/>
                    </a:cubicBezTo>
                    <a:lnTo>
                      <a:pt x="0" y="1954"/>
                    </a:lnTo>
                    <a:cubicBezTo>
                      <a:pt x="1" y="1954"/>
                      <a:pt x="1007" y="3808"/>
                      <a:pt x="3740" y="3808"/>
                    </a:cubicBezTo>
                    <a:cubicBezTo>
                      <a:pt x="5513" y="3808"/>
                      <a:pt x="8014" y="3027"/>
                      <a:pt x="11439" y="453"/>
                    </a:cubicBezTo>
                    <a:lnTo>
                      <a:pt x="1065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3" name="Google Shape;3523;p36"/>
              <p:cNvSpPr/>
              <p:nvPr/>
            </p:nvSpPr>
            <p:spPr>
              <a:xfrm>
                <a:off x="6415259" y="3000843"/>
                <a:ext cx="336755" cy="98930"/>
              </a:xfrm>
              <a:custGeom>
                <a:avLst/>
                <a:gdLst/>
                <a:ahLst/>
                <a:cxnLst/>
                <a:rect l="l" t="t" r="r" b="b"/>
                <a:pathLst>
                  <a:path w="15614" h="4587" extrusionOk="0">
                    <a:moveTo>
                      <a:pt x="0" y="2798"/>
                    </a:moveTo>
                    <a:cubicBezTo>
                      <a:pt x="596" y="3517"/>
                      <a:pt x="1440" y="3929"/>
                      <a:pt x="2448" y="4073"/>
                    </a:cubicBezTo>
                    <a:cubicBezTo>
                      <a:pt x="823" y="3558"/>
                      <a:pt x="0" y="2798"/>
                      <a:pt x="0" y="2798"/>
                    </a:cubicBezTo>
                    <a:close/>
                    <a:moveTo>
                      <a:pt x="15614" y="0"/>
                    </a:moveTo>
                    <a:cubicBezTo>
                      <a:pt x="15613" y="0"/>
                      <a:pt x="8454" y="4156"/>
                      <a:pt x="3558" y="4156"/>
                    </a:cubicBezTo>
                    <a:cubicBezTo>
                      <a:pt x="3168" y="4156"/>
                      <a:pt x="2798" y="4134"/>
                      <a:pt x="2448" y="4073"/>
                    </a:cubicBezTo>
                    <a:lnTo>
                      <a:pt x="2448" y="4073"/>
                    </a:lnTo>
                    <a:cubicBezTo>
                      <a:pt x="3333" y="4361"/>
                      <a:pt x="4444" y="4587"/>
                      <a:pt x="5802" y="4587"/>
                    </a:cubicBezTo>
                    <a:cubicBezTo>
                      <a:pt x="8270" y="4587"/>
                      <a:pt x="11499" y="3868"/>
                      <a:pt x="15531" y="1481"/>
                    </a:cubicBezTo>
                    <a:lnTo>
                      <a:pt x="1561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4" name="Google Shape;3524;p36"/>
              <p:cNvSpPr/>
              <p:nvPr/>
            </p:nvSpPr>
            <p:spPr>
              <a:xfrm>
                <a:off x="6761762" y="2786096"/>
                <a:ext cx="1790" cy="33279"/>
              </a:xfrm>
              <a:custGeom>
                <a:avLst/>
                <a:gdLst/>
                <a:ahLst/>
                <a:cxnLst/>
                <a:rect l="l" t="t" r="r" b="b"/>
                <a:pathLst>
                  <a:path w="83" h="1543" extrusionOk="0">
                    <a:moveTo>
                      <a:pt x="83" y="0"/>
                    </a:moveTo>
                    <a:lnTo>
                      <a:pt x="83" y="0"/>
                    </a:lnTo>
                    <a:lnTo>
                      <a:pt x="0" y="1542"/>
                    </a:lnTo>
                    <a:lnTo>
                      <a:pt x="0" y="1542"/>
                    </a:ln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5" name="Google Shape;3525;p36"/>
              <p:cNvSpPr/>
              <p:nvPr/>
            </p:nvSpPr>
            <p:spPr>
              <a:xfrm>
                <a:off x="6486669" y="2786096"/>
                <a:ext cx="276884" cy="147737"/>
              </a:xfrm>
              <a:custGeom>
                <a:avLst/>
                <a:gdLst/>
                <a:ahLst/>
                <a:cxnLst/>
                <a:rect l="l" t="t" r="r" b="b"/>
                <a:pathLst>
                  <a:path w="12838" h="6850" extrusionOk="0">
                    <a:moveTo>
                      <a:pt x="12838" y="0"/>
                    </a:moveTo>
                    <a:lnTo>
                      <a:pt x="1" y="6850"/>
                    </a:lnTo>
                    <a:cubicBezTo>
                      <a:pt x="3149" y="5739"/>
                      <a:pt x="12755" y="1542"/>
                      <a:pt x="12755" y="1542"/>
                    </a:cubicBezTo>
                    <a:lnTo>
                      <a:pt x="1283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6" name="Google Shape;3526;p36"/>
              <p:cNvSpPr/>
              <p:nvPr/>
            </p:nvSpPr>
            <p:spPr>
              <a:xfrm>
                <a:off x="6735601" y="3273694"/>
                <a:ext cx="1790" cy="32847"/>
              </a:xfrm>
              <a:custGeom>
                <a:avLst/>
                <a:gdLst/>
                <a:ahLst/>
                <a:cxnLst/>
                <a:rect l="l" t="t" r="r" b="b"/>
                <a:pathLst>
                  <a:path w="83" h="1523" extrusionOk="0">
                    <a:moveTo>
                      <a:pt x="83" y="0"/>
                    </a:moveTo>
                    <a:lnTo>
                      <a:pt x="0" y="1523"/>
                    </a:lnTo>
                    <a:cubicBezTo>
                      <a:pt x="20" y="1503"/>
                      <a:pt x="42" y="1503"/>
                      <a:pt x="83" y="1481"/>
                    </a:cubicBezTo>
                    <a:lnTo>
                      <a:pt x="83" y="0"/>
                    </a:ln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7" name="Google Shape;3527;p36"/>
              <p:cNvSpPr/>
              <p:nvPr/>
            </p:nvSpPr>
            <p:spPr>
              <a:xfrm>
                <a:off x="6737369" y="3273262"/>
                <a:ext cx="22" cy="453"/>
              </a:xfrm>
              <a:custGeom>
                <a:avLst/>
                <a:gdLst/>
                <a:ahLst/>
                <a:cxnLst/>
                <a:rect l="l" t="t" r="r" b="b"/>
                <a:pathLst>
                  <a:path w="1" h="21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20"/>
                    </a:lnTo>
                    <a:lnTo>
                      <a:pt x="1" y="20"/>
                    </a:lnTo>
                    <a:close/>
                  </a:path>
                </a:pathLst>
              </a:custGeom>
              <a:solidFill>
                <a:srgbClr val="CEBF9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8" name="Google Shape;3528;p36"/>
              <p:cNvSpPr/>
              <p:nvPr/>
            </p:nvSpPr>
            <p:spPr>
              <a:xfrm>
                <a:off x="6463613" y="3273262"/>
                <a:ext cx="273778" cy="79886"/>
              </a:xfrm>
              <a:custGeom>
                <a:avLst/>
                <a:gdLst/>
                <a:ahLst/>
                <a:cxnLst/>
                <a:rect l="l" t="t" r="r" b="b"/>
                <a:pathLst>
                  <a:path w="12694" h="3704" extrusionOk="0">
                    <a:moveTo>
                      <a:pt x="12694" y="0"/>
                    </a:moveTo>
                    <a:cubicBezTo>
                      <a:pt x="12694" y="0"/>
                      <a:pt x="6912" y="3004"/>
                      <a:pt x="3066" y="3004"/>
                    </a:cubicBezTo>
                    <a:cubicBezTo>
                      <a:pt x="1708" y="3004"/>
                      <a:pt x="576" y="2634"/>
                      <a:pt x="21" y="1625"/>
                    </a:cubicBezTo>
                    <a:lnTo>
                      <a:pt x="21" y="1625"/>
                    </a:lnTo>
                    <a:cubicBezTo>
                      <a:pt x="21" y="1625"/>
                      <a:pt x="0" y="3703"/>
                      <a:pt x="3662" y="3703"/>
                    </a:cubicBezTo>
                    <a:cubicBezTo>
                      <a:pt x="5513" y="3703"/>
                      <a:pt x="8332" y="3169"/>
                      <a:pt x="12611" y="1543"/>
                    </a:cubicBezTo>
                    <a:lnTo>
                      <a:pt x="12694" y="20"/>
                    </a:lnTo>
                    <a:lnTo>
                      <a:pt x="1269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9" name="Google Shape;3529;p36"/>
              <p:cNvSpPr/>
              <p:nvPr/>
            </p:nvSpPr>
            <p:spPr>
              <a:xfrm>
                <a:off x="6510630" y="3603375"/>
                <a:ext cx="209011" cy="79886"/>
              </a:xfrm>
              <a:custGeom>
                <a:avLst/>
                <a:gdLst/>
                <a:ahLst/>
                <a:cxnLst/>
                <a:rect l="l" t="t" r="r" b="b"/>
                <a:pathLst>
                  <a:path w="9691" h="3704" extrusionOk="0">
                    <a:moveTo>
                      <a:pt x="9691" y="0"/>
                    </a:moveTo>
                    <a:lnTo>
                      <a:pt x="9691" y="0"/>
                    </a:lnTo>
                    <a:cubicBezTo>
                      <a:pt x="9691" y="0"/>
                      <a:pt x="5124" y="3292"/>
                      <a:pt x="1709" y="3292"/>
                    </a:cubicBezTo>
                    <a:cubicBezTo>
                      <a:pt x="1092" y="3292"/>
                      <a:pt x="516" y="3188"/>
                      <a:pt x="0" y="2941"/>
                    </a:cubicBezTo>
                    <a:lnTo>
                      <a:pt x="0" y="2941"/>
                    </a:lnTo>
                    <a:cubicBezTo>
                      <a:pt x="1" y="2941"/>
                      <a:pt x="1029" y="3703"/>
                      <a:pt x="3086" y="3703"/>
                    </a:cubicBezTo>
                    <a:cubicBezTo>
                      <a:pt x="4650" y="3703"/>
                      <a:pt x="6811" y="3251"/>
                      <a:pt x="9567" y="1646"/>
                    </a:cubicBezTo>
                    <a:lnTo>
                      <a:pt x="969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0" name="Google Shape;3530;p36"/>
              <p:cNvSpPr/>
              <p:nvPr/>
            </p:nvSpPr>
            <p:spPr>
              <a:xfrm>
                <a:off x="4908898" y="1244710"/>
                <a:ext cx="1177154" cy="969459"/>
              </a:xfrm>
              <a:custGeom>
                <a:avLst/>
                <a:gdLst/>
                <a:ahLst/>
                <a:cxnLst/>
                <a:rect l="l" t="t" r="r" b="b"/>
                <a:pathLst>
                  <a:path w="54580" h="44950" extrusionOk="0">
                    <a:moveTo>
                      <a:pt x="187" y="0"/>
                    </a:moveTo>
                    <a:cubicBezTo>
                      <a:pt x="83" y="0"/>
                      <a:pt x="1" y="83"/>
                      <a:pt x="1" y="185"/>
                    </a:cubicBezTo>
                    <a:cubicBezTo>
                      <a:pt x="1" y="288"/>
                      <a:pt x="83" y="371"/>
                      <a:pt x="187" y="371"/>
                    </a:cubicBezTo>
                    <a:lnTo>
                      <a:pt x="3333" y="371"/>
                    </a:lnTo>
                    <a:lnTo>
                      <a:pt x="54270" y="44889"/>
                    </a:lnTo>
                    <a:cubicBezTo>
                      <a:pt x="54292" y="44930"/>
                      <a:pt x="54333" y="44950"/>
                      <a:pt x="54374" y="44950"/>
                    </a:cubicBezTo>
                    <a:cubicBezTo>
                      <a:pt x="54435" y="44950"/>
                      <a:pt x="54476" y="44930"/>
                      <a:pt x="54517" y="44889"/>
                    </a:cubicBezTo>
                    <a:cubicBezTo>
                      <a:pt x="54580" y="44807"/>
                      <a:pt x="54580" y="44683"/>
                      <a:pt x="54497" y="44621"/>
                    </a:cubicBezTo>
                    <a:lnTo>
                      <a:pt x="3519" y="41"/>
                    </a:lnTo>
                    <a:cubicBezTo>
                      <a:pt x="3498" y="20"/>
                      <a:pt x="3457" y="0"/>
                      <a:pt x="339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1" name="Google Shape;3531;p36"/>
              <p:cNvSpPr/>
              <p:nvPr/>
            </p:nvSpPr>
            <p:spPr>
              <a:xfrm>
                <a:off x="5215933" y="1521658"/>
                <a:ext cx="87456" cy="39857"/>
              </a:xfrm>
              <a:custGeom>
                <a:avLst/>
                <a:gdLst/>
                <a:ahLst/>
                <a:cxnLst/>
                <a:rect l="l" t="t" r="r" b="b"/>
                <a:pathLst>
                  <a:path w="4055" h="1848" extrusionOk="0">
                    <a:moveTo>
                      <a:pt x="3856" y="0"/>
                    </a:moveTo>
                    <a:cubicBezTo>
                      <a:pt x="3831" y="0"/>
                      <a:pt x="3807" y="5"/>
                      <a:pt x="3786" y="16"/>
                    </a:cubicBezTo>
                    <a:lnTo>
                      <a:pt x="145" y="1497"/>
                    </a:lnTo>
                    <a:cubicBezTo>
                      <a:pt x="63" y="1519"/>
                      <a:pt x="1" y="1642"/>
                      <a:pt x="42" y="1724"/>
                    </a:cubicBezTo>
                    <a:cubicBezTo>
                      <a:pt x="83" y="1807"/>
                      <a:pt x="145" y="1848"/>
                      <a:pt x="228" y="1848"/>
                    </a:cubicBezTo>
                    <a:cubicBezTo>
                      <a:pt x="248" y="1848"/>
                      <a:pt x="269" y="1848"/>
                      <a:pt x="289" y="1826"/>
                    </a:cubicBezTo>
                    <a:lnTo>
                      <a:pt x="3931" y="345"/>
                    </a:lnTo>
                    <a:cubicBezTo>
                      <a:pt x="4013" y="326"/>
                      <a:pt x="4054" y="202"/>
                      <a:pt x="4033" y="120"/>
                    </a:cubicBezTo>
                    <a:cubicBezTo>
                      <a:pt x="4002" y="43"/>
                      <a:pt x="3926" y="0"/>
                      <a:pt x="385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2" name="Google Shape;3532;p36"/>
              <p:cNvSpPr/>
              <p:nvPr/>
            </p:nvSpPr>
            <p:spPr>
              <a:xfrm>
                <a:off x="5533191" y="1806500"/>
                <a:ext cx="89656" cy="41194"/>
              </a:xfrm>
              <a:custGeom>
                <a:avLst/>
                <a:gdLst/>
                <a:ahLst/>
                <a:cxnLst/>
                <a:rect l="l" t="t" r="r" b="b"/>
                <a:pathLst>
                  <a:path w="4157" h="1910" extrusionOk="0">
                    <a:moveTo>
                      <a:pt x="3957" y="0"/>
                    </a:moveTo>
                    <a:cubicBezTo>
                      <a:pt x="3934" y="0"/>
                      <a:pt x="3910" y="5"/>
                      <a:pt x="3888" y="16"/>
                    </a:cubicBezTo>
                    <a:lnTo>
                      <a:pt x="144" y="1560"/>
                    </a:lnTo>
                    <a:cubicBezTo>
                      <a:pt x="42" y="1601"/>
                      <a:pt x="1" y="1703"/>
                      <a:pt x="42" y="1807"/>
                    </a:cubicBezTo>
                    <a:cubicBezTo>
                      <a:pt x="62" y="1868"/>
                      <a:pt x="144" y="1909"/>
                      <a:pt x="206" y="1909"/>
                    </a:cubicBezTo>
                    <a:lnTo>
                      <a:pt x="289" y="1909"/>
                    </a:lnTo>
                    <a:lnTo>
                      <a:pt x="4011" y="346"/>
                    </a:lnTo>
                    <a:cubicBezTo>
                      <a:pt x="4115" y="304"/>
                      <a:pt x="4156" y="202"/>
                      <a:pt x="4115" y="99"/>
                    </a:cubicBezTo>
                    <a:cubicBezTo>
                      <a:pt x="4085" y="39"/>
                      <a:pt x="4021" y="0"/>
                      <a:pt x="395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3" name="Google Shape;3533;p36"/>
              <p:cNvSpPr/>
              <p:nvPr/>
            </p:nvSpPr>
            <p:spPr>
              <a:xfrm>
                <a:off x="5887696" y="2114419"/>
                <a:ext cx="93646" cy="41194"/>
              </a:xfrm>
              <a:custGeom>
                <a:avLst/>
                <a:gdLst/>
                <a:ahLst/>
                <a:cxnLst/>
                <a:rect l="l" t="t" r="r" b="b"/>
                <a:pathLst>
                  <a:path w="4342" h="1910" extrusionOk="0">
                    <a:moveTo>
                      <a:pt x="4143" y="1"/>
                    </a:moveTo>
                    <a:cubicBezTo>
                      <a:pt x="4119" y="1"/>
                      <a:pt x="4095" y="6"/>
                      <a:pt x="4073" y="17"/>
                    </a:cubicBezTo>
                    <a:lnTo>
                      <a:pt x="145" y="1560"/>
                    </a:lnTo>
                    <a:cubicBezTo>
                      <a:pt x="41" y="1580"/>
                      <a:pt x="0" y="1704"/>
                      <a:pt x="41" y="1786"/>
                    </a:cubicBezTo>
                    <a:cubicBezTo>
                      <a:pt x="63" y="1868"/>
                      <a:pt x="123" y="1909"/>
                      <a:pt x="206" y="1909"/>
                    </a:cubicBezTo>
                    <a:cubicBezTo>
                      <a:pt x="227" y="1909"/>
                      <a:pt x="247" y="1909"/>
                      <a:pt x="268" y="1889"/>
                    </a:cubicBezTo>
                    <a:lnTo>
                      <a:pt x="4197" y="346"/>
                    </a:lnTo>
                    <a:cubicBezTo>
                      <a:pt x="4300" y="305"/>
                      <a:pt x="4342" y="203"/>
                      <a:pt x="4300" y="120"/>
                    </a:cubicBezTo>
                    <a:cubicBezTo>
                      <a:pt x="4285" y="43"/>
                      <a:pt x="4213" y="1"/>
                      <a:pt x="4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4" name="Google Shape;3534;p36"/>
              <p:cNvSpPr/>
              <p:nvPr/>
            </p:nvSpPr>
            <p:spPr>
              <a:xfrm>
                <a:off x="6347343" y="2848641"/>
                <a:ext cx="278242" cy="1503233"/>
              </a:xfrm>
              <a:custGeom>
                <a:avLst/>
                <a:gdLst/>
                <a:ahLst/>
                <a:cxnLst/>
                <a:rect l="l" t="t" r="r" b="b"/>
                <a:pathLst>
                  <a:path w="12901" h="69699" extrusionOk="0">
                    <a:moveTo>
                      <a:pt x="165" y="0"/>
                    </a:moveTo>
                    <a:cubicBezTo>
                      <a:pt x="63" y="21"/>
                      <a:pt x="1" y="123"/>
                      <a:pt x="22" y="227"/>
                    </a:cubicBezTo>
                    <a:lnTo>
                      <a:pt x="1194" y="6460"/>
                    </a:lnTo>
                    <a:lnTo>
                      <a:pt x="1276" y="6399"/>
                    </a:lnTo>
                    <a:cubicBezTo>
                      <a:pt x="1317" y="6358"/>
                      <a:pt x="1359" y="6358"/>
                      <a:pt x="1400" y="6358"/>
                    </a:cubicBezTo>
                    <a:cubicBezTo>
                      <a:pt x="1441" y="6358"/>
                      <a:pt x="1503" y="6377"/>
                      <a:pt x="1545" y="6419"/>
                    </a:cubicBezTo>
                    <a:cubicBezTo>
                      <a:pt x="1606" y="6501"/>
                      <a:pt x="1586" y="6624"/>
                      <a:pt x="1503" y="6687"/>
                    </a:cubicBezTo>
                    <a:lnTo>
                      <a:pt x="1276" y="6871"/>
                    </a:lnTo>
                    <a:lnTo>
                      <a:pt x="5226" y="27917"/>
                    </a:lnTo>
                    <a:lnTo>
                      <a:pt x="5248" y="27917"/>
                    </a:lnTo>
                    <a:cubicBezTo>
                      <a:pt x="5309" y="27917"/>
                      <a:pt x="5371" y="27937"/>
                      <a:pt x="5391" y="28000"/>
                    </a:cubicBezTo>
                    <a:cubicBezTo>
                      <a:pt x="5453" y="28082"/>
                      <a:pt x="5453" y="28184"/>
                      <a:pt x="5371" y="28247"/>
                    </a:cubicBezTo>
                    <a:lnTo>
                      <a:pt x="5289" y="28307"/>
                    </a:lnTo>
                    <a:lnTo>
                      <a:pt x="8909" y="47481"/>
                    </a:lnTo>
                    <a:lnTo>
                      <a:pt x="8992" y="47420"/>
                    </a:lnTo>
                    <a:cubicBezTo>
                      <a:pt x="9033" y="47398"/>
                      <a:pt x="9074" y="47379"/>
                      <a:pt x="9094" y="47379"/>
                    </a:cubicBezTo>
                    <a:cubicBezTo>
                      <a:pt x="9156" y="47379"/>
                      <a:pt x="9217" y="47398"/>
                      <a:pt x="9258" y="47461"/>
                    </a:cubicBezTo>
                    <a:cubicBezTo>
                      <a:pt x="9265" y="47470"/>
                      <a:pt x="9270" y="47478"/>
                      <a:pt x="9275" y="47487"/>
                    </a:cubicBezTo>
                    <a:lnTo>
                      <a:pt x="9275" y="47487"/>
                    </a:lnTo>
                    <a:lnTo>
                      <a:pt x="393" y="145"/>
                    </a:lnTo>
                    <a:cubicBezTo>
                      <a:pt x="371" y="63"/>
                      <a:pt x="289" y="0"/>
                      <a:pt x="207" y="0"/>
                    </a:cubicBezTo>
                    <a:close/>
                    <a:moveTo>
                      <a:pt x="9275" y="47487"/>
                    </a:moveTo>
                    <a:lnTo>
                      <a:pt x="9293" y="47584"/>
                    </a:lnTo>
                    <a:lnTo>
                      <a:pt x="9293" y="47584"/>
                    </a:lnTo>
                    <a:cubicBezTo>
                      <a:pt x="9297" y="47552"/>
                      <a:pt x="9292" y="47519"/>
                      <a:pt x="9275" y="47487"/>
                    </a:cubicBezTo>
                    <a:close/>
                    <a:moveTo>
                      <a:pt x="9293" y="47584"/>
                    </a:moveTo>
                    <a:lnTo>
                      <a:pt x="9293" y="47584"/>
                    </a:lnTo>
                    <a:cubicBezTo>
                      <a:pt x="9287" y="47630"/>
                      <a:pt x="9261" y="47675"/>
                      <a:pt x="9217" y="47708"/>
                    </a:cubicBezTo>
                    <a:lnTo>
                      <a:pt x="8970" y="47892"/>
                    </a:lnTo>
                    <a:lnTo>
                      <a:pt x="12509" y="66695"/>
                    </a:lnTo>
                    <a:lnTo>
                      <a:pt x="10904" y="69411"/>
                    </a:lnTo>
                    <a:cubicBezTo>
                      <a:pt x="10863" y="69493"/>
                      <a:pt x="10884" y="69616"/>
                      <a:pt x="10986" y="69658"/>
                    </a:cubicBezTo>
                    <a:cubicBezTo>
                      <a:pt x="11008" y="69679"/>
                      <a:pt x="11049" y="69699"/>
                      <a:pt x="11069" y="69699"/>
                    </a:cubicBezTo>
                    <a:cubicBezTo>
                      <a:pt x="11131" y="69699"/>
                      <a:pt x="11192" y="69658"/>
                      <a:pt x="11233" y="69597"/>
                    </a:cubicBezTo>
                    <a:lnTo>
                      <a:pt x="12859" y="66840"/>
                    </a:lnTo>
                    <a:cubicBezTo>
                      <a:pt x="12879" y="66799"/>
                      <a:pt x="12900" y="66758"/>
                      <a:pt x="12879" y="66695"/>
                    </a:cubicBezTo>
                    <a:lnTo>
                      <a:pt x="9293" y="4758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5" name="Google Shape;3535;p36"/>
              <p:cNvSpPr/>
              <p:nvPr/>
            </p:nvSpPr>
            <p:spPr>
              <a:xfrm>
                <a:off x="6472046" y="3870466"/>
                <a:ext cx="76327" cy="59483"/>
              </a:xfrm>
              <a:custGeom>
                <a:avLst/>
                <a:gdLst/>
                <a:ahLst/>
                <a:cxnLst/>
                <a:rect l="l" t="t" r="r" b="b"/>
                <a:pathLst>
                  <a:path w="3539" h="2758" extrusionOk="0">
                    <a:moveTo>
                      <a:pt x="3312" y="1"/>
                    </a:moveTo>
                    <a:cubicBezTo>
                      <a:pt x="3292" y="1"/>
                      <a:pt x="3251" y="20"/>
                      <a:pt x="3210" y="42"/>
                    </a:cubicBezTo>
                    <a:lnTo>
                      <a:pt x="3127" y="103"/>
                    </a:lnTo>
                    <a:lnTo>
                      <a:pt x="83" y="2428"/>
                    </a:lnTo>
                    <a:cubicBezTo>
                      <a:pt x="0" y="2489"/>
                      <a:pt x="0" y="2593"/>
                      <a:pt x="61" y="2675"/>
                    </a:cubicBezTo>
                    <a:cubicBezTo>
                      <a:pt x="103" y="2736"/>
                      <a:pt x="144" y="2757"/>
                      <a:pt x="206" y="2757"/>
                    </a:cubicBezTo>
                    <a:cubicBezTo>
                      <a:pt x="247" y="2757"/>
                      <a:pt x="289" y="2736"/>
                      <a:pt x="308" y="2716"/>
                    </a:cubicBezTo>
                    <a:lnTo>
                      <a:pt x="3188" y="514"/>
                    </a:lnTo>
                    <a:lnTo>
                      <a:pt x="3435" y="330"/>
                    </a:lnTo>
                    <a:cubicBezTo>
                      <a:pt x="3518" y="267"/>
                      <a:pt x="3539" y="165"/>
                      <a:pt x="3476" y="83"/>
                    </a:cubicBezTo>
                    <a:cubicBezTo>
                      <a:pt x="3435" y="20"/>
                      <a:pt x="3374" y="1"/>
                      <a:pt x="331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6" name="Google Shape;3536;p36"/>
              <p:cNvSpPr/>
              <p:nvPr/>
            </p:nvSpPr>
            <p:spPr>
              <a:xfrm>
                <a:off x="6386401" y="3450741"/>
                <a:ext cx="78570" cy="60367"/>
              </a:xfrm>
              <a:custGeom>
                <a:avLst/>
                <a:gdLst/>
                <a:ahLst/>
                <a:cxnLst/>
                <a:rect l="l" t="t" r="r" b="b"/>
                <a:pathLst>
                  <a:path w="3643" h="2799" extrusionOk="0">
                    <a:moveTo>
                      <a:pt x="3415" y="0"/>
                    </a:moveTo>
                    <a:cubicBezTo>
                      <a:pt x="3395" y="20"/>
                      <a:pt x="3354" y="20"/>
                      <a:pt x="3333" y="42"/>
                    </a:cubicBezTo>
                    <a:lnTo>
                      <a:pt x="83" y="2469"/>
                    </a:lnTo>
                    <a:cubicBezTo>
                      <a:pt x="0" y="2530"/>
                      <a:pt x="0" y="2653"/>
                      <a:pt x="63" y="2736"/>
                    </a:cubicBezTo>
                    <a:cubicBezTo>
                      <a:pt x="83" y="2777"/>
                      <a:pt x="145" y="2798"/>
                      <a:pt x="206" y="2798"/>
                    </a:cubicBezTo>
                    <a:cubicBezTo>
                      <a:pt x="247" y="2798"/>
                      <a:pt x="288" y="2798"/>
                      <a:pt x="310" y="2777"/>
                    </a:cubicBezTo>
                    <a:lnTo>
                      <a:pt x="3478" y="390"/>
                    </a:lnTo>
                    <a:lnTo>
                      <a:pt x="3560" y="330"/>
                    </a:lnTo>
                    <a:cubicBezTo>
                      <a:pt x="3642" y="267"/>
                      <a:pt x="3642" y="165"/>
                      <a:pt x="3580" y="83"/>
                    </a:cubicBezTo>
                    <a:cubicBezTo>
                      <a:pt x="3560" y="20"/>
                      <a:pt x="3498" y="0"/>
                      <a:pt x="343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7" name="Google Shape;3537;p36"/>
              <p:cNvSpPr/>
              <p:nvPr/>
            </p:nvSpPr>
            <p:spPr>
              <a:xfrm>
                <a:off x="6301210" y="2985746"/>
                <a:ext cx="80770" cy="63926"/>
              </a:xfrm>
              <a:custGeom>
                <a:avLst/>
                <a:gdLst/>
                <a:ahLst/>
                <a:cxnLst/>
                <a:rect l="l" t="t" r="r" b="b"/>
                <a:pathLst>
                  <a:path w="3745" h="2964" extrusionOk="0">
                    <a:moveTo>
                      <a:pt x="3539" y="1"/>
                    </a:moveTo>
                    <a:cubicBezTo>
                      <a:pt x="3498" y="1"/>
                      <a:pt x="3456" y="1"/>
                      <a:pt x="3415" y="42"/>
                    </a:cubicBezTo>
                    <a:lnTo>
                      <a:pt x="3333" y="103"/>
                    </a:lnTo>
                    <a:lnTo>
                      <a:pt x="104" y="2634"/>
                    </a:lnTo>
                    <a:cubicBezTo>
                      <a:pt x="22" y="2695"/>
                      <a:pt x="0" y="2818"/>
                      <a:pt x="63" y="2901"/>
                    </a:cubicBezTo>
                    <a:cubicBezTo>
                      <a:pt x="104" y="2942"/>
                      <a:pt x="165" y="2963"/>
                      <a:pt x="206" y="2963"/>
                    </a:cubicBezTo>
                    <a:cubicBezTo>
                      <a:pt x="247" y="2963"/>
                      <a:pt x="288" y="2942"/>
                      <a:pt x="330" y="2922"/>
                    </a:cubicBezTo>
                    <a:lnTo>
                      <a:pt x="3415" y="514"/>
                    </a:lnTo>
                    <a:lnTo>
                      <a:pt x="3642" y="330"/>
                    </a:lnTo>
                    <a:cubicBezTo>
                      <a:pt x="3725" y="267"/>
                      <a:pt x="3745" y="144"/>
                      <a:pt x="3684" y="62"/>
                    </a:cubicBezTo>
                    <a:cubicBezTo>
                      <a:pt x="3642" y="20"/>
                      <a:pt x="3580" y="1"/>
                      <a:pt x="353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8" name="Google Shape;3538;p36"/>
              <p:cNvSpPr/>
              <p:nvPr/>
            </p:nvSpPr>
            <p:spPr>
              <a:xfrm>
                <a:off x="4197688" y="3077149"/>
                <a:ext cx="357632" cy="145969"/>
              </a:xfrm>
              <a:custGeom>
                <a:avLst/>
                <a:gdLst/>
                <a:ahLst/>
                <a:cxnLst/>
                <a:rect l="l" t="t" r="r" b="b"/>
                <a:pathLst>
                  <a:path w="16582" h="6768" extrusionOk="0">
                    <a:moveTo>
                      <a:pt x="185" y="1"/>
                    </a:moveTo>
                    <a:cubicBezTo>
                      <a:pt x="82" y="1"/>
                      <a:pt x="0" y="83"/>
                      <a:pt x="0" y="185"/>
                    </a:cubicBezTo>
                    <a:cubicBezTo>
                      <a:pt x="0" y="289"/>
                      <a:pt x="82" y="371"/>
                      <a:pt x="185" y="371"/>
                    </a:cubicBezTo>
                    <a:lnTo>
                      <a:pt x="4115" y="371"/>
                    </a:lnTo>
                    <a:lnTo>
                      <a:pt x="16293" y="6748"/>
                    </a:lnTo>
                    <a:cubicBezTo>
                      <a:pt x="16313" y="6768"/>
                      <a:pt x="16335" y="6768"/>
                      <a:pt x="16376" y="6768"/>
                    </a:cubicBezTo>
                    <a:cubicBezTo>
                      <a:pt x="16437" y="6768"/>
                      <a:pt x="16499" y="6727"/>
                      <a:pt x="16540" y="6666"/>
                    </a:cubicBezTo>
                    <a:cubicBezTo>
                      <a:pt x="16581" y="6584"/>
                      <a:pt x="16540" y="6460"/>
                      <a:pt x="16458" y="6419"/>
                    </a:cubicBezTo>
                    <a:lnTo>
                      <a:pt x="4238" y="20"/>
                    </a:lnTo>
                    <a:cubicBezTo>
                      <a:pt x="4217" y="1"/>
                      <a:pt x="4197" y="1"/>
                      <a:pt x="415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9" name="Google Shape;3539;p36"/>
              <p:cNvSpPr/>
              <p:nvPr/>
            </p:nvSpPr>
            <p:spPr>
              <a:xfrm>
                <a:off x="4625825" y="3528363"/>
                <a:ext cx="57693" cy="350105"/>
              </a:xfrm>
              <a:custGeom>
                <a:avLst/>
                <a:gdLst/>
                <a:ahLst/>
                <a:cxnLst/>
                <a:rect l="l" t="t" r="r" b="b"/>
                <a:pathLst>
                  <a:path w="2675" h="16233" extrusionOk="0">
                    <a:moveTo>
                      <a:pt x="2491" y="1"/>
                    </a:moveTo>
                    <a:cubicBezTo>
                      <a:pt x="2387" y="1"/>
                      <a:pt x="2305" y="83"/>
                      <a:pt x="2305" y="187"/>
                    </a:cubicBezTo>
                    <a:lnTo>
                      <a:pt x="2305" y="11974"/>
                    </a:lnTo>
                    <a:lnTo>
                      <a:pt x="63" y="15965"/>
                    </a:lnTo>
                    <a:cubicBezTo>
                      <a:pt x="1" y="16047"/>
                      <a:pt x="42" y="16170"/>
                      <a:pt x="124" y="16212"/>
                    </a:cubicBezTo>
                    <a:cubicBezTo>
                      <a:pt x="145" y="16233"/>
                      <a:pt x="187" y="16233"/>
                      <a:pt x="206" y="16233"/>
                    </a:cubicBezTo>
                    <a:cubicBezTo>
                      <a:pt x="269" y="16233"/>
                      <a:pt x="351" y="16192"/>
                      <a:pt x="371" y="16151"/>
                    </a:cubicBezTo>
                    <a:lnTo>
                      <a:pt x="2655" y="12097"/>
                    </a:lnTo>
                    <a:cubicBezTo>
                      <a:pt x="2675" y="12077"/>
                      <a:pt x="2675" y="12056"/>
                      <a:pt x="2675" y="12015"/>
                    </a:cubicBezTo>
                    <a:lnTo>
                      <a:pt x="2675" y="187"/>
                    </a:lnTo>
                    <a:cubicBezTo>
                      <a:pt x="2675" y="83"/>
                      <a:pt x="2593" y="1"/>
                      <a:pt x="24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0" name="Google Shape;3540;p36"/>
              <p:cNvSpPr/>
              <p:nvPr/>
            </p:nvSpPr>
            <p:spPr>
              <a:xfrm>
                <a:off x="6430766" y="1678087"/>
                <a:ext cx="91425" cy="102618"/>
              </a:xfrm>
              <a:custGeom>
                <a:avLst/>
                <a:gdLst/>
                <a:ahLst/>
                <a:cxnLst/>
                <a:rect l="l" t="t" r="r" b="b"/>
                <a:pathLst>
                  <a:path w="4239" h="4758" extrusionOk="0">
                    <a:moveTo>
                      <a:pt x="203" y="1"/>
                    </a:moveTo>
                    <a:cubicBezTo>
                      <a:pt x="191" y="1"/>
                      <a:pt x="178" y="2"/>
                      <a:pt x="165" y="5"/>
                    </a:cubicBezTo>
                    <a:cubicBezTo>
                      <a:pt x="63" y="26"/>
                      <a:pt x="0" y="108"/>
                      <a:pt x="0" y="210"/>
                    </a:cubicBezTo>
                    <a:cubicBezTo>
                      <a:pt x="762" y="4511"/>
                      <a:pt x="3374" y="4758"/>
                      <a:pt x="3950" y="4758"/>
                    </a:cubicBezTo>
                    <a:lnTo>
                      <a:pt x="4054" y="4758"/>
                    </a:lnTo>
                    <a:cubicBezTo>
                      <a:pt x="4156" y="4736"/>
                      <a:pt x="4238" y="4654"/>
                      <a:pt x="4219" y="4552"/>
                    </a:cubicBezTo>
                    <a:cubicBezTo>
                      <a:pt x="4219" y="4459"/>
                      <a:pt x="4153" y="4384"/>
                      <a:pt x="4065" y="4384"/>
                    </a:cubicBezTo>
                    <a:cubicBezTo>
                      <a:pt x="4055" y="4384"/>
                      <a:pt x="4044" y="4385"/>
                      <a:pt x="4033" y="4387"/>
                    </a:cubicBezTo>
                    <a:cubicBezTo>
                      <a:pt x="4021" y="4387"/>
                      <a:pt x="3988" y="4389"/>
                      <a:pt x="3936" y="4389"/>
                    </a:cubicBezTo>
                    <a:cubicBezTo>
                      <a:pt x="3420" y="4389"/>
                      <a:pt x="1081" y="4203"/>
                      <a:pt x="371" y="149"/>
                    </a:cubicBezTo>
                    <a:cubicBezTo>
                      <a:pt x="353" y="59"/>
                      <a:pt x="288" y="1"/>
                      <a:pt x="20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1" name="Google Shape;3541;p36"/>
              <p:cNvSpPr/>
              <p:nvPr/>
            </p:nvSpPr>
            <p:spPr>
              <a:xfrm>
                <a:off x="6077167" y="1579243"/>
                <a:ext cx="77643" cy="66579"/>
              </a:xfrm>
              <a:custGeom>
                <a:avLst/>
                <a:gdLst/>
                <a:ahLst/>
                <a:cxnLst/>
                <a:rect l="l" t="t" r="r" b="b"/>
                <a:pathLst>
                  <a:path w="3600" h="3087" extrusionOk="0">
                    <a:moveTo>
                      <a:pt x="210" y="1"/>
                    </a:moveTo>
                    <a:cubicBezTo>
                      <a:pt x="179" y="1"/>
                      <a:pt x="150" y="8"/>
                      <a:pt x="124" y="21"/>
                    </a:cubicBezTo>
                    <a:cubicBezTo>
                      <a:pt x="41" y="62"/>
                      <a:pt x="0" y="185"/>
                      <a:pt x="61" y="267"/>
                    </a:cubicBezTo>
                    <a:cubicBezTo>
                      <a:pt x="1378" y="2716"/>
                      <a:pt x="3292" y="3065"/>
                      <a:pt x="3374" y="3087"/>
                    </a:cubicBezTo>
                    <a:lnTo>
                      <a:pt x="3415" y="3087"/>
                    </a:lnTo>
                    <a:cubicBezTo>
                      <a:pt x="3497" y="3087"/>
                      <a:pt x="3580" y="3024"/>
                      <a:pt x="3600" y="2922"/>
                    </a:cubicBezTo>
                    <a:cubicBezTo>
                      <a:pt x="3600" y="2818"/>
                      <a:pt x="3539" y="2736"/>
                      <a:pt x="3435" y="2716"/>
                    </a:cubicBezTo>
                    <a:cubicBezTo>
                      <a:pt x="3415" y="2716"/>
                      <a:pt x="1605" y="2366"/>
                      <a:pt x="371" y="103"/>
                    </a:cubicBezTo>
                    <a:cubicBezTo>
                      <a:pt x="342" y="33"/>
                      <a:pt x="275" y="1"/>
                      <a:pt x="21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2" name="Google Shape;3542;p36"/>
              <p:cNvSpPr/>
              <p:nvPr/>
            </p:nvSpPr>
            <p:spPr>
              <a:xfrm>
                <a:off x="5802504" y="1408580"/>
                <a:ext cx="76780" cy="69534"/>
              </a:xfrm>
              <a:custGeom>
                <a:avLst/>
                <a:gdLst/>
                <a:ahLst/>
                <a:cxnLst/>
                <a:rect l="l" t="t" r="r" b="b"/>
                <a:pathLst>
                  <a:path w="3560" h="3224" extrusionOk="0">
                    <a:moveTo>
                      <a:pt x="335" y="1"/>
                    </a:moveTo>
                    <a:cubicBezTo>
                      <a:pt x="267" y="1"/>
                      <a:pt x="197" y="52"/>
                      <a:pt x="165" y="116"/>
                    </a:cubicBezTo>
                    <a:cubicBezTo>
                      <a:pt x="0" y="590"/>
                      <a:pt x="22" y="1043"/>
                      <a:pt x="268" y="1454"/>
                    </a:cubicBezTo>
                    <a:cubicBezTo>
                      <a:pt x="968" y="2708"/>
                      <a:pt x="3231" y="3202"/>
                      <a:pt x="3333" y="3223"/>
                    </a:cubicBezTo>
                    <a:lnTo>
                      <a:pt x="3374" y="3223"/>
                    </a:lnTo>
                    <a:cubicBezTo>
                      <a:pt x="3456" y="3223"/>
                      <a:pt x="3519" y="3182"/>
                      <a:pt x="3539" y="3078"/>
                    </a:cubicBezTo>
                    <a:cubicBezTo>
                      <a:pt x="3560" y="2996"/>
                      <a:pt x="3497" y="2894"/>
                      <a:pt x="3395" y="2873"/>
                    </a:cubicBezTo>
                    <a:cubicBezTo>
                      <a:pt x="3374" y="2853"/>
                      <a:pt x="1193" y="2379"/>
                      <a:pt x="576" y="1289"/>
                    </a:cubicBezTo>
                    <a:cubicBezTo>
                      <a:pt x="412" y="960"/>
                      <a:pt x="392" y="610"/>
                      <a:pt x="515" y="239"/>
                    </a:cubicBezTo>
                    <a:cubicBezTo>
                      <a:pt x="556" y="157"/>
                      <a:pt x="494" y="34"/>
                      <a:pt x="392" y="14"/>
                    </a:cubicBezTo>
                    <a:cubicBezTo>
                      <a:pt x="374" y="5"/>
                      <a:pt x="354" y="1"/>
                      <a:pt x="33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3" name="Google Shape;3543;p36"/>
              <p:cNvSpPr/>
              <p:nvPr/>
            </p:nvSpPr>
            <p:spPr>
              <a:xfrm>
                <a:off x="7008020" y="2703104"/>
                <a:ext cx="72790" cy="86982"/>
              </a:xfrm>
              <a:custGeom>
                <a:avLst/>
                <a:gdLst/>
                <a:ahLst/>
                <a:cxnLst/>
                <a:rect l="l" t="t" r="r" b="b"/>
                <a:pathLst>
                  <a:path w="3375" h="4033" extrusionOk="0">
                    <a:moveTo>
                      <a:pt x="185" y="0"/>
                    </a:moveTo>
                    <a:cubicBezTo>
                      <a:pt x="83" y="0"/>
                      <a:pt x="1" y="83"/>
                      <a:pt x="1" y="186"/>
                    </a:cubicBezTo>
                    <a:cubicBezTo>
                      <a:pt x="1" y="227"/>
                      <a:pt x="62" y="3456"/>
                      <a:pt x="3128" y="4033"/>
                    </a:cubicBezTo>
                    <a:lnTo>
                      <a:pt x="3169" y="4033"/>
                    </a:lnTo>
                    <a:cubicBezTo>
                      <a:pt x="3251" y="4033"/>
                      <a:pt x="3333" y="3972"/>
                      <a:pt x="3353" y="3889"/>
                    </a:cubicBezTo>
                    <a:cubicBezTo>
                      <a:pt x="3375" y="3786"/>
                      <a:pt x="3312" y="3684"/>
                      <a:pt x="3210" y="3662"/>
                    </a:cubicBezTo>
                    <a:cubicBezTo>
                      <a:pt x="432" y="3149"/>
                      <a:pt x="371" y="310"/>
                      <a:pt x="371" y="186"/>
                    </a:cubicBezTo>
                    <a:cubicBezTo>
                      <a:pt x="371" y="83"/>
                      <a:pt x="289" y="0"/>
                      <a:pt x="18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4" name="Google Shape;3544;p36"/>
              <p:cNvSpPr/>
              <p:nvPr/>
            </p:nvSpPr>
            <p:spPr>
              <a:xfrm>
                <a:off x="6981406" y="3041649"/>
                <a:ext cx="26636" cy="82970"/>
              </a:xfrm>
              <a:custGeom>
                <a:avLst/>
                <a:gdLst/>
                <a:ahLst/>
                <a:cxnLst/>
                <a:rect l="l" t="t" r="r" b="b"/>
                <a:pathLst>
                  <a:path w="1235" h="3847" extrusionOk="0">
                    <a:moveTo>
                      <a:pt x="226" y="1"/>
                    </a:moveTo>
                    <a:cubicBezTo>
                      <a:pt x="165" y="1"/>
                      <a:pt x="102" y="42"/>
                      <a:pt x="61" y="103"/>
                    </a:cubicBezTo>
                    <a:cubicBezTo>
                      <a:pt x="61" y="124"/>
                      <a:pt x="42" y="165"/>
                      <a:pt x="0" y="267"/>
                    </a:cubicBezTo>
                    <a:cubicBezTo>
                      <a:pt x="144" y="226"/>
                      <a:pt x="267" y="165"/>
                      <a:pt x="412" y="124"/>
                    </a:cubicBezTo>
                    <a:cubicBezTo>
                      <a:pt x="390" y="83"/>
                      <a:pt x="349" y="42"/>
                      <a:pt x="308" y="21"/>
                    </a:cubicBezTo>
                    <a:cubicBezTo>
                      <a:pt x="288" y="1"/>
                      <a:pt x="267" y="1"/>
                      <a:pt x="226" y="1"/>
                    </a:cubicBezTo>
                    <a:close/>
                    <a:moveTo>
                      <a:pt x="1194" y="3559"/>
                    </a:moveTo>
                    <a:cubicBezTo>
                      <a:pt x="1090" y="3641"/>
                      <a:pt x="988" y="3724"/>
                      <a:pt x="864" y="3786"/>
                    </a:cubicBezTo>
                    <a:cubicBezTo>
                      <a:pt x="906" y="3806"/>
                      <a:pt x="947" y="3827"/>
                      <a:pt x="966" y="3847"/>
                    </a:cubicBezTo>
                    <a:lnTo>
                      <a:pt x="1049" y="3847"/>
                    </a:lnTo>
                    <a:cubicBezTo>
                      <a:pt x="1111" y="3847"/>
                      <a:pt x="1194" y="3806"/>
                      <a:pt x="1213" y="3745"/>
                    </a:cubicBezTo>
                    <a:cubicBezTo>
                      <a:pt x="1235" y="3682"/>
                      <a:pt x="1235" y="3621"/>
                      <a:pt x="1194" y="3559"/>
                    </a:cubicBez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5" name="Google Shape;3545;p36"/>
              <p:cNvSpPr/>
              <p:nvPr/>
            </p:nvSpPr>
            <p:spPr>
              <a:xfrm>
                <a:off x="6981406" y="3044323"/>
                <a:ext cx="25752" cy="74084"/>
              </a:xfrm>
              <a:custGeom>
                <a:avLst/>
                <a:gdLst/>
                <a:ahLst/>
                <a:cxnLst/>
                <a:rect l="l" t="t" r="r" b="b"/>
                <a:pathLst>
                  <a:path w="1194" h="3435" extrusionOk="0">
                    <a:moveTo>
                      <a:pt x="1194" y="3435"/>
                    </a:moveTo>
                    <a:lnTo>
                      <a:pt x="1194" y="3435"/>
                    </a:lnTo>
                    <a:lnTo>
                      <a:pt x="1194" y="3435"/>
                    </a:lnTo>
                    <a:lnTo>
                      <a:pt x="1194" y="3435"/>
                    </a:lnTo>
                    <a:close/>
                    <a:moveTo>
                      <a:pt x="412" y="0"/>
                    </a:moveTo>
                    <a:cubicBezTo>
                      <a:pt x="267" y="41"/>
                      <a:pt x="144" y="102"/>
                      <a:pt x="0" y="143"/>
                    </a:cubicBezTo>
                    <a:lnTo>
                      <a:pt x="0" y="143"/>
                    </a:lnTo>
                    <a:cubicBezTo>
                      <a:pt x="144" y="102"/>
                      <a:pt x="267" y="41"/>
                      <a:pt x="412" y="0"/>
                    </a:cubicBezTo>
                    <a:close/>
                  </a:path>
                </a:pathLst>
              </a:custGeom>
              <a:solidFill>
                <a:srgbClr val="CEBF9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6" name="Google Shape;3546;p36"/>
              <p:cNvSpPr/>
              <p:nvPr/>
            </p:nvSpPr>
            <p:spPr>
              <a:xfrm>
                <a:off x="6969867" y="3044323"/>
                <a:ext cx="37290" cy="79002"/>
              </a:xfrm>
              <a:custGeom>
                <a:avLst/>
                <a:gdLst/>
                <a:ahLst/>
                <a:cxnLst/>
                <a:rect l="l" t="t" r="r" b="b"/>
                <a:pathLst>
                  <a:path w="1729" h="3663" extrusionOk="0">
                    <a:moveTo>
                      <a:pt x="947" y="0"/>
                    </a:moveTo>
                    <a:cubicBezTo>
                      <a:pt x="802" y="41"/>
                      <a:pt x="679" y="102"/>
                      <a:pt x="535" y="143"/>
                    </a:cubicBezTo>
                    <a:cubicBezTo>
                      <a:pt x="371" y="555"/>
                      <a:pt x="1" y="1605"/>
                      <a:pt x="349" y="2530"/>
                    </a:cubicBezTo>
                    <a:cubicBezTo>
                      <a:pt x="535" y="3024"/>
                      <a:pt x="884" y="3415"/>
                      <a:pt x="1399" y="3662"/>
                    </a:cubicBezTo>
                    <a:cubicBezTo>
                      <a:pt x="1523" y="3600"/>
                      <a:pt x="1625" y="3517"/>
                      <a:pt x="1729" y="3435"/>
                    </a:cubicBezTo>
                    <a:cubicBezTo>
                      <a:pt x="1707" y="3415"/>
                      <a:pt x="1687" y="3394"/>
                      <a:pt x="1646" y="3374"/>
                    </a:cubicBezTo>
                    <a:cubicBezTo>
                      <a:pt x="1172" y="3168"/>
                      <a:pt x="843" y="2839"/>
                      <a:pt x="700" y="2406"/>
                    </a:cubicBezTo>
                    <a:cubicBezTo>
                      <a:pt x="330" y="1399"/>
                      <a:pt x="925" y="165"/>
                      <a:pt x="925" y="143"/>
                    </a:cubicBezTo>
                    <a:cubicBezTo>
                      <a:pt x="947" y="102"/>
                      <a:pt x="967" y="41"/>
                      <a:pt x="94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7" name="Google Shape;3547;p36"/>
              <p:cNvSpPr/>
              <p:nvPr/>
            </p:nvSpPr>
            <p:spPr>
              <a:xfrm>
                <a:off x="6946790" y="3381941"/>
                <a:ext cx="8023" cy="5349"/>
              </a:xfrm>
              <a:custGeom>
                <a:avLst/>
                <a:gdLst/>
                <a:ahLst/>
                <a:cxnLst/>
                <a:rect l="l" t="t" r="r" b="b"/>
                <a:pathLst>
                  <a:path w="372" h="248" extrusionOk="0">
                    <a:moveTo>
                      <a:pt x="185" y="1"/>
                    </a:moveTo>
                    <a:cubicBezTo>
                      <a:pt x="103" y="1"/>
                      <a:pt x="21" y="63"/>
                      <a:pt x="1" y="165"/>
                    </a:cubicBezTo>
                    <a:lnTo>
                      <a:pt x="1" y="248"/>
                    </a:lnTo>
                    <a:lnTo>
                      <a:pt x="371" y="124"/>
                    </a:lnTo>
                    <a:cubicBezTo>
                      <a:pt x="350" y="63"/>
                      <a:pt x="289" y="22"/>
                      <a:pt x="226" y="1"/>
                    </a:cubicBez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8" name="Google Shape;3548;p36"/>
              <p:cNvSpPr/>
              <p:nvPr/>
            </p:nvSpPr>
            <p:spPr>
              <a:xfrm>
                <a:off x="6945021" y="3384615"/>
                <a:ext cx="37722" cy="51050"/>
              </a:xfrm>
              <a:custGeom>
                <a:avLst/>
                <a:gdLst/>
                <a:ahLst/>
                <a:cxnLst/>
                <a:rect l="l" t="t" r="r" b="b"/>
                <a:pathLst>
                  <a:path w="1749" h="2367" extrusionOk="0">
                    <a:moveTo>
                      <a:pt x="453" y="0"/>
                    </a:moveTo>
                    <a:lnTo>
                      <a:pt x="83" y="124"/>
                    </a:lnTo>
                    <a:cubicBezTo>
                      <a:pt x="0" y="803"/>
                      <a:pt x="185" y="2058"/>
                      <a:pt x="1501" y="2367"/>
                    </a:cubicBezTo>
                    <a:lnTo>
                      <a:pt x="1543" y="2367"/>
                    </a:lnTo>
                    <a:cubicBezTo>
                      <a:pt x="1625" y="2367"/>
                      <a:pt x="1707" y="2304"/>
                      <a:pt x="1729" y="2222"/>
                    </a:cubicBezTo>
                    <a:cubicBezTo>
                      <a:pt x="1748" y="2120"/>
                      <a:pt x="1687" y="2016"/>
                      <a:pt x="1584" y="1997"/>
                    </a:cubicBezTo>
                    <a:cubicBezTo>
                      <a:pt x="206" y="1667"/>
                      <a:pt x="453" y="165"/>
                      <a:pt x="453" y="83"/>
                    </a:cubicBezTo>
                    <a:lnTo>
                      <a:pt x="45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9" name="Google Shape;3549;p36"/>
              <p:cNvSpPr/>
              <p:nvPr/>
            </p:nvSpPr>
            <p:spPr>
              <a:xfrm>
                <a:off x="7266248" y="1803588"/>
                <a:ext cx="54156" cy="49670"/>
              </a:xfrm>
              <a:custGeom>
                <a:avLst/>
                <a:gdLst/>
                <a:ahLst/>
                <a:cxnLst/>
                <a:rect l="l" t="t" r="r" b="b"/>
                <a:pathLst>
                  <a:path w="2511" h="2303" extrusionOk="0">
                    <a:moveTo>
                      <a:pt x="1151" y="0"/>
                    </a:moveTo>
                    <a:cubicBezTo>
                      <a:pt x="948" y="0"/>
                      <a:pt x="742" y="55"/>
                      <a:pt x="555" y="173"/>
                    </a:cubicBezTo>
                    <a:cubicBezTo>
                      <a:pt x="1" y="502"/>
                      <a:pt x="248" y="955"/>
                      <a:pt x="577" y="1509"/>
                    </a:cubicBezTo>
                    <a:cubicBezTo>
                      <a:pt x="827" y="1947"/>
                      <a:pt x="1054" y="2303"/>
                      <a:pt x="1392" y="2303"/>
                    </a:cubicBezTo>
                    <a:cubicBezTo>
                      <a:pt x="1499" y="2303"/>
                      <a:pt x="1616" y="2268"/>
                      <a:pt x="1749" y="2189"/>
                    </a:cubicBezTo>
                    <a:cubicBezTo>
                      <a:pt x="2305" y="1860"/>
                      <a:pt x="2511" y="1139"/>
                      <a:pt x="2181" y="584"/>
                    </a:cubicBezTo>
                    <a:cubicBezTo>
                      <a:pt x="1949" y="215"/>
                      <a:pt x="1553" y="0"/>
                      <a:pt x="115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0" name="Google Shape;3550;p36"/>
              <p:cNvSpPr/>
              <p:nvPr/>
            </p:nvSpPr>
            <p:spPr>
              <a:xfrm>
                <a:off x="7263120" y="1800871"/>
                <a:ext cx="51956" cy="47729"/>
              </a:xfrm>
              <a:custGeom>
                <a:avLst/>
                <a:gdLst/>
                <a:ahLst/>
                <a:cxnLst/>
                <a:rect l="l" t="t" r="r" b="b"/>
                <a:pathLst>
                  <a:path w="2409" h="2213" extrusionOk="0">
                    <a:moveTo>
                      <a:pt x="1109" y="1"/>
                    </a:moveTo>
                    <a:cubicBezTo>
                      <a:pt x="913" y="1"/>
                      <a:pt x="715" y="51"/>
                      <a:pt x="536" y="154"/>
                    </a:cubicBezTo>
                    <a:cubicBezTo>
                      <a:pt x="1" y="463"/>
                      <a:pt x="248" y="916"/>
                      <a:pt x="557" y="1451"/>
                    </a:cubicBezTo>
                    <a:cubicBezTo>
                      <a:pt x="810" y="1862"/>
                      <a:pt x="1026" y="2212"/>
                      <a:pt x="1356" y="2212"/>
                    </a:cubicBezTo>
                    <a:cubicBezTo>
                      <a:pt x="1455" y="2212"/>
                      <a:pt x="1564" y="2180"/>
                      <a:pt x="1688" y="2109"/>
                    </a:cubicBezTo>
                    <a:cubicBezTo>
                      <a:pt x="2223" y="1780"/>
                      <a:pt x="2409" y="1100"/>
                      <a:pt x="2080" y="565"/>
                    </a:cubicBezTo>
                    <a:cubicBezTo>
                      <a:pt x="1874" y="197"/>
                      <a:pt x="1496" y="1"/>
                      <a:pt x="110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1" name="Google Shape;3551;p36"/>
              <p:cNvSpPr/>
              <p:nvPr/>
            </p:nvSpPr>
            <p:spPr>
              <a:xfrm>
                <a:off x="7263120" y="1800828"/>
                <a:ext cx="44407" cy="47341"/>
              </a:xfrm>
              <a:custGeom>
                <a:avLst/>
                <a:gdLst/>
                <a:ahLst/>
                <a:cxnLst/>
                <a:rect l="l" t="t" r="r" b="b"/>
                <a:pathLst>
                  <a:path w="2059" h="2195" extrusionOk="0">
                    <a:moveTo>
                      <a:pt x="1113" y="0"/>
                    </a:moveTo>
                    <a:cubicBezTo>
                      <a:pt x="918" y="0"/>
                      <a:pt x="720" y="50"/>
                      <a:pt x="536" y="156"/>
                    </a:cubicBezTo>
                    <a:cubicBezTo>
                      <a:pt x="1" y="465"/>
                      <a:pt x="248" y="918"/>
                      <a:pt x="557" y="1453"/>
                    </a:cubicBezTo>
                    <a:cubicBezTo>
                      <a:pt x="797" y="1853"/>
                      <a:pt x="1017" y="2194"/>
                      <a:pt x="1332" y="2194"/>
                    </a:cubicBezTo>
                    <a:cubicBezTo>
                      <a:pt x="1341" y="2194"/>
                      <a:pt x="1350" y="2194"/>
                      <a:pt x="1359" y="2194"/>
                    </a:cubicBezTo>
                    <a:cubicBezTo>
                      <a:pt x="681" y="1659"/>
                      <a:pt x="516" y="1349"/>
                      <a:pt x="2058" y="507"/>
                    </a:cubicBezTo>
                    <a:cubicBezTo>
                      <a:pt x="1842" y="183"/>
                      <a:pt x="1484" y="0"/>
                      <a:pt x="111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2" name="Google Shape;3552;p36"/>
              <p:cNvSpPr/>
              <p:nvPr/>
            </p:nvSpPr>
            <p:spPr>
              <a:xfrm>
                <a:off x="7150905" y="1856148"/>
                <a:ext cx="54134" cy="49842"/>
              </a:xfrm>
              <a:custGeom>
                <a:avLst/>
                <a:gdLst/>
                <a:ahLst/>
                <a:cxnLst/>
                <a:rect l="l" t="t" r="r" b="b"/>
                <a:pathLst>
                  <a:path w="2510" h="2311" extrusionOk="0">
                    <a:moveTo>
                      <a:pt x="1170" y="0"/>
                    </a:moveTo>
                    <a:cubicBezTo>
                      <a:pt x="968" y="0"/>
                      <a:pt x="762" y="53"/>
                      <a:pt x="576" y="163"/>
                    </a:cubicBezTo>
                    <a:cubicBezTo>
                      <a:pt x="0" y="493"/>
                      <a:pt x="267" y="965"/>
                      <a:pt x="596" y="1521"/>
                    </a:cubicBezTo>
                    <a:cubicBezTo>
                      <a:pt x="848" y="1946"/>
                      <a:pt x="1064" y="2311"/>
                      <a:pt x="1410" y="2311"/>
                    </a:cubicBezTo>
                    <a:cubicBezTo>
                      <a:pt x="1516" y="2311"/>
                      <a:pt x="1634" y="2276"/>
                      <a:pt x="1769" y="2199"/>
                    </a:cubicBezTo>
                    <a:cubicBezTo>
                      <a:pt x="2324" y="1870"/>
                      <a:pt x="2510" y="1151"/>
                      <a:pt x="2181" y="575"/>
                    </a:cubicBezTo>
                    <a:cubicBezTo>
                      <a:pt x="1962" y="206"/>
                      <a:pt x="1571" y="0"/>
                      <a:pt x="117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3" name="Google Shape;3553;p36"/>
              <p:cNvSpPr/>
              <p:nvPr/>
            </p:nvSpPr>
            <p:spPr>
              <a:xfrm>
                <a:off x="7148230" y="1853323"/>
                <a:ext cx="51482" cy="47880"/>
              </a:xfrm>
              <a:custGeom>
                <a:avLst/>
                <a:gdLst/>
                <a:ahLst/>
                <a:cxnLst/>
                <a:rect l="l" t="t" r="r" b="b"/>
                <a:pathLst>
                  <a:path w="2387" h="2220" extrusionOk="0">
                    <a:moveTo>
                      <a:pt x="1096" y="1"/>
                    </a:moveTo>
                    <a:cubicBezTo>
                      <a:pt x="904" y="1"/>
                      <a:pt x="711" y="49"/>
                      <a:pt x="535" y="150"/>
                    </a:cubicBezTo>
                    <a:cubicBezTo>
                      <a:pt x="1" y="479"/>
                      <a:pt x="247" y="912"/>
                      <a:pt x="555" y="1466"/>
                    </a:cubicBezTo>
                    <a:cubicBezTo>
                      <a:pt x="790" y="1872"/>
                      <a:pt x="1000" y="2219"/>
                      <a:pt x="1322" y="2219"/>
                    </a:cubicBezTo>
                    <a:cubicBezTo>
                      <a:pt x="1424" y="2219"/>
                      <a:pt x="1537" y="2184"/>
                      <a:pt x="1666" y="2105"/>
                    </a:cubicBezTo>
                    <a:cubicBezTo>
                      <a:pt x="2222" y="1795"/>
                      <a:pt x="2387" y="1096"/>
                      <a:pt x="2078" y="561"/>
                    </a:cubicBezTo>
                    <a:cubicBezTo>
                      <a:pt x="1871" y="202"/>
                      <a:pt x="1487" y="1"/>
                      <a:pt x="109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4" name="Google Shape;3554;p36"/>
              <p:cNvSpPr/>
              <p:nvPr/>
            </p:nvSpPr>
            <p:spPr>
              <a:xfrm>
                <a:off x="7148230" y="1853474"/>
                <a:ext cx="43933" cy="47449"/>
              </a:xfrm>
              <a:custGeom>
                <a:avLst/>
                <a:gdLst/>
                <a:ahLst/>
                <a:cxnLst/>
                <a:rect l="l" t="t" r="r" b="b"/>
                <a:pathLst>
                  <a:path w="2037" h="2200" extrusionOk="0">
                    <a:moveTo>
                      <a:pt x="1080" y="1"/>
                    </a:moveTo>
                    <a:cubicBezTo>
                      <a:pt x="894" y="1"/>
                      <a:pt x="707" y="47"/>
                      <a:pt x="535" y="143"/>
                    </a:cubicBezTo>
                    <a:cubicBezTo>
                      <a:pt x="1" y="472"/>
                      <a:pt x="247" y="905"/>
                      <a:pt x="555" y="1459"/>
                    </a:cubicBezTo>
                    <a:cubicBezTo>
                      <a:pt x="802" y="1871"/>
                      <a:pt x="1008" y="2200"/>
                      <a:pt x="1358" y="2200"/>
                    </a:cubicBezTo>
                    <a:cubicBezTo>
                      <a:pt x="659" y="1645"/>
                      <a:pt x="514" y="1336"/>
                      <a:pt x="2036" y="513"/>
                    </a:cubicBezTo>
                    <a:cubicBezTo>
                      <a:pt x="1817" y="184"/>
                      <a:pt x="1451" y="1"/>
                      <a:pt x="10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5" name="Google Shape;3555;p36"/>
              <p:cNvSpPr/>
              <p:nvPr/>
            </p:nvSpPr>
            <p:spPr>
              <a:xfrm>
                <a:off x="7019559" y="1918263"/>
                <a:ext cx="54156" cy="49842"/>
              </a:xfrm>
              <a:custGeom>
                <a:avLst/>
                <a:gdLst/>
                <a:ahLst/>
                <a:cxnLst/>
                <a:rect l="l" t="t" r="r" b="b"/>
                <a:pathLst>
                  <a:path w="2511" h="2311" extrusionOk="0">
                    <a:moveTo>
                      <a:pt x="1165" y="0"/>
                    </a:moveTo>
                    <a:cubicBezTo>
                      <a:pt x="959" y="0"/>
                      <a:pt x="749" y="53"/>
                      <a:pt x="555" y="164"/>
                    </a:cubicBezTo>
                    <a:cubicBezTo>
                      <a:pt x="1" y="493"/>
                      <a:pt x="267" y="945"/>
                      <a:pt x="596" y="1500"/>
                    </a:cubicBezTo>
                    <a:cubicBezTo>
                      <a:pt x="849" y="1941"/>
                      <a:pt x="1065" y="2310"/>
                      <a:pt x="1412" y="2310"/>
                    </a:cubicBezTo>
                    <a:cubicBezTo>
                      <a:pt x="1518" y="2310"/>
                      <a:pt x="1635" y="2276"/>
                      <a:pt x="1770" y="2199"/>
                    </a:cubicBezTo>
                    <a:cubicBezTo>
                      <a:pt x="2324" y="1850"/>
                      <a:pt x="2510" y="1130"/>
                      <a:pt x="2181" y="575"/>
                    </a:cubicBezTo>
                    <a:cubicBezTo>
                      <a:pt x="1963" y="206"/>
                      <a:pt x="1572" y="0"/>
                      <a:pt x="116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6" name="Google Shape;3556;p36"/>
              <p:cNvSpPr/>
              <p:nvPr/>
            </p:nvSpPr>
            <p:spPr>
              <a:xfrm>
                <a:off x="7016906" y="1915351"/>
                <a:ext cx="51482" cy="47707"/>
              </a:xfrm>
              <a:custGeom>
                <a:avLst/>
                <a:gdLst/>
                <a:ahLst/>
                <a:cxnLst/>
                <a:rect l="l" t="t" r="r" b="b"/>
                <a:pathLst>
                  <a:path w="2387" h="2212" extrusionOk="0">
                    <a:moveTo>
                      <a:pt x="1103" y="0"/>
                    </a:moveTo>
                    <a:cubicBezTo>
                      <a:pt x="910" y="0"/>
                      <a:pt x="715" y="50"/>
                      <a:pt x="535" y="154"/>
                    </a:cubicBezTo>
                    <a:cubicBezTo>
                      <a:pt x="0" y="463"/>
                      <a:pt x="226" y="916"/>
                      <a:pt x="555" y="1451"/>
                    </a:cubicBezTo>
                    <a:cubicBezTo>
                      <a:pt x="793" y="1862"/>
                      <a:pt x="1005" y="2212"/>
                      <a:pt x="1334" y="2212"/>
                    </a:cubicBezTo>
                    <a:cubicBezTo>
                      <a:pt x="1433" y="2212"/>
                      <a:pt x="1542" y="2180"/>
                      <a:pt x="1666" y="2109"/>
                    </a:cubicBezTo>
                    <a:cubicBezTo>
                      <a:pt x="2201" y="1780"/>
                      <a:pt x="2387" y="1100"/>
                      <a:pt x="2077" y="565"/>
                    </a:cubicBezTo>
                    <a:cubicBezTo>
                      <a:pt x="1858" y="197"/>
                      <a:pt x="1486" y="0"/>
                      <a:pt x="110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7" name="Google Shape;3557;p36"/>
              <p:cNvSpPr/>
              <p:nvPr/>
            </p:nvSpPr>
            <p:spPr>
              <a:xfrm>
                <a:off x="7016906" y="1915308"/>
                <a:ext cx="43933" cy="47319"/>
              </a:xfrm>
              <a:custGeom>
                <a:avLst/>
                <a:gdLst/>
                <a:ahLst/>
                <a:cxnLst/>
                <a:rect l="l" t="t" r="r" b="b"/>
                <a:pathLst>
                  <a:path w="2037" h="2194" extrusionOk="0">
                    <a:moveTo>
                      <a:pt x="1092" y="1"/>
                    </a:moveTo>
                    <a:cubicBezTo>
                      <a:pt x="902" y="1"/>
                      <a:pt x="710" y="51"/>
                      <a:pt x="535" y="156"/>
                    </a:cubicBezTo>
                    <a:cubicBezTo>
                      <a:pt x="0" y="465"/>
                      <a:pt x="226" y="918"/>
                      <a:pt x="555" y="1453"/>
                    </a:cubicBezTo>
                    <a:cubicBezTo>
                      <a:pt x="795" y="1853"/>
                      <a:pt x="996" y="2194"/>
                      <a:pt x="1330" y="2194"/>
                    </a:cubicBezTo>
                    <a:cubicBezTo>
                      <a:pt x="1339" y="2194"/>
                      <a:pt x="1348" y="2194"/>
                      <a:pt x="1358" y="2193"/>
                    </a:cubicBezTo>
                    <a:cubicBezTo>
                      <a:pt x="659" y="1658"/>
                      <a:pt x="494" y="1349"/>
                      <a:pt x="2036" y="526"/>
                    </a:cubicBezTo>
                    <a:cubicBezTo>
                      <a:pt x="1819" y="188"/>
                      <a:pt x="1459" y="1"/>
                      <a:pt x="109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8" name="Google Shape;3558;p36"/>
              <p:cNvSpPr/>
              <p:nvPr/>
            </p:nvSpPr>
            <p:spPr>
              <a:xfrm>
                <a:off x="7376716" y="1754522"/>
                <a:ext cx="54156" cy="49886"/>
              </a:xfrm>
              <a:custGeom>
                <a:avLst/>
                <a:gdLst/>
                <a:ahLst/>
                <a:cxnLst/>
                <a:rect l="l" t="t" r="r" b="b"/>
                <a:pathLst>
                  <a:path w="2511" h="2313" extrusionOk="0">
                    <a:moveTo>
                      <a:pt x="1165" y="1"/>
                    </a:moveTo>
                    <a:cubicBezTo>
                      <a:pt x="959" y="1"/>
                      <a:pt x="750" y="53"/>
                      <a:pt x="557" y="164"/>
                    </a:cubicBezTo>
                    <a:cubicBezTo>
                      <a:pt x="0" y="493"/>
                      <a:pt x="247" y="945"/>
                      <a:pt x="576" y="1521"/>
                    </a:cubicBezTo>
                    <a:cubicBezTo>
                      <a:pt x="829" y="1947"/>
                      <a:pt x="1056" y="2312"/>
                      <a:pt x="1399" y="2312"/>
                    </a:cubicBezTo>
                    <a:cubicBezTo>
                      <a:pt x="1504" y="2312"/>
                      <a:pt x="1620" y="2278"/>
                      <a:pt x="1750" y="2201"/>
                    </a:cubicBezTo>
                    <a:cubicBezTo>
                      <a:pt x="2326" y="1872"/>
                      <a:pt x="2510" y="1131"/>
                      <a:pt x="2181" y="575"/>
                    </a:cubicBezTo>
                    <a:cubicBezTo>
                      <a:pt x="1962" y="206"/>
                      <a:pt x="1571" y="1"/>
                      <a:pt x="116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9" name="Google Shape;3559;p36"/>
              <p:cNvSpPr/>
              <p:nvPr/>
            </p:nvSpPr>
            <p:spPr>
              <a:xfrm>
                <a:off x="7373632" y="1751718"/>
                <a:ext cx="51913" cy="47621"/>
              </a:xfrm>
              <a:custGeom>
                <a:avLst/>
                <a:gdLst/>
                <a:ahLst/>
                <a:cxnLst/>
                <a:rect l="l" t="t" r="r" b="b"/>
                <a:pathLst>
                  <a:path w="2407" h="2208" extrusionOk="0">
                    <a:moveTo>
                      <a:pt x="1111" y="1"/>
                    </a:moveTo>
                    <a:cubicBezTo>
                      <a:pt x="922" y="1"/>
                      <a:pt x="730" y="49"/>
                      <a:pt x="555" y="150"/>
                    </a:cubicBezTo>
                    <a:cubicBezTo>
                      <a:pt x="0" y="480"/>
                      <a:pt x="247" y="911"/>
                      <a:pt x="576" y="1446"/>
                    </a:cubicBezTo>
                    <a:cubicBezTo>
                      <a:pt x="813" y="1857"/>
                      <a:pt x="1026" y="2207"/>
                      <a:pt x="1355" y="2207"/>
                    </a:cubicBezTo>
                    <a:cubicBezTo>
                      <a:pt x="1454" y="2207"/>
                      <a:pt x="1563" y="2176"/>
                      <a:pt x="1687" y="2104"/>
                    </a:cubicBezTo>
                    <a:cubicBezTo>
                      <a:pt x="2222" y="1796"/>
                      <a:pt x="2406" y="1097"/>
                      <a:pt x="2099" y="562"/>
                    </a:cubicBezTo>
                    <a:cubicBezTo>
                      <a:pt x="1878" y="202"/>
                      <a:pt x="1498" y="1"/>
                      <a:pt x="111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0" name="Google Shape;3560;p36"/>
              <p:cNvSpPr/>
              <p:nvPr/>
            </p:nvSpPr>
            <p:spPr>
              <a:xfrm>
                <a:off x="7373632" y="1751589"/>
                <a:ext cx="44386" cy="47750"/>
              </a:xfrm>
              <a:custGeom>
                <a:avLst/>
                <a:gdLst/>
                <a:ahLst/>
                <a:cxnLst/>
                <a:rect l="l" t="t" r="r" b="b"/>
                <a:pathLst>
                  <a:path w="2058" h="2214" extrusionOk="0">
                    <a:moveTo>
                      <a:pt x="1114" y="0"/>
                    </a:moveTo>
                    <a:cubicBezTo>
                      <a:pt x="924" y="0"/>
                      <a:pt x="731" y="51"/>
                      <a:pt x="555" y="156"/>
                    </a:cubicBezTo>
                    <a:cubicBezTo>
                      <a:pt x="0" y="486"/>
                      <a:pt x="247" y="917"/>
                      <a:pt x="576" y="1452"/>
                    </a:cubicBezTo>
                    <a:cubicBezTo>
                      <a:pt x="823" y="1884"/>
                      <a:pt x="1029" y="2214"/>
                      <a:pt x="1358" y="2214"/>
                    </a:cubicBezTo>
                    <a:cubicBezTo>
                      <a:pt x="678" y="1657"/>
                      <a:pt x="514" y="1350"/>
                      <a:pt x="2058" y="527"/>
                    </a:cubicBezTo>
                    <a:cubicBezTo>
                      <a:pt x="1841" y="187"/>
                      <a:pt x="1481" y="0"/>
                      <a:pt x="111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1" name="Google Shape;3561;p36"/>
              <p:cNvSpPr/>
              <p:nvPr/>
            </p:nvSpPr>
            <p:spPr>
              <a:xfrm>
                <a:off x="6771511" y="2039947"/>
                <a:ext cx="54630" cy="49799"/>
              </a:xfrm>
              <a:custGeom>
                <a:avLst/>
                <a:gdLst/>
                <a:ahLst/>
                <a:cxnLst/>
                <a:rect l="l" t="t" r="r" b="b"/>
                <a:pathLst>
                  <a:path w="2533" h="2309" extrusionOk="0">
                    <a:moveTo>
                      <a:pt x="1173" y="1"/>
                    </a:moveTo>
                    <a:cubicBezTo>
                      <a:pt x="962" y="1"/>
                      <a:pt x="749" y="58"/>
                      <a:pt x="557" y="178"/>
                    </a:cubicBezTo>
                    <a:cubicBezTo>
                      <a:pt x="1" y="529"/>
                      <a:pt x="269" y="981"/>
                      <a:pt x="618" y="1536"/>
                    </a:cubicBezTo>
                    <a:cubicBezTo>
                      <a:pt x="884" y="1958"/>
                      <a:pt x="1114" y="2309"/>
                      <a:pt x="1453" y="2309"/>
                    </a:cubicBezTo>
                    <a:cubicBezTo>
                      <a:pt x="1560" y="2309"/>
                      <a:pt x="1678" y="2273"/>
                      <a:pt x="1811" y="2194"/>
                    </a:cubicBezTo>
                    <a:cubicBezTo>
                      <a:pt x="2368" y="1845"/>
                      <a:pt x="2532" y="1124"/>
                      <a:pt x="2182" y="570"/>
                    </a:cubicBezTo>
                    <a:cubicBezTo>
                      <a:pt x="1966" y="205"/>
                      <a:pt x="1574" y="1"/>
                      <a:pt x="117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2" name="Google Shape;3562;p36"/>
              <p:cNvSpPr/>
              <p:nvPr/>
            </p:nvSpPr>
            <p:spPr>
              <a:xfrm>
                <a:off x="6768858" y="2037466"/>
                <a:ext cx="51956" cy="47492"/>
              </a:xfrm>
              <a:custGeom>
                <a:avLst/>
                <a:gdLst/>
                <a:ahLst/>
                <a:cxnLst/>
                <a:rect l="l" t="t" r="r" b="b"/>
                <a:pathLst>
                  <a:path w="2409" h="2202" extrusionOk="0">
                    <a:moveTo>
                      <a:pt x="1112" y="0"/>
                    </a:moveTo>
                    <a:cubicBezTo>
                      <a:pt x="908" y="0"/>
                      <a:pt x="702" y="55"/>
                      <a:pt x="516" y="170"/>
                    </a:cubicBezTo>
                    <a:cubicBezTo>
                      <a:pt x="0" y="499"/>
                      <a:pt x="247" y="932"/>
                      <a:pt x="577" y="1466"/>
                    </a:cubicBezTo>
                    <a:cubicBezTo>
                      <a:pt x="824" y="1869"/>
                      <a:pt x="1048" y="2201"/>
                      <a:pt x="1364" y="2201"/>
                    </a:cubicBezTo>
                    <a:cubicBezTo>
                      <a:pt x="1467" y="2201"/>
                      <a:pt x="1581" y="2165"/>
                      <a:pt x="1709" y="2084"/>
                    </a:cubicBezTo>
                    <a:cubicBezTo>
                      <a:pt x="2244" y="1754"/>
                      <a:pt x="2408" y="1055"/>
                      <a:pt x="2079" y="540"/>
                    </a:cubicBezTo>
                    <a:cubicBezTo>
                      <a:pt x="1865" y="191"/>
                      <a:pt x="1493" y="0"/>
                      <a:pt x="111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3" name="Google Shape;3563;p36"/>
              <p:cNvSpPr/>
              <p:nvPr/>
            </p:nvSpPr>
            <p:spPr>
              <a:xfrm>
                <a:off x="6768858" y="2037423"/>
                <a:ext cx="43955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2038" h="2189" extrusionOk="0">
                    <a:moveTo>
                      <a:pt x="1101" y="0"/>
                    </a:moveTo>
                    <a:cubicBezTo>
                      <a:pt x="900" y="0"/>
                      <a:pt x="698" y="55"/>
                      <a:pt x="516" y="172"/>
                    </a:cubicBezTo>
                    <a:cubicBezTo>
                      <a:pt x="0" y="501"/>
                      <a:pt x="247" y="934"/>
                      <a:pt x="577" y="1468"/>
                    </a:cubicBezTo>
                    <a:cubicBezTo>
                      <a:pt x="816" y="1867"/>
                      <a:pt x="1055" y="2189"/>
                      <a:pt x="1369" y="2189"/>
                    </a:cubicBezTo>
                    <a:cubicBezTo>
                      <a:pt x="1379" y="2189"/>
                      <a:pt x="1389" y="2188"/>
                      <a:pt x="1399" y="2188"/>
                    </a:cubicBezTo>
                    <a:cubicBezTo>
                      <a:pt x="700" y="1653"/>
                      <a:pt x="535" y="1365"/>
                      <a:pt x="2038" y="501"/>
                    </a:cubicBezTo>
                    <a:cubicBezTo>
                      <a:pt x="1825" y="182"/>
                      <a:pt x="1467" y="0"/>
                      <a:pt x="110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4" name="Google Shape;3564;p36"/>
              <p:cNvSpPr/>
              <p:nvPr/>
            </p:nvSpPr>
            <p:spPr>
              <a:xfrm>
                <a:off x="6657936" y="2095418"/>
                <a:ext cx="54609" cy="49799"/>
              </a:xfrm>
              <a:custGeom>
                <a:avLst/>
                <a:gdLst/>
                <a:ahLst/>
                <a:cxnLst/>
                <a:rect l="l" t="t" r="r" b="b"/>
                <a:pathLst>
                  <a:path w="2532" h="2309" extrusionOk="0">
                    <a:moveTo>
                      <a:pt x="1169" y="0"/>
                    </a:moveTo>
                    <a:cubicBezTo>
                      <a:pt x="960" y="0"/>
                      <a:pt x="748" y="57"/>
                      <a:pt x="557" y="178"/>
                    </a:cubicBezTo>
                    <a:cubicBezTo>
                      <a:pt x="0" y="527"/>
                      <a:pt x="269" y="980"/>
                      <a:pt x="618" y="1536"/>
                    </a:cubicBezTo>
                    <a:cubicBezTo>
                      <a:pt x="868" y="1958"/>
                      <a:pt x="1106" y="2309"/>
                      <a:pt x="1450" y="2309"/>
                    </a:cubicBezTo>
                    <a:cubicBezTo>
                      <a:pt x="1558" y="2309"/>
                      <a:pt x="1678" y="2274"/>
                      <a:pt x="1811" y="2194"/>
                    </a:cubicBezTo>
                    <a:cubicBezTo>
                      <a:pt x="2346" y="1844"/>
                      <a:pt x="2532" y="1103"/>
                      <a:pt x="2181" y="568"/>
                    </a:cubicBezTo>
                    <a:cubicBezTo>
                      <a:pt x="1953" y="205"/>
                      <a:pt x="1565" y="0"/>
                      <a:pt x="116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5" name="Google Shape;3565;p36"/>
              <p:cNvSpPr/>
              <p:nvPr/>
            </p:nvSpPr>
            <p:spPr>
              <a:xfrm>
                <a:off x="6654852" y="2092916"/>
                <a:ext cx="52366" cy="47470"/>
              </a:xfrm>
              <a:custGeom>
                <a:avLst/>
                <a:gdLst/>
                <a:ahLst/>
                <a:cxnLst/>
                <a:rect l="l" t="t" r="r" b="b"/>
                <a:pathLst>
                  <a:path w="2428" h="2201" extrusionOk="0">
                    <a:moveTo>
                      <a:pt x="1137" y="1"/>
                    </a:moveTo>
                    <a:cubicBezTo>
                      <a:pt x="931" y="1"/>
                      <a:pt x="723" y="55"/>
                      <a:pt x="535" y="171"/>
                    </a:cubicBezTo>
                    <a:cubicBezTo>
                      <a:pt x="0" y="500"/>
                      <a:pt x="267" y="931"/>
                      <a:pt x="596" y="1466"/>
                    </a:cubicBezTo>
                    <a:cubicBezTo>
                      <a:pt x="844" y="1869"/>
                      <a:pt x="1057" y="2201"/>
                      <a:pt x="1375" y="2201"/>
                    </a:cubicBezTo>
                    <a:cubicBezTo>
                      <a:pt x="1480" y="2201"/>
                      <a:pt x="1596" y="2165"/>
                      <a:pt x="1728" y="2083"/>
                    </a:cubicBezTo>
                    <a:cubicBezTo>
                      <a:pt x="2263" y="1754"/>
                      <a:pt x="2428" y="1055"/>
                      <a:pt x="2099" y="520"/>
                    </a:cubicBezTo>
                    <a:cubicBezTo>
                      <a:pt x="1885" y="187"/>
                      <a:pt x="1516" y="1"/>
                      <a:pt x="113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6" name="Google Shape;3566;p36"/>
              <p:cNvSpPr/>
              <p:nvPr/>
            </p:nvSpPr>
            <p:spPr>
              <a:xfrm>
                <a:off x="6654852" y="2092873"/>
                <a:ext cx="44386" cy="47233"/>
              </a:xfrm>
              <a:custGeom>
                <a:avLst/>
                <a:gdLst/>
                <a:ahLst/>
                <a:cxnLst/>
                <a:rect l="l" t="t" r="r" b="b"/>
                <a:pathLst>
                  <a:path w="2058" h="2190" extrusionOk="0">
                    <a:moveTo>
                      <a:pt x="1121" y="1"/>
                    </a:moveTo>
                    <a:cubicBezTo>
                      <a:pt x="921" y="1"/>
                      <a:pt x="719" y="55"/>
                      <a:pt x="535" y="173"/>
                    </a:cubicBezTo>
                    <a:cubicBezTo>
                      <a:pt x="0" y="502"/>
                      <a:pt x="267" y="933"/>
                      <a:pt x="596" y="1468"/>
                    </a:cubicBezTo>
                    <a:cubicBezTo>
                      <a:pt x="836" y="1868"/>
                      <a:pt x="1057" y="2190"/>
                      <a:pt x="1371" y="2190"/>
                    </a:cubicBezTo>
                    <a:cubicBezTo>
                      <a:pt x="1380" y="2190"/>
                      <a:pt x="1390" y="2190"/>
                      <a:pt x="1399" y="2189"/>
                    </a:cubicBezTo>
                    <a:cubicBezTo>
                      <a:pt x="700" y="1654"/>
                      <a:pt x="535" y="1366"/>
                      <a:pt x="2057" y="481"/>
                    </a:cubicBezTo>
                    <a:cubicBezTo>
                      <a:pt x="1832" y="177"/>
                      <a:pt x="1480" y="1"/>
                      <a:pt x="112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7" name="Google Shape;3567;p36"/>
              <p:cNvSpPr/>
              <p:nvPr/>
            </p:nvSpPr>
            <p:spPr>
              <a:xfrm>
                <a:off x="6527949" y="2160509"/>
                <a:ext cx="54587" cy="49735"/>
              </a:xfrm>
              <a:custGeom>
                <a:avLst/>
                <a:gdLst/>
                <a:ahLst/>
                <a:cxnLst/>
                <a:rect l="l" t="t" r="r" b="b"/>
                <a:pathLst>
                  <a:path w="2531" h="2306" extrusionOk="0">
                    <a:moveTo>
                      <a:pt x="1190" y="1"/>
                    </a:moveTo>
                    <a:cubicBezTo>
                      <a:pt x="973" y="1"/>
                      <a:pt x="753" y="60"/>
                      <a:pt x="555" y="184"/>
                    </a:cubicBezTo>
                    <a:cubicBezTo>
                      <a:pt x="1" y="534"/>
                      <a:pt x="267" y="987"/>
                      <a:pt x="618" y="1541"/>
                    </a:cubicBezTo>
                    <a:cubicBezTo>
                      <a:pt x="879" y="1959"/>
                      <a:pt x="1107" y="2306"/>
                      <a:pt x="1439" y="2306"/>
                    </a:cubicBezTo>
                    <a:cubicBezTo>
                      <a:pt x="1550" y="2306"/>
                      <a:pt x="1672" y="2267"/>
                      <a:pt x="1811" y="2180"/>
                    </a:cubicBezTo>
                    <a:cubicBezTo>
                      <a:pt x="2366" y="1851"/>
                      <a:pt x="2530" y="1110"/>
                      <a:pt x="2181" y="554"/>
                    </a:cubicBezTo>
                    <a:cubicBezTo>
                      <a:pt x="1969" y="196"/>
                      <a:pt x="1585" y="1"/>
                      <a:pt x="119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8" name="Google Shape;3568;p36"/>
              <p:cNvSpPr/>
              <p:nvPr/>
            </p:nvSpPr>
            <p:spPr>
              <a:xfrm>
                <a:off x="6525296" y="2158115"/>
                <a:ext cx="51913" cy="47470"/>
              </a:xfrm>
              <a:custGeom>
                <a:avLst/>
                <a:gdLst/>
                <a:ahLst/>
                <a:cxnLst/>
                <a:rect l="l" t="t" r="r" b="b"/>
                <a:pathLst>
                  <a:path w="2407" h="2201" extrusionOk="0">
                    <a:moveTo>
                      <a:pt x="1115" y="1"/>
                    </a:moveTo>
                    <a:cubicBezTo>
                      <a:pt x="910" y="1"/>
                      <a:pt x="702" y="56"/>
                      <a:pt x="514" y="171"/>
                    </a:cubicBezTo>
                    <a:cubicBezTo>
                      <a:pt x="0" y="500"/>
                      <a:pt x="247" y="933"/>
                      <a:pt x="576" y="1468"/>
                    </a:cubicBezTo>
                    <a:cubicBezTo>
                      <a:pt x="826" y="1857"/>
                      <a:pt x="1051" y="2200"/>
                      <a:pt x="1370" y="2200"/>
                    </a:cubicBezTo>
                    <a:cubicBezTo>
                      <a:pt x="1471" y="2200"/>
                      <a:pt x="1582" y="2165"/>
                      <a:pt x="1707" y="2085"/>
                    </a:cubicBezTo>
                    <a:cubicBezTo>
                      <a:pt x="2242" y="1756"/>
                      <a:pt x="2406" y="1057"/>
                      <a:pt x="2077" y="522"/>
                    </a:cubicBezTo>
                    <a:cubicBezTo>
                      <a:pt x="1864" y="188"/>
                      <a:pt x="1494" y="1"/>
                      <a:pt x="11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9" name="Google Shape;3569;p36"/>
              <p:cNvSpPr/>
              <p:nvPr/>
            </p:nvSpPr>
            <p:spPr>
              <a:xfrm>
                <a:off x="6525296" y="2157985"/>
                <a:ext cx="43911" cy="47341"/>
              </a:xfrm>
              <a:custGeom>
                <a:avLst/>
                <a:gdLst/>
                <a:ahLst/>
                <a:cxnLst/>
                <a:rect l="l" t="t" r="r" b="b"/>
                <a:pathLst>
                  <a:path w="2036" h="2195" extrusionOk="0">
                    <a:moveTo>
                      <a:pt x="1118" y="0"/>
                    </a:moveTo>
                    <a:cubicBezTo>
                      <a:pt x="911" y="0"/>
                      <a:pt x="702" y="57"/>
                      <a:pt x="514" y="177"/>
                    </a:cubicBezTo>
                    <a:cubicBezTo>
                      <a:pt x="0" y="506"/>
                      <a:pt x="247" y="939"/>
                      <a:pt x="576" y="1474"/>
                    </a:cubicBezTo>
                    <a:cubicBezTo>
                      <a:pt x="815" y="1873"/>
                      <a:pt x="1055" y="2194"/>
                      <a:pt x="1369" y="2194"/>
                    </a:cubicBezTo>
                    <a:cubicBezTo>
                      <a:pt x="1379" y="2194"/>
                      <a:pt x="1389" y="2194"/>
                      <a:pt x="1399" y="2193"/>
                    </a:cubicBezTo>
                    <a:cubicBezTo>
                      <a:pt x="700" y="1658"/>
                      <a:pt x="535" y="1351"/>
                      <a:pt x="2036" y="487"/>
                    </a:cubicBezTo>
                    <a:cubicBezTo>
                      <a:pt x="1827" y="173"/>
                      <a:pt x="1477" y="0"/>
                      <a:pt x="111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0" name="Google Shape;3570;p36"/>
              <p:cNvSpPr/>
              <p:nvPr/>
            </p:nvSpPr>
            <p:spPr>
              <a:xfrm>
                <a:off x="6881138" y="1988249"/>
                <a:ext cx="54566" cy="49605"/>
              </a:xfrm>
              <a:custGeom>
                <a:avLst/>
                <a:gdLst/>
                <a:ahLst/>
                <a:cxnLst/>
                <a:rect l="l" t="t" r="r" b="b"/>
                <a:pathLst>
                  <a:path w="2530" h="2300" extrusionOk="0">
                    <a:moveTo>
                      <a:pt x="1168" y="0"/>
                    </a:moveTo>
                    <a:cubicBezTo>
                      <a:pt x="959" y="0"/>
                      <a:pt x="747" y="55"/>
                      <a:pt x="555" y="169"/>
                    </a:cubicBezTo>
                    <a:cubicBezTo>
                      <a:pt x="0" y="518"/>
                      <a:pt x="267" y="970"/>
                      <a:pt x="617" y="1527"/>
                    </a:cubicBezTo>
                    <a:cubicBezTo>
                      <a:pt x="867" y="1948"/>
                      <a:pt x="1094" y="2299"/>
                      <a:pt x="1431" y="2299"/>
                    </a:cubicBezTo>
                    <a:cubicBezTo>
                      <a:pt x="1538" y="2299"/>
                      <a:pt x="1656" y="2264"/>
                      <a:pt x="1789" y="2185"/>
                    </a:cubicBezTo>
                    <a:cubicBezTo>
                      <a:pt x="2345" y="1834"/>
                      <a:pt x="2530" y="1115"/>
                      <a:pt x="2181" y="559"/>
                    </a:cubicBezTo>
                    <a:cubicBezTo>
                      <a:pt x="1951" y="196"/>
                      <a:pt x="1564" y="0"/>
                      <a:pt x="11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1" name="Google Shape;3571;p36"/>
              <p:cNvSpPr/>
              <p:nvPr/>
            </p:nvSpPr>
            <p:spPr>
              <a:xfrm>
                <a:off x="6878011" y="1985575"/>
                <a:ext cx="52366" cy="47449"/>
              </a:xfrm>
              <a:custGeom>
                <a:avLst/>
                <a:gdLst/>
                <a:ahLst/>
                <a:cxnLst/>
                <a:rect l="l" t="t" r="r" b="b"/>
                <a:pathLst>
                  <a:path w="2428" h="2200" extrusionOk="0">
                    <a:moveTo>
                      <a:pt x="1132" y="0"/>
                    </a:moveTo>
                    <a:cubicBezTo>
                      <a:pt x="928" y="0"/>
                      <a:pt x="722" y="55"/>
                      <a:pt x="535" y="169"/>
                    </a:cubicBezTo>
                    <a:cubicBezTo>
                      <a:pt x="0" y="499"/>
                      <a:pt x="269" y="930"/>
                      <a:pt x="598" y="1465"/>
                    </a:cubicBezTo>
                    <a:cubicBezTo>
                      <a:pt x="845" y="1867"/>
                      <a:pt x="1057" y="2200"/>
                      <a:pt x="1375" y="2200"/>
                    </a:cubicBezTo>
                    <a:cubicBezTo>
                      <a:pt x="1480" y="2200"/>
                      <a:pt x="1596" y="2163"/>
                      <a:pt x="1728" y="2082"/>
                    </a:cubicBezTo>
                    <a:cubicBezTo>
                      <a:pt x="2263" y="1753"/>
                      <a:pt x="2428" y="1053"/>
                      <a:pt x="2099" y="540"/>
                    </a:cubicBezTo>
                    <a:cubicBezTo>
                      <a:pt x="1884" y="191"/>
                      <a:pt x="1513" y="0"/>
                      <a:pt x="113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2" name="Google Shape;3572;p36"/>
              <p:cNvSpPr/>
              <p:nvPr/>
            </p:nvSpPr>
            <p:spPr>
              <a:xfrm>
                <a:off x="6878011" y="1985532"/>
                <a:ext cx="44386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2058" h="2189" extrusionOk="0">
                    <a:moveTo>
                      <a:pt x="1116" y="0"/>
                    </a:moveTo>
                    <a:cubicBezTo>
                      <a:pt x="918" y="0"/>
                      <a:pt x="718" y="55"/>
                      <a:pt x="535" y="171"/>
                    </a:cubicBezTo>
                    <a:cubicBezTo>
                      <a:pt x="0" y="501"/>
                      <a:pt x="269" y="932"/>
                      <a:pt x="598" y="1467"/>
                    </a:cubicBezTo>
                    <a:cubicBezTo>
                      <a:pt x="837" y="1866"/>
                      <a:pt x="1057" y="2188"/>
                      <a:pt x="1371" y="2188"/>
                    </a:cubicBezTo>
                    <a:cubicBezTo>
                      <a:pt x="1380" y="2188"/>
                      <a:pt x="1390" y="2188"/>
                      <a:pt x="1399" y="2188"/>
                    </a:cubicBezTo>
                    <a:cubicBezTo>
                      <a:pt x="700" y="1672"/>
                      <a:pt x="535" y="1365"/>
                      <a:pt x="2057" y="501"/>
                    </a:cubicBezTo>
                    <a:cubicBezTo>
                      <a:pt x="1832" y="182"/>
                      <a:pt x="1478" y="0"/>
                      <a:pt x="111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3" name="Google Shape;3573;p36"/>
              <p:cNvSpPr/>
              <p:nvPr/>
            </p:nvSpPr>
            <p:spPr>
              <a:xfrm>
                <a:off x="6258614" y="2310489"/>
                <a:ext cx="54609" cy="49735"/>
              </a:xfrm>
              <a:custGeom>
                <a:avLst/>
                <a:gdLst/>
                <a:ahLst/>
                <a:cxnLst/>
                <a:rect l="l" t="t" r="r" b="b"/>
                <a:pathLst>
                  <a:path w="2532" h="2306" extrusionOk="0">
                    <a:moveTo>
                      <a:pt x="1171" y="0"/>
                    </a:moveTo>
                    <a:cubicBezTo>
                      <a:pt x="953" y="0"/>
                      <a:pt x="733" y="59"/>
                      <a:pt x="535" y="183"/>
                    </a:cubicBezTo>
                    <a:cubicBezTo>
                      <a:pt x="0" y="534"/>
                      <a:pt x="269" y="986"/>
                      <a:pt x="618" y="1541"/>
                    </a:cubicBezTo>
                    <a:cubicBezTo>
                      <a:pt x="881" y="1958"/>
                      <a:pt x="1108" y="2305"/>
                      <a:pt x="1440" y="2305"/>
                    </a:cubicBezTo>
                    <a:cubicBezTo>
                      <a:pt x="1550" y="2305"/>
                      <a:pt x="1672" y="2267"/>
                      <a:pt x="1811" y="2179"/>
                    </a:cubicBezTo>
                    <a:cubicBezTo>
                      <a:pt x="2367" y="1829"/>
                      <a:pt x="2532" y="1088"/>
                      <a:pt x="2181" y="553"/>
                    </a:cubicBezTo>
                    <a:cubicBezTo>
                      <a:pt x="1956" y="196"/>
                      <a:pt x="1568" y="0"/>
                      <a:pt x="117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4" name="Google Shape;3574;p36"/>
              <p:cNvSpPr/>
              <p:nvPr/>
            </p:nvSpPr>
            <p:spPr>
              <a:xfrm>
                <a:off x="6255530" y="2307987"/>
                <a:ext cx="51913" cy="47556"/>
              </a:xfrm>
              <a:custGeom>
                <a:avLst/>
                <a:gdLst/>
                <a:ahLst/>
                <a:cxnLst/>
                <a:rect l="l" t="t" r="r" b="b"/>
                <a:pathLst>
                  <a:path w="2407" h="2205" extrusionOk="0">
                    <a:moveTo>
                      <a:pt x="1128" y="1"/>
                    </a:moveTo>
                    <a:cubicBezTo>
                      <a:pt x="919" y="1"/>
                      <a:pt x="706" y="58"/>
                      <a:pt x="514" y="176"/>
                    </a:cubicBezTo>
                    <a:cubicBezTo>
                      <a:pt x="0" y="505"/>
                      <a:pt x="247" y="938"/>
                      <a:pt x="596" y="1473"/>
                    </a:cubicBezTo>
                    <a:cubicBezTo>
                      <a:pt x="845" y="1862"/>
                      <a:pt x="1071" y="2204"/>
                      <a:pt x="1390" y="2204"/>
                    </a:cubicBezTo>
                    <a:cubicBezTo>
                      <a:pt x="1492" y="2204"/>
                      <a:pt x="1604" y="2169"/>
                      <a:pt x="1728" y="2090"/>
                    </a:cubicBezTo>
                    <a:cubicBezTo>
                      <a:pt x="2263" y="1739"/>
                      <a:pt x="2406" y="1040"/>
                      <a:pt x="2077" y="526"/>
                    </a:cubicBezTo>
                    <a:cubicBezTo>
                      <a:pt x="1866" y="183"/>
                      <a:pt x="1503" y="1"/>
                      <a:pt x="11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5" name="Google Shape;3575;p36"/>
              <p:cNvSpPr/>
              <p:nvPr/>
            </p:nvSpPr>
            <p:spPr>
              <a:xfrm>
                <a:off x="6255530" y="2307944"/>
                <a:ext cx="43933" cy="47341"/>
              </a:xfrm>
              <a:custGeom>
                <a:avLst/>
                <a:gdLst/>
                <a:ahLst/>
                <a:cxnLst/>
                <a:rect l="l" t="t" r="r" b="b"/>
                <a:pathLst>
                  <a:path w="2037" h="2195" extrusionOk="0">
                    <a:moveTo>
                      <a:pt x="1118" y="1"/>
                    </a:moveTo>
                    <a:cubicBezTo>
                      <a:pt x="911" y="1"/>
                      <a:pt x="702" y="58"/>
                      <a:pt x="514" y="178"/>
                    </a:cubicBezTo>
                    <a:cubicBezTo>
                      <a:pt x="0" y="507"/>
                      <a:pt x="247" y="940"/>
                      <a:pt x="596" y="1475"/>
                    </a:cubicBezTo>
                    <a:cubicBezTo>
                      <a:pt x="835" y="1873"/>
                      <a:pt x="1074" y="2195"/>
                      <a:pt x="1389" y="2195"/>
                    </a:cubicBezTo>
                    <a:cubicBezTo>
                      <a:pt x="1399" y="2195"/>
                      <a:pt x="1409" y="2194"/>
                      <a:pt x="1419" y="2194"/>
                    </a:cubicBezTo>
                    <a:cubicBezTo>
                      <a:pt x="700" y="1659"/>
                      <a:pt x="535" y="1371"/>
                      <a:pt x="2036" y="487"/>
                    </a:cubicBezTo>
                    <a:cubicBezTo>
                      <a:pt x="1827" y="173"/>
                      <a:pt x="1477" y="1"/>
                      <a:pt x="111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6" name="Google Shape;3576;p36"/>
              <p:cNvSpPr/>
              <p:nvPr/>
            </p:nvSpPr>
            <p:spPr>
              <a:xfrm>
                <a:off x="6145492" y="2366824"/>
                <a:ext cx="54156" cy="49735"/>
              </a:xfrm>
              <a:custGeom>
                <a:avLst/>
                <a:gdLst/>
                <a:ahLst/>
                <a:cxnLst/>
                <a:rect l="l" t="t" r="r" b="b"/>
                <a:pathLst>
                  <a:path w="2511" h="2306" extrusionOk="0">
                    <a:moveTo>
                      <a:pt x="1165" y="0"/>
                    </a:moveTo>
                    <a:cubicBezTo>
                      <a:pt x="950" y="0"/>
                      <a:pt x="732" y="60"/>
                      <a:pt x="535" y="185"/>
                    </a:cubicBezTo>
                    <a:cubicBezTo>
                      <a:pt x="0" y="533"/>
                      <a:pt x="267" y="986"/>
                      <a:pt x="617" y="1542"/>
                    </a:cubicBezTo>
                    <a:cubicBezTo>
                      <a:pt x="879" y="1958"/>
                      <a:pt x="1106" y="2306"/>
                      <a:pt x="1438" y="2306"/>
                    </a:cubicBezTo>
                    <a:cubicBezTo>
                      <a:pt x="1549" y="2306"/>
                      <a:pt x="1672" y="2267"/>
                      <a:pt x="1811" y="2179"/>
                    </a:cubicBezTo>
                    <a:cubicBezTo>
                      <a:pt x="2365" y="1830"/>
                      <a:pt x="2510" y="1110"/>
                      <a:pt x="2160" y="555"/>
                    </a:cubicBezTo>
                    <a:cubicBezTo>
                      <a:pt x="1935" y="196"/>
                      <a:pt x="1555" y="0"/>
                      <a:pt x="116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7" name="Google Shape;3577;p36"/>
              <p:cNvSpPr/>
              <p:nvPr/>
            </p:nvSpPr>
            <p:spPr>
              <a:xfrm>
                <a:off x="6142365" y="2364343"/>
                <a:ext cx="51956" cy="47599"/>
              </a:xfrm>
              <a:custGeom>
                <a:avLst/>
                <a:gdLst/>
                <a:ahLst/>
                <a:cxnLst/>
                <a:rect l="l" t="t" r="r" b="b"/>
                <a:pathLst>
                  <a:path w="2409" h="2207" extrusionOk="0">
                    <a:moveTo>
                      <a:pt x="1131" y="1"/>
                    </a:moveTo>
                    <a:cubicBezTo>
                      <a:pt x="921" y="1"/>
                      <a:pt x="708" y="58"/>
                      <a:pt x="516" y="176"/>
                    </a:cubicBezTo>
                    <a:cubicBezTo>
                      <a:pt x="0" y="505"/>
                      <a:pt x="247" y="958"/>
                      <a:pt x="598" y="1471"/>
                    </a:cubicBezTo>
                    <a:cubicBezTo>
                      <a:pt x="846" y="1874"/>
                      <a:pt x="1070" y="2206"/>
                      <a:pt x="1384" y="2206"/>
                    </a:cubicBezTo>
                    <a:cubicBezTo>
                      <a:pt x="1488" y="2206"/>
                      <a:pt x="1601" y="2170"/>
                      <a:pt x="1729" y="2089"/>
                    </a:cubicBezTo>
                    <a:cubicBezTo>
                      <a:pt x="2263" y="1759"/>
                      <a:pt x="2408" y="1060"/>
                      <a:pt x="2079" y="525"/>
                    </a:cubicBezTo>
                    <a:cubicBezTo>
                      <a:pt x="1868" y="182"/>
                      <a:pt x="1506" y="1"/>
                      <a:pt x="113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8" name="Google Shape;3578;p36"/>
              <p:cNvSpPr/>
              <p:nvPr/>
            </p:nvSpPr>
            <p:spPr>
              <a:xfrm>
                <a:off x="6142365" y="2364300"/>
                <a:ext cx="43955" cy="47362"/>
              </a:xfrm>
              <a:custGeom>
                <a:avLst/>
                <a:gdLst/>
                <a:ahLst/>
                <a:cxnLst/>
                <a:rect l="l" t="t" r="r" b="b"/>
                <a:pathLst>
                  <a:path w="2038" h="2196" extrusionOk="0">
                    <a:moveTo>
                      <a:pt x="1115" y="1"/>
                    </a:moveTo>
                    <a:cubicBezTo>
                      <a:pt x="911" y="1"/>
                      <a:pt x="703" y="58"/>
                      <a:pt x="516" y="178"/>
                    </a:cubicBezTo>
                    <a:cubicBezTo>
                      <a:pt x="0" y="507"/>
                      <a:pt x="247" y="960"/>
                      <a:pt x="598" y="1473"/>
                    </a:cubicBezTo>
                    <a:cubicBezTo>
                      <a:pt x="838" y="1873"/>
                      <a:pt x="1057" y="2195"/>
                      <a:pt x="1391" y="2195"/>
                    </a:cubicBezTo>
                    <a:cubicBezTo>
                      <a:pt x="1401" y="2195"/>
                      <a:pt x="1411" y="2195"/>
                      <a:pt x="1421" y="2194"/>
                    </a:cubicBezTo>
                    <a:cubicBezTo>
                      <a:pt x="700" y="1679"/>
                      <a:pt x="535" y="1371"/>
                      <a:pt x="2038" y="486"/>
                    </a:cubicBezTo>
                    <a:cubicBezTo>
                      <a:pt x="1816" y="173"/>
                      <a:pt x="1469" y="1"/>
                      <a:pt x="111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9" name="Google Shape;3579;p36"/>
              <p:cNvSpPr/>
              <p:nvPr/>
            </p:nvSpPr>
            <p:spPr>
              <a:xfrm>
                <a:off x="6015936" y="2433381"/>
                <a:ext cx="54566" cy="49735"/>
              </a:xfrm>
              <a:custGeom>
                <a:avLst/>
                <a:gdLst/>
                <a:ahLst/>
                <a:cxnLst/>
                <a:rect l="l" t="t" r="r" b="b"/>
                <a:pathLst>
                  <a:path w="2530" h="2306" extrusionOk="0">
                    <a:moveTo>
                      <a:pt x="1186" y="0"/>
                    </a:moveTo>
                    <a:cubicBezTo>
                      <a:pt x="971" y="0"/>
                      <a:pt x="753" y="60"/>
                      <a:pt x="555" y="184"/>
                    </a:cubicBezTo>
                    <a:cubicBezTo>
                      <a:pt x="0" y="533"/>
                      <a:pt x="267" y="986"/>
                      <a:pt x="617" y="1542"/>
                    </a:cubicBezTo>
                    <a:cubicBezTo>
                      <a:pt x="879" y="1958"/>
                      <a:pt x="1118" y="2305"/>
                      <a:pt x="1456" y="2305"/>
                    </a:cubicBezTo>
                    <a:cubicBezTo>
                      <a:pt x="1568" y="2305"/>
                      <a:pt x="1692" y="2267"/>
                      <a:pt x="1830" y="2179"/>
                    </a:cubicBezTo>
                    <a:cubicBezTo>
                      <a:pt x="2365" y="1830"/>
                      <a:pt x="2530" y="1109"/>
                      <a:pt x="2181" y="555"/>
                    </a:cubicBezTo>
                    <a:cubicBezTo>
                      <a:pt x="1955" y="196"/>
                      <a:pt x="1576" y="0"/>
                      <a:pt x="118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0" name="Google Shape;3580;p36"/>
              <p:cNvSpPr/>
              <p:nvPr/>
            </p:nvSpPr>
            <p:spPr>
              <a:xfrm>
                <a:off x="6013262" y="2430901"/>
                <a:ext cx="51913" cy="47535"/>
              </a:xfrm>
              <a:custGeom>
                <a:avLst/>
                <a:gdLst/>
                <a:ahLst/>
                <a:cxnLst/>
                <a:rect l="l" t="t" r="r" b="b"/>
                <a:pathLst>
                  <a:path w="2407" h="2204" extrusionOk="0">
                    <a:moveTo>
                      <a:pt x="1130" y="0"/>
                    </a:moveTo>
                    <a:cubicBezTo>
                      <a:pt x="920" y="0"/>
                      <a:pt x="707" y="58"/>
                      <a:pt x="514" y="176"/>
                    </a:cubicBezTo>
                    <a:cubicBezTo>
                      <a:pt x="1" y="505"/>
                      <a:pt x="248" y="936"/>
                      <a:pt x="577" y="1471"/>
                    </a:cubicBezTo>
                    <a:cubicBezTo>
                      <a:pt x="841" y="1861"/>
                      <a:pt x="1059" y="2203"/>
                      <a:pt x="1382" y="2203"/>
                    </a:cubicBezTo>
                    <a:cubicBezTo>
                      <a:pt x="1485" y="2203"/>
                      <a:pt x="1599" y="2168"/>
                      <a:pt x="1729" y="2088"/>
                    </a:cubicBezTo>
                    <a:cubicBezTo>
                      <a:pt x="2264" y="1739"/>
                      <a:pt x="2407" y="1040"/>
                      <a:pt x="2078" y="525"/>
                    </a:cubicBezTo>
                    <a:cubicBezTo>
                      <a:pt x="1867" y="182"/>
                      <a:pt x="1504" y="0"/>
                      <a:pt x="113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1" name="Google Shape;3581;p36"/>
              <p:cNvSpPr/>
              <p:nvPr/>
            </p:nvSpPr>
            <p:spPr>
              <a:xfrm>
                <a:off x="6013262" y="2430857"/>
                <a:ext cx="43933" cy="47341"/>
              </a:xfrm>
              <a:custGeom>
                <a:avLst/>
                <a:gdLst/>
                <a:ahLst/>
                <a:cxnLst/>
                <a:rect l="l" t="t" r="r" b="b"/>
                <a:pathLst>
                  <a:path w="2037" h="2195" extrusionOk="0">
                    <a:moveTo>
                      <a:pt x="1115" y="0"/>
                    </a:moveTo>
                    <a:cubicBezTo>
                      <a:pt x="910" y="0"/>
                      <a:pt x="703" y="58"/>
                      <a:pt x="514" y="178"/>
                    </a:cubicBezTo>
                    <a:cubicBezTo>
                      <a:pt x="1" y="507"/>
                      <a:pt x="248" y="938"/>
                      <a:pt x="577" y="1473"/>
                    </a:cubicBezTo>
                    <a:cubicBezTo>
                      <a:pt x="836" y="1873"/>
                      <a:pt x="1058" y="2195"/>
                      <a:pt x="1372" y="2195"/>
                    </a:cubicBezTo>
                    <a:cubicBezTo>
                      <a:pt x="1381" y="2195"/>
                      <a:pt x="1390" y="2195"/>
                      <a:pt x="1400" y="2194"/>
                    </a:cubicBezTo>
                    <a:cubicBezTo>
                      <a:pt x="700" y="1659"/>
                      <a:pt x="536" y="1371"/>
                      <a:pt x="2037" y="486"/>
                    </a:cubicBezTo>
                    <a:cubicBezTo>
                      <a:pt x="1815" y="173"/>
                      <a:pt x="1469" y="0"/>
                      <a:pt x="111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2" name="Google Shape;3582;p36"/>
              <p:cNvSpPr/>
              <p:nvPr/>
            </p:nvSpPr>
            <p:spPr>
              <a:xfrm>
                <a:off x="6367336" y="2257670"/>
                <a:ext cx="54566" cy="49692"/>
              </a:xfrm>
              <a:custGeom>
                <a:avLst/>
                <a:gdLst/>
                <a:ahLst/>
                <a:cxnLst/>
                <a:rect l="l" t="t" r="r" b="b"/>
                <a:pathLst>
                  <a:path w="2530" h="2304" extrusionOk="0">
                    <a:moveTo>
                      <a:pt x="1186" y="1"/>
                    </a:moveTo>
                    <a:cubicBezTo>
                      <a:pt x="971" y="1"/>
                      <a:pt x="753" y="60"/>
                      <a:pt x="555" y="185"/>
                    </a:cubicBezTo>
                    <a:cubicBezTo>
                      <a:pt x="0" y="534"/>
                      <a:pt x="267" y="986"/>
                      <a:pt x="618" y="1543"/>
                    </a:cubicBezTo>
                    <a:cubicBezTo>
                      <a:pt x="881" y="1946"/>
                      <a:pt x="1122" y="2303"/>
                      <a:pt x="1454" y="2303"/>
                    </a:cubicBezTo>
                    <a:cubicBezTo>
                      <a:pt x="1562" y="2303"/>
                      <a:pt x="1680" y="2265"/>
                      <a:pt x="1811" y="2180"/>
                    </a:cubicBezTo>
                    <a:cubicBezTo>
                      <a:pt x="2365" y="1831"/>
                      <a:pt x="2530" y="1090"/>
                      <a:pt x="2181" y="555"/>
                    </a:cubicBezTo>
                    <a:cubicBezTo>
                      <a:pt x="1955" y="197"/>
                      <a:pt x="1576" y="1"/>
                      <a:pt x="118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3" name="Google Shape;3583;p36"/>
              <p:cNvSpPr/>
              <p:nvPr/>
            </p:nvSpPr>
            <p:spPr>
              <a:xfrm>
                <a:off x="6364208" y="2254974"/>
                <a:ext cx="52387" cy="47578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2206" extrusionOk="0">
                    <a:moveTo>
                      <a:pt x="1140" y="0"/>
                    </a:moveTo>
                    <a:cubicBezTo>
                      <a:pt x="932" y="0"/>
                      <a:pt x="721" y="60"/>
                      <a:pt x="535" y="186"/>
                    </a:cubicBezTo>
                    <a:cubicBezTo>
                      <a:pt x="1" y="516"/>
                      <a:pt x="269" y="947"/>
                      <a:pt x="598" y="1482"/>
                    </a:cubicBezTo>
                    <a:cubicBezTo>
                      <a:pt x="844" y="1867"/>
                      <a:pt x="1067" y="2205"/>
                      <a:pt x="1388" y="2205"/>
                    </a:cubicBezTo>
                    <a:cubicBezTo>
                      <a:pt x="1496" y="2205"/>
                      <a:pt x="1615" y="2167"/>
                      <a:pt x="1750" y="2079"/>
                    </a:cubicBezTo>
                    <a:cubicBezTo>
                      <a:pt x="2264" y="1750"/>
                      <a:pt x="2428" y="1050"/>
                      <a:pt x="2099" y="516"/>
                    </a:cubicBezTo>
                    <a:cubicBezTo>
                      <a:pt x="1876" y="186"/>
                      <a:pt x="1510" y="0"/>
                      <a:pt x="114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4" name="Google Shape;3584;p36"/>
              <p:cNvSpPr/>
              <p:nvPr/>
            </p:nvSpPr>
            <p:spPr>
              <a:xfrm>
                <a:off x="6364208" y="2255147"/>
                <a:ext cx="44386" cy="47362"/>
              </a:xfrm>
              <a:custGeom>
                <a:avLst/>
                <a:gdLst/>
                <a:ahLst/>
                <a:cxnLst/>
                <a:rect l="l" t="t" r="r" b="b"/>
                <a:pathLst>
                  <a:path w="2058" h="2196" extrusionOk="0">
                    <a:moveTo>
                      <a:pt x="1136" y="1"/>
                    </a:moveTo>
                    <a:cubicBezTo>
                      <a:pt x="931" y="1"/>
                      <a:pt x="724" y="58"/>
                      <a:pt x="535" y="178"/>
                    </a:cubicBezTo>
                    <a:cubicBezTo>
                      <a:pt x="1" y="508"/>
                      <a:pt x="269" y="939"/>
                      <a:pt x="598" y="1474"/>
                    </a:cubicBezTo>
                    <a:cubicBezTo>
                      <a:pt x="857" y="1855"/>
                      <a:pt x="1079" y="2195"/>
                      <a:pt x="1394" y="2195"/>
                    </a:cubicBezTo>
                    <a:cubicBezTo>
                      <a:pt x="1403" y="2195"/>
                      <a:pt x="1412" y="2195"/>
                      <a:pt x="1421" y="2194"/>
                    </a:cubicBezTo>
                    <a:cubicBezTo>
                      <a:pt x="721" y="1660"/>
                      <a:pt x="557" y="1350"/>
                      <a:pt x="2058" y="486"/>
                    </a:cubicBezTo>
                    <a:cubicBezTo>
                      <a:pt x="1837" y="173"/>
                      <a:pt x="1491" y="1"/>
                      <a:pt x="113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5" name="Google Shape;3585;p36"/>
              <p:cNvSpPr/>
              <p:nvPr/>
            </p:nvSpPr>
            <p:spPr>
              <a:xfrm>
                <a:off x="5772332" y="2563778"/>
                <a:ext cx="55040" cy="49605"/>
              </a:xfrm>
              <a:custGeom>
                <a:avLst/>
                <a:gdLst/>
                <a:ahLst/>
                <a:cxnLst/>
                <a:rect l="l" t="t" r="r" b="b"/>
                <a:pathLst>
                  <a:path w="2552" h="2300" extrusionOk="0">
                    <a:moveTo>
                      <a:pt x="1217" y="1"/>
                    </a:moveTo>
                    <a:cubicBezTo>
                      <a:pt x="989" y="1"/>
                      <a:pt x="758" y="67"/>
                      <a:pt x="557" y="206"/>
                    </a:cubicBezTo>
                    <a:cubicBezTo>
                      <a:pt x="0" y="557"/>
                      <a:pt x="288" y="1010"/>
                      <a:pt x="659" y="1544"/>
                    </a:cubicBezTo>
                    <a:cubicBezTo>
                      <a:pt x="918" y="1955"/>
                      <a:pt x="1155" y="2300"/>
                      <a:pt x="1486" y="2300"/>
                    </a:cubicBezTo>
                    <a:cubicBezTo>
                      <a:pt x="1602" y="2300"/>
                      <a:pt x="1729" y="2257"/>
                      <a:pt x="1873" y="2162"/>
                    </a:cubicBezTo>
                    <a:cubicBezTo>
                      <a:pt x="2408" y="1791"/>
                      <a:pt x="2551" y="1070"/>
                      <a:pt x="2181" y="516"/>
                    </a:cubicBezTo>
                    <a:cubicBezTo>
                      <a:pt x="1963" y="182"/>
                      <a:pt x="1594" y="1"/>
                      <a:pt x="121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6" name="Google Shape;3586;p36"/>
              <p:cNvSpPr/>
              <p:nvPr/>
            </p:nvSpPr>
            <p:spPr>
              <a:xfrm>
                <a:off x="5769247" y="2561427"/>
                <a:ext cx="52797" cy="47341"/>
              </a:xfrm>
              <a:custGeom>
                <a:avLst/>
                <a:gdLst/>
                <a:ahLst/>
                <a:cxnLst/>
                <a:rect l="l" t="t" r="r" b="b"/>
                <a:pathLst>
                  <a:path w="2448" h="2195" extrusionOk="0">
                    <a:moveTo>
                      <a:pt x="1157" y="1"/>
                    </a:moveTo>
                    <a:cubicBezTo>
                      <a:pt x="942" y="1"/>
                      <a:pt x="726" y="62"/>
                      <a:pt x="535" y="192"/>
                    </a:cubicBezTo>
                    <a:cubicBezTo>
                      <a:pt x="0" y="543"/>
                      <a:pt x="288" y="954"/>
                      <a:pt x="617" y="1489"/>
                    </a:cubicBezTo>
                    <a:cubicBezTo>
                      <a:pt x="876" y="1870"/>
                      <a:pt x="1113" y="2194"/>
                      <a:pt x="1428" y="2194"/>
                    </a:cubicBezTo>
                    <a:cubicBezTo>
                      <a:pt x="1537" y="2194"/>
                      <a:pt x="1656" y="2155"/>
                      <a:pt x="1789" y="2065"/>
                    </a:cubicBezTo>
                    <a:cubicBezTo>
                      <a:pt x="2304" y="1714"/>
                      <a:pt x="2447" y="1015"/>
                      <a:pt x="2098" y="501"/>
                    </a:cubicBezTo>
                    <a:cubicBezTo>
                      <a:pt x="1878" y="178"/>
                      <a:pt x="1520" y="1"/>
                      <a:pt x="115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7" name="Google Shape;3587;p36"/>
              <p:cNvSpPr/>
              <p:nvPr/>
            </p:nvSpPr>
            <p:spPr>
              <a:xfrm>
                <a:off x="5769247" y="2561384"/>
                <a:ext cx="44386" cy="47276"/>
              </a:xfrm>
              <a:custGeom>
                <a:avLst/>
                <a:gdLst/>
                <a:ahLst/>
                <a:cxnLst/>
                <a:rect l="l" t="t" r="r" b="b"/>
                <a:pathLst>
                  <a:path w="2058" h="2192" extrusionOk="0">
                    <a:moveTo>
                      <a:pt x="1146" y="1"/>
                    </a:moveTo>
                    <a:cubicBezTo>
                      <a:pt x="934" y="1"/>
                      <a:pt x="722" y="62"/>
                      <a:pt x="535" y="194"/>
                    </a:cubicBezTo>
                    <a:cubicBezTo>
                      <a:pt x="0" y="545"/>
                      <a:pt x="288" y="956"/>
                      <a:pt x="617" y="1491"/>
                    </a:cubicBezTo>
                    <a:cubicBezTo>
                      <a:pt x="876" y="1870"/>
                      <a:pt x="1117" y="2191"/>
                      <a:pt x="1432" y="2191"/>
                    </a:cubicBezTo>
                    <a:cubicBezTo>
                      <a:pt x="1441" y="2191"/>
                      <a:pt x="1450" y="2191"/>
                      <a:pt x="1460" y="2190"/>
                    </a:cubicBezTo>
                    <a:cubicBezTo>
                      <a:pt x="741" y="1675"/>
                      <a:pt x="576" y="1367"/>
                      <a:pt x="2057" y="462"/>
                    </a:cubicBezTo>
                    <a:cubicBezTo>
                      <a:pt x="1839" y="167"/>
                      <a:pt x="1494" y="1"/>
                      <a:pt x="114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8" name="Google Shape;3588;p36"/>
              <p:cNvSpPr/>
              <p:nvPr/>
            </p:nvSpPr>
            <p:spPr>
              <a:xfrm>
                <a:off x="5660979" y="2623132"/>
                <a:ext cx="54566" cy="49454"/>
              </a:xfrm>
              <a:custGeom>
                <a:avLst/>
                <a:gdLst/>
                <a:ahLst/>
                <a:cxnLst/>
                <a:rect l="l" t="t" r="r" b="b"/>
                <a:pathLst>
                  <a:path w="2530" h="2293" extrusionOk="0">
                    <a:moveTo>
                      <a:pt x="1180" y="0"/>
                    </a:moveTo>
                    <a:cubicBezTo>
                      <a:pt x="957" y="0"/>
                      <a:pt x="732" y="62"/>
                      <a:pt x="535" y="191"/>
                    </a:cubicBezTo>
                    <a:cubicBezTo>
                      <a:pt x="0" y="562"/>
                      <a:pt x="267" y="1014"/>
                      <a:pt x="637" y="1549"/>
                    </a:cubicBezTo>
                    <a:cubicBezTo>
                      <a:pt x="900" y="1950"/>
                      <a:pt x="1139" y="2292"/>
                      <a:pt x="1476" y="2292"/>
                    </a:cubicBezTo>
                    <a:cubicBezTo>
                      <a:pt x="1588" y="2292"/>
                      <a:pt x="1712" y="2254"/>
                      <a:pt x="1852" y="2166"/>
                    </a:cubicBezTo>
                    <a:cubicBezTo>
                      <a:pt x="2387" y="1796"/>
                      <a:pt x="2530" y="1055"/>
                      <a:pt x="2160" y="520"/>
                    </a:cubicBezTo>
                    <a:cubicBezTo>
                      <a:pt x="1939" y="183"/>
                      <a:pt x="1563" y="0"/>
                      <a:pt x="118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9" name="Google Shape;3589;p36"/>
              <p:cNvSpPr/>
              <p:nvPr/>
            </p:nvSpPr>
            <p:spPr>
              <a:xfrm>
                <a:off x="5657851" y="2620436"/>
                <a:ext cx="52387" cy="47535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2204" extrusionOk="0">
                    <a:moveTo>
                      <a:pt x="1138" y="1"/>
                    </a:moveTo>
                    <a:cubicBezTo>
                      <a:pt x="923" y="1"/>
                      <a:pt x="706" y="63"/>
                      <a:pt x="516" y="193"/>
                    </a:cubicBezTo>
                    <a:cubicBezTo>
                      <a:pt x="1" y="542"/>
                      <a:pt x="269" y="975"/>
                      <a:pt x="598" y="1488"/>
                    </a:cubicBezTo>
                    <a:cubicBezTo>
                      <a:pt x="860" y="1875"/>
                      <a:pt x="1100" y="2203"/>
                      <a:pt x="1421" y="2203"/>
                    </a:cubicBezTo>
                    <a:cubicBezTo>
                      <a:pt x="1527" y="2203"/>
                      <a:pt x="1642" y="2167"/>
                      <a:pt x="1770" y="2086"/>
                    </a:cubicBezTo>
                    <a:cubicBezTo>
                      <a:pt x="2285" y="1735"/>
                      <a:pt x="2428" y="1036"/>
                      <a:pt x="2079" y="501"/>
                    </a:cubicBezTo>
                    <a:cubicBezTo>
                      <a:pt x="1859" y="178"/>
                      <a:pt x="1501" y="1"/>
                      <a:pt x="113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0" name="Google Shape;3590;p36"/>
              <p:cNvSpPr/>
              <p:nvPr/>
            </p:nvSpPr>
            <p:spPr>
              <a:xfrm>
                <a:off x="5657851" y="2620608"/>
                <a:ext cx="43976" cy="47103"/>
              </a:xfrm>
              <a:custGeom>
                <a:avLst/>
                <a:gdLst/>
                <a:ahLst/>
                <a:cxnLst/>
                <a:rect l="l" t="t" r="r" b="b"/>
                <a:pathLst>
                  <a:path w="2039" h="2184" extrusionOk="0">
                    <a:moveTo>
                      <a:pt x="1131" y="0"/>
                    </a:moveTo>
                    <a:cubicBezTo>
                      <a:pt x="918" y="0"/>
                      <a:pt x="703" y="60"/>
                      <a:pt x="516" y="185"/>
                    </a:cubicBezTo>
                    <a:cubicBezTo>
                      <a:pt x="1" y="534"/>
                      <a:pt x="269" y="967"/>
                      <a:pt x="598" y="1480"/>
                    </a:cubicBezTo>
                    <a:cubicBezTo>
                      <a:pt x="870" y="1868"/>
                      <a:pt x="1086" y="2183"/>
                      <a:pt x="1386" y="2183"/>
                    </a:cubicBezTo>
                    <a:cubicBezTo>
                      <a:pt x="1404" y="2183"/>
                      <a:pt x="1422" y="2182"/>
                      <a:pt x="1441" y="2180"/>
                    </a:cubicBezTo>
                    <a:cubicBezTo>
                      <a:pt x="721" y="1686"/>
                      <a:pt x="557" y="1378"/>
                      <a:pt x="2038" y="452"/>
                    </a:cubicBezTo>
                    <a:cubicBezTo>
                      <a:pt x="1821" y="159"/>
                      <a:pt x="1478" y="0"/>
                      <a:pt x="11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1" name="Google Shape;3591;p36"/>
              <p:cNvSpPr/>
              <p:nvPr/>
            </p:nvSpPr>
            <p:spPr>
              <a:xfrm>
                <a:off x="5533191" y="2692795"/>
                <a:ext cx="55040" cy="49433"/>
              </a:xfrm>
              <a:custGeom>
                <a:avLst/>
                <a:gdLst/>
                <a:ahLst/>
                <a:cxnLst/>
                <a:rect l="l" t="t" r="r" b="b"/>
                <a:pathLst>
                  <a:path w="2552" h="2292" extrusionOk="0">
                    <a:moveTo>
                      <a:pt x="1190" y="0"/>
                    </a:moveTo>
                    <a:cubicBezTo>
                      <a:pt x="967" y="0"/>
                      <a:pt x="740" y="62"/>
                      <a:pt x="536" y="190"/>
                    </a:cubicBezTo>
                    <a:cubicBezTo>
                      <a:pt x="1" y="561"/>
                      <a:pt x="289" y="1013"/>
                      <a:pt x="638" y="1548"/>
                    </a:cubicBezTo>
                    <a:cubicBezTo>
                      <a:pt x="915" y="1949"/>
                      <a:pt x="1158" y="2292"/>
                      <a:pt x="1487" y="2292"/>
                    </a:cubicBezTo>
                    <a:cubicBezTo>
                      <a:pt x="1598" y="2292"/>
                      <a:pt x="1718" y="2253"/>
                      <a:pt x="1852" y="2165"/>
                    </a:cubicBezTo>
                    <a:cubicBezTo>
                      <a:pt x="2407" y="1795"/>
                      <a:pt x="2552" y="1054"/>
                      <a:pt x="2181" y="520"/>
                    </a:cubicBezTo>
                    <a:cubicBezTo>
                      <a:pt x="1947" y="182"/>
                      <a:pt x="1574" y="0"/>
                      <a:pt x="119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2" name="Google Shape;3592;p36"/>
              <p:cNvSpPr/>
              <p:nvPr/>
            </p:nvSpPr>
            <p:spPr>
              <a:xfrm>
                <a:off x="5530064" y="2690099"/>
                <a:ext cx="52387" cy="47341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2195" extrusionOk="0">
                    <a:moveTo>
                      <a:pt x="1154" y="1"/>
                    </a:moveTo>
                    <a:cubicBezTo>
                      <a:pt x="936" y="1"/>
                      <a:pt x="715" y="62"/>
                      <a:pt x="516" y="192"/>
                    </a:cubicBezTo>
                    <a:cubicBezTo>
                      <a:pt x="1" y="542"/>
                      <a:pt x="269" y="974"/>
                      <a:pt x="618" y="1489"/>
                    </a:cubicBezTo>
                    <a:cubicBezTo>
                      <a:pt x="878" y="1870"/>
                      <a:pt x="1104" y="2194"/>
                      <a:pt x="1412" y="2194"/>
                    </a:cubicBezTo>
                    <a:cubicBezTo>
                      <a:pt x="1520" y="2194"/>
                      <a:pt x="1637" y="2155"/>
                      <a:pt x="1770" y="2065"/>
                    </a:cubicBezTo>
                    <a:cubicBezTo>
                      <a:pt x="2305" y="1714"/>
                      <a:pt x="2428" y="1015"/>
                      <a:pt x="2099" y="501"/>
                    </a:cubicBezTo>
                    <a:cubicBezTo>
                      <a:pt x="1880" y="177"/>
                      <a:pt x="1522" y="1"/>
                      <a:pt x="11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3" name="Google Shape;3593;p36"/>
              <p:cNvSpPr/>
              <p:nvPr/>
            </p:nvSpPr>
            <p:spPr>
              <a:xfrm>
                <a:off x="5530064" y="2690250"/>
                <a:ext cx="44407" cy="47082"/>
              </a:xfrm>
              <a:custGeom>
                <a:avLst/>
                <a:gdLst/>
                <a:ahLst/>
                <a:cxnLst/>
                <a:rect l="l" t="t" r="r" b="b"/>
                <a:pathLst>
                  <a:path w="2059" h="2183" extrusionOk="0">
                    <a:moveTo>
                      <a:pt x="1140" y="0"/>
                    </a:moveTo>
                    <a:cubicBezTo>
                      <a:pt x="927" y="0"/>
                      <a:pt x="711" y="60"/>
                      <a:pt x="516" y="185"/>
                    </a:cubicBezTo>
                    <a:cubicBezTo>
                      <a:pt x="1" y="535"/>
                      <a:pt x="269" y="967"/>
                      <a:pt x="618" y="1482"/>
                    </a:cubicBezTo>
                    <a:cubicBezTo>
                      <a:pt x="878" y="1881"/>
                      <a:pt x="1118" y="2182"/>
                      <a:pt x="1432" y="2182"/>
                    </a:cubicBezTo>
                    <a:cubicBezTo>
                      <a:pt x="1442" y="2182"/>
                      <a:pt x="1452" y="2182"/>
                      <a:pt x="1462" y="2181"/>
                    </a:cubicBezTo>
                    <a:cubicBezTo>
                      <a:pt x="741" y="1666"/>
                      <a:pt x="577" y="1378"/>
                      <a:pt x="2058" y="453"/>
                    </a:cubicBezTo>
                    <a:cubicBezTo>
                      <a:pt x="1828" y="159"/>
                      <a:pt x="1488" y="0"/>
                      <a:pt x="114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4" name="Google Shape;3594;p36"/>
              <p:cNvSpPr/>
              <p:nvPr/>
            </p:nvSpPr>
            <p:spPr>
              <a:xfrm>
                <a:off x="5880169" y="2508220"/>
                <a:ext cx="54566" cy="49433"/>
              </a:xfrm>
              <a:custGeom>
                <a:avLst/>
                <a:gdLst/>
                <a:ahLst/>
                <a:cxnLst/>
                <a:rect l="l" t="t" r="r" b="b"/>
                <a:pathLst>
                  <a:path w="2530" h="2292" extrusionOk="0">
                    <a:moveTo>
                      <a:pt x="1181" y="0"/>
                    </a:moveTo>
                    <a:cubicBezTo>
                      <a:pt x="957" y="0"/>
                      <a:pt x="732" y="62"/>
                      <a:pt x="535" y="190"/>
                    </a:cubicBezTo>
                    <a:cubicBezTo>
                      <a:pt x="0" y="561"/>
                      <a:pt x="267" y="1013"/>
                      <a:pt x="637" y="1548"/>
                    </a:cubicBezTo>
                    <a:cubicBezTo>
                      <a:pt x="914" y="1949"/>
                      <a:pt x="1157" y="2292"/>
                      <a:pt x="1487" y="2292"/>
                    </a:cubicBezTo>
                    <a:cubicBezTo>
                      <a:pt x="1597" y="2292"/>
                      <a:pt x="1717" y="2253"/>
                      <a:pt x="1852" y="2165"/>
                    </a:cubicBezTo>
                    <a:cubicBezTo>
                      <a:pt x="2387" y="1795"/>
                      <a:pt x="2530" y="1054"/>
                      <a:pt x="2181" y="519"/>
                    </a:cubicBezTo>
                    <a:cubicBezTo>
                      <a:pt x="1947" y="182"/>
                      <a:pt x="1565" y="0"/>
                      <a:pt x="118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5" name="Google Shape;3595;p36"/>
              <p:cNvSpPr/>
              <p:nvPr/>
            </p:nvSpPr>
            <p:spPr>
              <a:xfrm>
                <a:off x="5877042" y="2505718"/>
                <a:ext cx="52366" cy="47319"/>
              </a:xfrm>
              <a:custGeom>
                <a:avLst/>
                <a:gdLst/>
                <a:ahLst/>
                <a:cxnLst/>
                <a:rect l="l" t="t" r="r" b="b"/>
                <a:pathLst>
                  <a:path w="2428" h="2194" extrusionOk="0">
                    <a:moveTo>
                      <a:pt x="1140" y="0"/>
                    </a:moveTo>
                    <a:cubicBezTo>
                      <a:pt x="924" y="0"/>
                      <a:pt x="707" y="60"/>
                      <a:pt x="515" y="183"/>
                    </a:cubicBezTo>
                    <a:cubicBezTo>
                      <a:pt x="0" y="533"/>
                      <a:pt x="269" y="965"/>
                      <a:pt x="617" y="1480"/>
                    </a:cubicBezTo>
                    <a:cubicBezTo>
                      <a:pt x="881" y="1865"/>
                      <a:pt x="1109" y="2193"/>
                      <a:pt x="1424" y="2193"/>
                    </a:cubicBezTo>
                    <a:cubicBezTo>
                      <a:pt x="1528" y="2193"/>
                      <a:pt x="1642" y="2157"/>
                      <a:pt x="1770" y="2076"/>
                    </a:cubicBezTo>
                    <a:cubicBezTo>
                      <a:pt x="2285" y="1727"/>
                      <a:pt x="2428" y="1027"/>
                      <a:pt x="2079" y="492"/>
                    </a:cubicBezTo>
                    <a:cubicBezTo>
                      <a:pt x="1859" y="169"/>
                      <a:pt x="1502" y="0"/>
                      <a:pt x="114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6" name="Google Shape;3596;p36"/>
              <p:cNvSpPr/>
              <p:nvPr/>
            </p:nvSpPr>
            <p:spPr>
              <a:xfrm>
                <a:off x="5877042" y="2505697"/>
                <a:ext cx="43955" cy="47103"/>
              </a:xfrm>
              <a:custGeom>
                <a:avLst/>
                <a:gdLst/>
                <a:ahLst/>
                <a:cxnLst/>
                <a:rect l="l" t="t" r="r" b="b"/>
                <a:pathLst>
                  <a:path w="2038" h="2184" extrusionOk="0">
                    <a:moveTo>
                      <a:pt x="1124" y="0"/>
                    </a:moveTo>
                    <a:cubicBezTo>
                      <a:pt x="913" y="0"/>
                      <a:pt x="701" y="60"/>
                      <a:pt x="515" y="184"/>
                    </a:cubicBezTo>
                    <a:cubicBezTo>
                      <a:pt x="0" y="534"/>
                      <a:pt x="269" y="966"/>
                      <a:pt x="617" y="1481"/>
                    </a:cubicBezTo>
                    <a:cubicBezTo>
                      <a:pt x="870" y="1869"/>
                      <a:pt x="1085" y="2184"/>
                      <a:pt x="1403" y="2184"/>
                    </a:cubicBezTo>
                    <a:cubicBezTo>
                      <a:pt x="1422" y="2184"/>
                      <a:pt x="1442" y="2183"/>
                      <a:pt x="1462" y="2180"/>
                    </a:cubicBezTo>
                    <a:cubicBezTo>
                      <a:pt x="741" y="1686"/>
                      <a:pt x="557" y="1377"/>
                      <a:pt x="2038" y="472"/>
                    </a:cubicBezTo>
                    <a:cubicBezTo>
                      <a:pt x="1819" y="164"/>
                      <a:pt x="1473" y="0"/>
                      <a:pt x="112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7" name="Google Shape;3597;p36"/>
              <p:cNvSpPr/>
              <p:nvPr/>
            </p:nvSpPr>
            <p:spPr>
              <a:xfrm>
                <a:off x="7394035" y="1958486"/>
                <a:ext cx="52797" cy="50188"/>
              </a:xfrm>
              <a:custGeom>
                <a:avLst/>
                <a:gdLst/>
                <a:ahLst/>
                <a:cxnLst/>
                <a:rect l="l" t="t" r="r" b="b"/>
                <a:pathLst>
                  <a:path w="2448" h="2327" extrusionOk="0">
                    <a:moveTo>
                      <a:pt x="1100" y="1"/>
                    </a:moveTo>
                    <a:cubicBezTo>
                      <a:pt x="931" y="1"/>
                      <a:pt x="760" y="35"/>
                      <a:pt x="596" y="109"/>
                    </a:cubicBezTo>
                    <a:cubicBezTo>
                      <a:pt x="1" y="397"/>
                      <a:pt x="226" y="869"/>
                      <a:pt x="514" y="1467"/>
                    </a:cubicBezTo>
                    <a:cubicBezTo>
                      <a:pt x="728" y="1942"/>
                      <a:pt x="929" y="2327"/>
                      <a:pt x="1304" y="2327"/>
                    </a:cubicBezTo>
                    <a:cubicBezTo>
                      <a:pt x="1399" y="2327"/>
                      <a:pt x="1505" y="2302"/>
                      <a:pt x="1625" y="2248"/>
                    </a:cubicBezTo>
                    <a:cubicBezTo>
                      <a:pt x="2201" y="1960"/>
                      <a:pt x="2448" y="1261"/>
                      <a:pt x="2181" y="663"/>
                    </a:cubicBezTo>
                    <a:cubicBezTo>
                      <a:pt x="1972" y="245"/>
                      <a:pt x="1546" y="1"/>
                      <a:pt x="110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8" name="Google Shape;3598;p36"/>
              <p:cNvSpPr/>
              <p:nvPr/>
            </p:nvSpPr>
            <p:spPr>
              <a:xfrm>
                <a:off x="7396235" y="1965064"/>
                <a:ext cx="50597" cy="48052"/>
              </a:xfrm>
              <a:custGeom>
                <a:avLst/>
                <a:gdLst/>
                <a:ahLst/>
                <a:cxnLst/>
                <a:rect l="l" t="t" r="r" b="b"/>
                <a:pathLst>
                  <a:path w="2346" h="2228" extrusionOk="0">
                    <a:moveTo>
                      <a:pt x="1054" y="0"/>
                    </a:moveTo>
                    <a:cubicBezTo>
                      <a:pt x="889" y="0"/>
                      <a:pt x="720" y="36"/>
                      <a:pt x="557" y="112"/>
                    </a:cubicBezTo>
                    <a:cubicBezTo>
                      <a:pt x="1" y="380"/>
                      <a:pt x="206" y="832"/>
                      <a:pt x="475" y="1408"/>
                    </a:cubicBezTo>
                    <a:cubicBezTo>
                      <a:pt x="687" y="1851"/>
                      <a:pt x="875" y="2228"/>
                      <a:pt x="1233" y="2228"/>
                    </a:cubicBezTo>
                    <a:cubicBezTo>
                      <a:pt x="1325" y="2228"/>
                      <a:pt x="1427" y="2203"/>
                      <a:pt x="1544" y="2149"/>
                    </a:cubicBezTo>
                    <a:cubicBezTo>
                      <a:pt x="2099" y="1881"/>
                      <a:pt x="2346" y="1203"/>
                      <a:pt x="2058" y="646"/>
                    </a:cubicBezTo>
                    <a:cubicBezTo>
                      <a:pt x="1867" y="233"/>
                      <a:pt x="1473" y="0"/>
                      <a:pt x="105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9" name="Google Shape;3599;p36"/>
              <p:cNvSpPr/>
              <p:nvPr/>
            </p:nvSpPr>
            <p:spPr>
              <a:xfrm>
                <a:off x="7398478" y="1971901"/>
                <a:ext cx="47470" cy="41215"/>
              </a:xfrm>
              <a:custGeom>
                <a:avLst/>
                <a:gdLst/>
                <a:ahLst/>
                <a:cxnLst/>
                <a:rect l="l" t="t" r="r" b="b"/>
                <a:pathLst>
                  <a:path w="2201" h="1911" extrusionOk="0">
                    <a:moveTo>
                      <a:pt x="185" y="0"/>
                    </a:moveTo>
                    <a:lnTo>
                      <a:pt x="185" y="0"/>
                    </a:lnTo>
                    <a:cubicBezTo>
                      <a:pt x="0" y="269"/>
                      <a:pt x="165" y="659"/>
                      <a:pt x="371" y="1091"/>
                    </a:cubicBezTo>
                    <a:cubicBezTo>
                      <a:pt x="583" y="1534"/>
                      <a:pt x="771" y="1911"/>
                      <a:pt x="1129" y="1911"/>
                    </a:cubicBezTo>
                    <a:cubicBezTo>
                      <a:pt x="1221" y="1911"/>
                      <a:pt x="1323" y="1886"/>
                      <a:pt x="1440" y="1832"/>
                    </a:cubicBezTo>
                    <a:cubicBezTo>
                      <a:pt x="1975" y="1564"/>
                      <a:pt x="2201" y="927"/>
                      <a:pt x="1975" y="371"/>
                    </a:cubicBezTo>
                    <a:lnTo>
                      <a:pt x="1975" y="371"/>
                    </a:lnTo>
                    <a:cubicBezTo>
                      <a:pt x="1352" y="703"/>
                      <a:pt x="953" y="851"/>
                      <a:pt x="694" y="851"/>
                    </a:cubicBezTo>
                    <a:cubicBezTo>
                      <a:pt x="312" y="851"/>
                      <a:pt x="234" y="528"/>
                      <a:pt x="18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0" name="Google Shape;3600;p36"/>
              <p:cNvSpPr/>
              <p:nvPr/>
            </p:nvSpPr>
            <p:spPr>
              <a:xfrm>
                <a:off x="7286198" y="2024590"/>
                <a:ext cx="52840" cy="50188"/>
              </a:xfrm>
              <a:custGeom>
                <a:avLst/>
                <a:gdLst/>
                <a:ahLst/>
                <a:cxnLst/>
                <a:rect l="l" t="t" r="r" b="b"/>
                <a:pathLst>
                  <a:path w="2450" h="2327" extrusionOk="0">
                    <a:moveTo>
                      <a:pt x="1090" y="1"/>
                    </a:moveTo>
                    <a:cubicBezTo>
                      <a:pt x="923" y="1"/>
                      <a:pt x="755" y="36"/>
                      <a:pt x="598" y="108"/>
                    </a:cubicBezTo>
                    <a:cubicBezTo>
                      <a:pt x="1" y="396"/>
                      <a:pt x="228" y="870"/>
                      <a:pt x="494" y="1466"/>
                    </a:cubicBezTo>
                    <a:cubicBezTo>
                      <a:pt x="724" y="1943"/>
                      <a:pt x="928" y="2327"/>
                      <a:pt x="1293" y="2327"/>
                    </a:cubicBezTo>
                    <a:cubicBezTo>
                      <a:pt x="1386" y="2327"/>
                      <a:pt x="1489" y="2302"/>
                      <a:pt x="1605" y="2248"/>
                    </a:cubicBezTo>
                    <a:cubicBezTo>
                      <a:pt x="2203" y="1960"/>
                      <a:pt x="2450" y="1260"/>
                      <a:pt x="2162" y="665"/>
                    </a:cubicBezTo>
                    <a:cubicBezTo>
                      <a:pt x="1967" y="246"/>
                      <a:pt x="1533" y="1"/>
                      <a:pt x="109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1" name="Google Shape;3601;p36"/>
              <p:cNvSpPr/>
              <p:nvPr/>
            </p:nvSpPr>
            <p:spPr>
              <a:xfrm>
                <a:off x="7288441" y="2031169"/>
                <a:ext cx="50144" cy="48052"/>
              </a:xfrm>
              <a:custGeom>
                <a:avLst/>
                <a:gdLst/>
                <a:ahLst/>
                <a:cxnLst/>
                <a:rect l="l" t="t" r="r" b="b"/>
                <a:pathLst>
                  <a:path w="2325" h="2228" extrusionOk="0">
                    <a:moveTo>
                      <a:pt x="1044" y="1"/>
                    </a:moveTo>
                    <a:cubicBezTo>
                      <a:pt x="879" y="1"/>
                      <a:pt x="712" y="37"/>
                      <a:pt x="555" y="113"/>
                    </a:cubicBezTo>
                    <a:cubicBezTo>
                      <a:pt x="0" y="379"/>
                      <a:pt x="206" y="832"/>
                      <a:pt x="473" y="1408"/>
                    </a:cubicBezTo>
                    <a:cubicBezTo>
                      <a:pt x="686" y="1851"/>
                      <a:pt x="873" y="2228"/>
                      <a:pt x="1231" y="2228"/>
                    </a:cubicBezTo>
                    <a:cubicBezTo>
                      <a:pt x="1322" y="2228"/>
                      <a:pt x="1425" y="2203"/>
                      <a:pt x="1543" y="2149"/>
                    </a:cubicBezTo>
                    <a:cubicBezTo>
                      <a:pt x="2099" y="1882"/>
                      <a:pt x="2324" y="1202"/>
                      <a:pt x="2058" y="648"/>
                    </a:cubicBezTo>
                    <a:cubicBezTo>
                      <a:pt x="1865" y="234"/>
                      <a:pt x="1462" y="1"/>
                      <a:pt x="104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2" name="Google Shape;3602;p36"/>
              <p:cNvSpPr/>
              <p:nvPr/>
            </p:nvSpPr>
            <p:spPr>
              <a:xfrm>
                <a:off x="7290640" y="2038027"/>
                <a:ext cx="47513" cy="41194"/>
              </a:xfrm>
              <a:custGeom>
                <a:avLst/>
                <a:gdLst/>
                <a:ahLst/>
                <a:cxnLst/>
                <a:rect l="l" t="t" r="r" b="b"/>
                <a:pathLst>
                  <a:path w="2203" h="1910" extrusionOk="0">
                    <a:moveTo>
                      <a:pt x="186" y="0"/>
                    </a:moveTo>
                    <a:cubicBezTo>
                      <a:pt x="0" y="267"/>
                      <a:pt x="165" y="659"/>
                      <a:pt x="371" y="1090"/>
                    </a:cubicBezTo>
                    <a:cubicBezTo>
                      <a:pt x="584" y="1533"/>
                      <a:pt x="771" y="1910"/>
                      <a:pt x="1129" y="1910"/>
                    </a:cubicBezTo>
                    <a:cubicBezTo>
                      <a:pt x="1220" y="1910"/>
                      <a:pt x="1323" y="1885"/>
                      <a:pt x="1441" y="1831"/>
                    </a:cubicBezTo>
                    <a:cubicBezTo>
                      <a:pt x="1975" y="1564"/>
                      <a:pt x="2203" y="925"/>
                      <a:pt x="1975" y="371"/>
                    </a:cubicBezTo>
                    <a:lnTo>
                      <a:pt x="1975" y="371"/>
                    </a:lnTo>
                    <a:cubicBezTo>
                      <a:pt x="1353" y="703"/>
                      <a:pt x="955" y="850"/>
                      <a:pt x="696" y="850"/>
                    </a:cubicBezTo>
                    <a:cubicBezTo>
                      <a:pt x="314" y="850"/>
                      <a:pt x="236" y="528"/>
                      <a:pt x="18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3" name="Google Shape;3603;p36"/>
              <p:cNvSpPr/>
              <p:nvPr/>
            </p:nvSpPr>
            <p:spPr>
              <a:xfrm>
                <a:off x="7161537" y="2098869"/>
                <a:ext cx="52819" cy="50403"/>
              </a:xfrm>
              <a:custGeom>
                <a:avLst/>
                <a:gdLst/>
                <a:ahLst/>
                <a:cxnLst/>
                <a:rect l="l" t="t" r="r" b="b"/>
                <a:pathLst>
                  <a:path w="2449" h="2337" extrusionOk="0">
                    <a:moveTo>
                      <a:pt x="1107" y="0"/>
                    </a:moveTo>
                    <a:cubicBezTo>
                      <a:pt x="934" y="0"/>
                      <a:pt x="760" y="39"/>
                      <a:pt x="597" y="120"/>
                    </a:cubicBezTo>
                    <a:cubicBezTo>
                      <a:pt x="1" y="408"/>
                      <a:pt x="226" y="882"/>
                      <a:pt x="494" y="1478"/>
                    </a:cubicBezTo>
                    <a:cubicBezTo>
                      <a:pt x="726" y="1940"/>
                      <a:pt x="930" y="2337"/>
                      <a:pt x="1300" y="2337"/>
                    </a:cubicBezTo>
                    <a:cubicBezTo>
                      <a:pt x="1391" y="2337"/>
                      <a:pt x="1492" y="2313"/>
                      <a:pt x="1605" y="2260"/>
                    </a:cubicBezTo>
                    <a:cubicBezTo>
                      <a:pt x="2201" y="1972"/>
                      <a:pt x="2448" y="1272"/>
                      <a:pt x="2160" y="677"/>
                    </a:cubicBezTo>
                    <a:cubicBezTo>
                      <a:pt x="1969" y="248"/>
                      <a:pt x="1544" y="0"/>
                      <a:pt x="110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4" name="Google Shape;3604;p36"/>
              <p:cNvSpPr/>
              <p:nvPr/>
            </p:nvSpPr>
            <p:spPr>
              <a:xfrm>
                <a:off x="7163737" y="2105512"/>
                <a:ext cx="50188" cy="48246"/>
              </a:xfrm>
              <a:custGeom>
                <a:avLst/>
                <a:gdLst/>
                <a:ahLst/>
                <a:cxnLst/>
                <a:rect l="l" t="t" r="r" b="b"/>
                <a:pathLst>
                  <a:path w="2327" h="2237" extrusionOk="0">
                    <a:moveTo>
                      <a:pt x="1052" y="1"/>
                    </a:moveTo>
                    <a:cubicBezTo>
                      <a:pt x="885" y="1"/>
                      <a:pt x="716" y="39"/>
                      <a:pt x="557" y="122"/>
                    </a:cubicBezTo>
                    <a:cubicBezTo>
                      <a:pt x="1" y="388"/>
                      <a:pt x="207" y="841"/>
                      <a:pt x="475" y="1397"/>
                    </a:cubicBezTo>
                    <a:cubicBezTo>
                      <a:pt x="687" y="1856"/>
                      <a:pt x="875" y="2237"/>
                      <a:pt x="1223" y="2237"/>
                    </a:cubicBezTo>
                    <a:cubicBezTo>
                      <a:pt x="1311" y="2237"/>
                      <a:pt x="1410" y="2212"/>
                      <a:pt x="1523" y="2158"/>
                    </a:cubicBezTo>
                    <a:cubicBezTo>
                      <a:pt x="2099" y="1870"/>
                      <a:pt x="2326" y="1211"/>
                      <a:pt x="2058" y="635"/>
                    </a:cubicBezTo>
                    <a:cubicBezTo>
                      <a:pt x="1868" y="240"/>
                      <a:pt x="1467" y="1"/>
                      <a:pt x="105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5" name="Google Shape;3605;p36"/>
              <p:cNvSpPr/>
              <p:nvPr/>
            </p:nvSpPr>
            <p:spPr>
              <a:xfrm>
                <a:off x="7165980" y="2112564"/>
                <a:ext cx="47470" cy="41194"/>
              </a:xfrm>
              <a:custGeom>
                <a:avLst/>
                <a:gdLst/>
                <a:ahLst/>
                <a:cxnLst/>
                <a:rect l="l" t="t" r="r" b="b"/>
                <a:pathLst>
                  <a:path w="2201" h="1910" extrusionOk="0">
                    <a:moveTo>
                      <a:pt x="185" y="1"/>
                    </a:moveTo>
                    <a:cubicBezTo>
                      <a:pt x="0" y="267"/>
                      <a:pt x="165" y="637"/>
                      <a:pt x="371" y="1070"/>
                    </a:cubicBezTo>
                    <a:cubicBezTo>
                      <a:pt x="583" y="1529"/>
                      <a:pt x="771" y="1910"/>
                      <a:pt x="1119" y="1910"/>
                    </a:cubicBezTo>
                    <a:cubicBezTo>
                      <a:pt x="1207" y="1910"/>
                      <a:pt x="1306" y="1885"/>
                      <a:pt x="1419" y="1831"/>
                    </a:cubicBezTo>
                    <a:cubicBezTo>
                      <a:pt x="1975" y="1564"/>
                      <a:pt x="2201" y="925"/>
                      <a:pt x="1975" y="371"/>
                    </a:cubicBezTo>
                    <a:lnTo>
                      <a:pt x="1975" y="371"/>
                    </a:lnTo>
                    <a:cubicBezTo>
                      <a:pt x="1350" y="695"/>
                      <a:pt x="951" y="841"/>
                      <a:pt x="692" y="841"/>
                    </a:cubicBezTo>
                    <a:cubicBezTo>
                      <a:pt x="312" y="841"/>
                      <a:pt x="234" y="526"/>
                      <a:pt x="18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6" name="Google Shape;3606;p36"/>
              <p:cNvSpPr/>
              <p:nvPr/>
            </p:nvSpPr>
            <p:spPr>
              <a:xfrm>
                <a:off x="7496977" y="1894150"/>
                <a:ext cx="52366" cy="50188"/>
              </a:xfrm>
              <a:custGeom>
                <a:avLst/>
                <a:gdLst/>
                <a:ahLst/>
                <a:cxnLst/>
                <a:rect l="l" t="t" r="r" b="b"/>
                <a:pathLst>
                  <a:path w="2428" h="2327" extrusionOk="0">
                    <a:moveTo>
                      <a:pt x="1077" y="1"/>
                    </a:moveTo>
                    <a:cubicBezTo>
                      <a:pt x="909" y="1"/>
                      <a:pt x="739" y="35"/>
                      <a:pt x="576" y="108"/>
                    </a:cubicBezTo>
                    <a:cubicBezTo>
                      <a:pt x="0" y="396"/>
                      <a:pt x="206" y="870"/>
                      <a:pt x="494" y="1466"/>
                    </a:cubicBezTo>
                    <a:cubicBezTo>
                      <a:pt x="707" y="1942"/>
                      <a:pt x="907" y="2327"/>
                      <a:pt x="1282" y="2327"/>
                    </a:cubicBezTo>
                    <a:cubicBezTo>
                      <a:pt x="1377" y="2327"/>
                      <a:pt x="1484" y="2302"/>
                      <a:pt x="1605" y="2248"/>
                    </a:cubicBezTo>
                    <a:cubicBezTo>
                      <a:pt x="2181" y="1960"/>
                      <a:pt x="2428" y="1260"/>
                      <a:pt x="2160" y="664"/>
                    </a:cubicBezTo>
                    <a:cubicBezTo>
                      <a:pt x="1950" y="246"/>
                      <a:pt x="1523" y="1"/>
                      <a:pt x="10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7" name="Google Shape;3607;p36"/>
              <p:cNvSpPr/>
              <p:nvPr/>
            </p:nvSpPr>
            <p:spPr>
              <a:xfrm>
                <a:off x="7498745" y="1900728"/>
                <a:ext cx="50597" cy="48052"/>
              </a:xfrm>
              <a:custGeom>
                <a:avLst/>
                <a:gdLst/>
                <a:ahLst/>
                <a:cxnLst/>
                <a:rect l="l" t="t" r="r" b="b"/>
                <a:pathLst>
                  <a:path w="2346" h="2228" extrusionOk="0">
                    <a:moveTo>
                      <a:pt x="1053" y="0"/>
                    </a:moveTo>
                    <a:cubicBezTo>
                      <a:pt x="887" y="0"/>
                      <a:pt x="718" y="37"/>
                      <a:pt x="555" y="112"/>
                    </a:cubicBezTo>
                    <a:cubicBezTo>
                      <a:pt x="1" y="379"/>
                      <a:pt x="206" y="832"/>
                      <a:pt x="473" y="1408"/>
                    </a:cubicBezTo>
                    <a:cubicBezTo>
                      <a:pt x="687" y="1851"/>
                      <a:pt x="873" y="2228"/>
                      <a:pt x="1231" y="2228"/>
                    </a:cubicBezTo>
                    <a:cubicBezTo>
                      <a:pt x="1322" y="2228"/>
                      <a:pt x="1425" y="2203"/>
                      <a:pt x="1543" y="2148"/>
                    </a:cubicBezTo>
                    <a:cubicBezTo>
                      <a:pt x="2099" y="1882"/>
                      <a:pt x="2346" y="1202"/>
                      <a:pt x="2078" y="647"/>
                    </a:cubicBezTo>
                    <a:cubicBezTo>
                      <a:pt x="1871" y="234"/>
                      <a:pt x="1474" y="0"/>
                      <a:pt x="105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8" name="Google Shape;3608;p36"/>
              <p:cNvSpPr/>
              <p:nvPr/>
            </p:nvSpPr>
            <p:spPr>
              <a:xfrm>
                <a:off x="7500945" y="1907587"/>
                <a:ext cx="47513" cy="41194"/>
              </a:xfrm>
              <a:custGeom>
                <a:avLst/>
                <a:gdLst/>
                <a:ahLst/>
                <a:cxnLst/>
                <a:rect l="l" t="t" r="r" b="b"/>
                <a:pathLst>
                  <a:path w="2203" h="1910" extrusionOk="0">
                    <a:moveTo>
                      <a:pt x="206" y="0"/>
                    </a:moveTo>
                    <a:lnTo>
                      <a:pt x="206" y="0"/>
                    </a:lnTo>
                    <a:cubicBezTo>
                      <a:pt x="1" y="267"/>
                      <a:pt x="165" y="659"/>
                      <a:pt x="371" y="1090"/>
                    </a:cubicBezTo>
                    <a:cubicBezTo>
                      <a:pt x="585" y="1533"/>
                      <a:pt x="771" y="1910"/>
                      <a:pt x="1129" y="1910"/>
                    </a:cubicBezTo>
                    <a:cubicBezTo>
                      <a:pt x="1220" y="1910"/>
                      <a:pt x="1323" y="1885"/>
                      <a:pt x="1441" y="1830"/>
                    </a:cubicBezTo>
                    <a:cubicBezTo>
                      <a:pt x="1976" y="1564"/>
                      <a:pt x="2203" y="925"/>
                      <a:pt x="1976" y="370"/>
                    </a:cubicBezTo>
                    <a:lnTo>
                      <a:pt x="1976" y="370"/>
                    </a:lnTo>
                    <a:cubicBezTo>
                      <a:pt x="1353" y="703"/>
                      <a:pt x="955" y="850"/>
                      <a:pt x="698" y="850"/>
                    </a:cubicBezTo>
                    <a:cubicBezTo>
                      <a:pt x="317" y="850"/>
                      <a:pt x="244" y="527"/>
                      <a:pt x="2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9" name="Google Shape;3609;p36"/>
              <p:cNvSpPr/>
              <p:nvPr/>
            </p:nvSpPr>
            <p:spPr>
              <a:xfrm>
                <a:off x="6922828" y="2236319"/>
                <a:ext cx="51935" cy="50058"/>
              </a:xfrm>
              <a:custGeom>
                <a:avLst/>
                <a:gdLst/>
                <a:ahLst/>
                <a:cxnLst/>
                <a:rect l="l" t="t" r="r" b="b"/>
                <a:pathLst>
                  <a:path w="2408" h="2321" extrusionOk="0">
                    <a:moveTo>
                      <a:pt x="1060" y="1"/>
                    </a:moveTo>
                    <a:cubicBezTo>
                      <a:pt x="898" y="1"/>
                      <a:pt x="734" y="34"/>
                      <a:pt x="577" y="105"/>
                    </a:cubicBezTo>
                    <a:cubicBezTo>
                      <a:pt x="1" y="372"/>
                      <a:pt x="185" y="865"/>
                      <a:pt x="453" y="1441"/>
                    </a:cubicBezTo>
                    <a:cubicBezTo>
                      <a:pt x="668" y="1922"/>
                      <a:pt x="869" y="2321"/>
                      <a:pt x="1239" y="2321"/>
                    </a:cubicBezTo>
                    <a:cubicBezTo>
                      <a:pt x="1329" y="2321"/>
                      <a:pt x="1430" y="2297"/>
                      <a:pt x="1543" y="2245"/>
                    </a:cubicBezTo>
                    <a:cubicBezTo>
                      <a:pt x="2140" y="1976"/>
                      <a:pt x="2407" y="1298"/>
                      <a:pt x="2140" y="701"/>
                    </a:cubicBezTo>
                    <a:cubicBezTo>
                      <a:pt x="1943" y="262"/>
                      <a:pt x="1511" y="1"/>
                      <a:pt x="106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0" name="Google Shape;3610;p36"/>
              <p:cNvSpPr/>
              <p:nvPr/>
            </p:nvSpPr>
            <p:spPr>
              <a:xfrm>
                <a:off x="6924618" y="2242724"/>
                <a:ext cx="49713" cy="48354"/>
              </a:xfrm>
              <a:custGeom>
                <a:avLst/>
                <a:gdLst/>
                <a:ahLst/>
                <a:cxnLst/>
                <a:rect l="l" t="t" r="r" b="b"/>
                <a:pathLst>
                  <a:path w="2305" h="2242" extrusionOk="0">
                    <a:moveTo>
                      <a:pt x="1015" y="1"/>
                    </a:moveTo>
                    <a:cubicBezTo>
                      <a:pt x="862" y="1"/>
                      <a:pt x="705" y="32"/>
                      <a:pt x="555" y="96"/>
                    </a:cubicBezTo>
                    <a:cubicBezTo>
                      <a:pt x="0" y="363"/>
                      <a:pt x="185" y="837"/>
                      <a:pt x="431" y="1391"/>
                    </a:cubicBezTo>
                    <a:cubicBezTo>
                      <a:pt x="648" y="1857"/>
                      <a:pt x="837" y="2242"/>
                      <a:pt x="1195" y="2242"/>
                    </a:cubicBezTo>
                    <a:cubicBezTo>
                      <a:pt x="1280" y="2242"/>
                      <a:pt x="1375" y="2220"/>
                      <a:pt x="1481" y="2173"/>
                    </a:cubicBezTo>
                    <a:cubicBezTo>
                      <a:pt x="2057" y="1906"/>
                      <a:pt x="2304" y="1248"/>
                      <a:pt x="2057" y="672"/>
                    </a:cubicBezTo>
                    <a:cubicBezTo>
                      <a:pt x="1859" y="247"/>
                      <a:pt x="1448" y="1"/>
                      <a:pt x="10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1" name="Google Shape;3611;p36"/>
              <p:cNvSpPr/>
              <p:nvPr/>
            </p:nvSpPr>
            <p:spPr>
              <a:xfrm>
                <a:off x="6926818" y="2249216"/>
                <a:ext cx="47039" cy="41863"/>
              </a:xfrm>
              <a:custGeom>
                <a:avLst/>
                <a:gdLst/>
                <a:ahLst/>
                <a:cxnLst/>
                <a:rect l="l" t="t" r="r" b="b"/>
                <a:pathLst>
                  <a:path w="2181" h="1941" extrusionOk="0">
                    <a:moveTo>
                      <a:pt x="186" y="1"/>
                    </a:moveTo>
                    <a:cubicBezTo>
                      <a:pt x="0" y="267"/>
                      <a:pt x="145" y="659"/>
                      <a:pt x="329" y="1090"/>
                    </a:cubicBezTo>
                    <a:cubicBezTo>
                      <a:pt x="546" y="1556"/>
                      <a:pt x="735" y="1941"/>
                      <a:pt x="1093" y="1941"/>
                    </a:cubicBezTo>
                    <a:cubicBezTo>
                      <a:pt x="1178" y="1941"/>
                      <a:pt x="1273" y="1919"/>
                      <a:pt x="1379" y="1872"/>
                    </a:cubicBezTo>
                    <a:cubicBezTo>
                      <a:pt x="1934" y="1625"/>
                      <a:pt x="2181" y="988"/>
                      <a:pt x="1955" y="432"/>
                    </a:cubicBezTo>
                    <a:lnTo>
                      <a:pt x="1955" y="432"/>
                    </a:lnTo>
                    <a:cubicBezTo>
                      <a:pt x="1344" y="730"/>
                      <a:pt x="949" y="864"/>
                      <a:pt x="692" y="864"/>
                    </a:cubicBezTo>
                    <a:cubicBezTo>
                      <a:pt x="291" y="864"/>
                      <a:pt x="223" y="539"/>
                      <a:pt x="18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2" name="Google Shape;3612;p36"/>
              <p:cNvSpPr/>
              <p:nvPr/>
            </p:nvSpPr>
            <p:spPr>
              <a:xfrm>
                <a:off x="6813222" y="2299770"/>
                <a:ext cx="52387" cy="50058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2321" extrusionOk="0">
                    <a:moveTo>
                      <a:pt x="1080" y="1"/>
                    </a:moveTo>
                    <a:cubicBezTo>
                      <a:pt x="919" y="1"/>
                      <a:pt x="755" y="34"/>
                      <a:pt x="598" y="104"/>
                    </a:cubicBezTo>
                    <a:cubicBezTo>
                      <a:pt x="1" y="372"/>
                      <a:pt x="206" y="845"/>
                      <a:pt x="475" y="1442"/>
                    </a:cubicBezTo>
                    <a:cubicBezTo>
                      <a:pt x="689" y="1921"/>
                      <a:pt x="877" y="2320"/>
                      <a:pt x="1252" y="2320"/>
                    </a:cubicBezTo>
                    <a:cubicBezTo>
                      <a:pt x="1344" y="2320"/>
                      <a:pt x="1447" y="2296"/>
                      <a:pt x="1564" y="2244"/>
                    </a:cubicBezTo>
                    <a:cubicBezTo>
                      <a:pt x="2162" y="1977"/>
                      <a:pt x="2428" y="1278"/>
                      <a:pt x="2162" y="701"/>
                    </a:cubicBezTo>
                    <a:cubicBezTo>
                      <a:pt x="1964" y="261"/>
                      <a:pt x="1532" y="1"/>
                      <a:pt x="108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3" name="Google Shape;3613;p36"/>
              <p:cNvSpPr/>
              <p:nvPr/>
            </p:nvSpPr>
            <p:spPr>
              <a:xfrm>
                <a:off x="6815012" y="2306154"/>
                <a:ext cx="50166" cy="48160"/>
              </a:xfrm>
              <a:custGeom>
                <a:avLst/>
                <a:gdLst/>
                <a:ahLst/>
                <a:cxnLst/>
                <a:rect l="l" t="t" r="r" b="b"/>
                <a:pathLst>
                  <a:path w="2326" h="2233" extrusionOk="0">
                    <a:moveTo>
                      <a:pt x="1027" y="1"/>
                    </a:moveTo>
                    <a:cubicBezTo>
                      <a:pt x="875" y="1"/>
                      <a:pt x="721" y="32"/>
                      <a:pt x="576" y="96"/>
                    </a:cubicBezTo>
                    <a:cubicBezTo>
                      <a:pt x="0" y="364"/>
                      <a:pt x="186" y="817"/>
                      <a:pt x="453" y="1393"/>
                    </a:cubicBezTo>
                    <a:cubicBezTo>
                      <a:pt x="649" y="1852"/>
                      <a:pt x="833" y="2233"/>
                      <a:pt x="1192" y="2233"/>
                    </a:cubicBezTo>
                    <a:cubicBezTo>
                      <a:pt x="1283" y="2233"/>
                      <a:pt x="1386" y="2208"/>
                      <a:pt x="1503" y="2153"/>
                    </a:cubicBezTo>
                    <a:cubicBezTo>
                      <a:pt x="2057" y="1906"/>
                      <a:pt x="2325" y="1248"/>
                      <a:pt x="2057" y="672"/>
                    </a:cubicBezTo>
                    <a:cubicBezTo>
                      <a:pt x="1875" y="247"/>
                      <a:pt x="1457" y="1"/>
                      <a:pt x="102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4" name="Google Shape;3614;p36"/>
              <p:cNvSpPr/>
              <p:nvPr/>
            </p:nvSpPr>
            <p:spPr>
              <a:xfrm>
                <a:off x="6817234" y="2312646"/>
                <a:ext cx="47060" cy="41668"/>
              </a:xfrm>
              <a:custGeom>
                <a:avLst/>
                <a:gdLst/>
                <a:ahLst/>
                <a:cxnLst/>
                <a:rect l="l" t="t" r="r" b="b"/>
                <a:pathLst>
                  <a:path w="2182" h="1932" extrusionOk="0">
                    <a:moveTo>
                      <a:pt x="206" y="1"/>
                    </a:moveTo>
                    <a:cubicBezTo>
                      <a:pt x="1" y="269"/>
                      <a:pt x="144" y="659"/>
                      <a:pt x="350" y="1092"/>
                    </a:cubicBezTo>
                    <a:cubicBezTo>
                      <a:pt x="546" y="1551"/>
                      <a:pt x="730" y="1932"/>
                      <a:pt x="1089" y="1932"/>
                    </a:cubicBezTo>
                    <a:cubicBezTo>
                      <a:pt x="1180" y="1932"/>
                      <a:pt x="1283" y="1907"/>
                      <a:pt x="1400" y="1852"/>
                    </a:cubicBezTo>
                    <a:cubicBezTo>
                      <a:pt x="1934" y="1605"/>
                      <a:pt x="2181" y="988"/>
                      <a:pt x="1976" y="434"/>
                    </a:cubicBezTo>
                    <a:lnTo>
                      <a:pt x="1976" y="434"/>
                    </a:lnTo>
                    <a:cubicBezTo>
                      <a:pt x="1364" y="731"/>
                      <a:pt x="967" y="865"/>
                      <a:pt x="707" y="865"/>
                    </a:cubicBezTo>
                    <a:cubicBezTo>
                      <a:pt x="302" y="865"/>
                      <a:pt x="231" y="540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5" name="Google Shape;3615;p36"/>
              <p:cNvSpPr/>
              <p:nvPr/>
            </p:nvSpPr>
            <p:spPr>
              <a:xfrm>
                <a:off x="6686794" y="2370770"/>
                <a:ext cx="51913" cy="50490"/>
              </a:xfrm>
              <a:custGeom>
                <a:avLst/>
                <a:gdLst/>
                <a:ahLst/>
                <a:cxnLst/>
                <a:rect l="l" t="t" r="r" b="b"/>
                <a:pathLst>
                  <a:path w="2407" h="2341" extrusionOk="0">
                    <a:moveTo>
                      <a:pt x="1059" y="0"/>
                    </a:moveTo>
                    <a:cubicBezTo>
                      <a:pt x="897" y="0"/>
                      <a:pt x="733" y="33"/>
                      <a:pt x="576" y="104"/>
                    </a:cubicBezTo>
                    <a:cubicBezTo>
                      <a:pt x="0" y="372"/>
                      <a:pt x="185" y="866"/>
                      <a:pt x="453" y="1461"/>
                    </a:cubicBezTo>
                    <a:cubicBezTo>
                      <a:pt x="667" y="1941"/>
                      <a:pt x="869" y="2341"/>
                      <a:pt x="1239" y="2341"/>
                    </a:cubicBezTo>
                    <a:cubicBezTo>
                      <a:pt x="1329" y="2341"/>
                      <a:pt x="1429" y="2317"/>
                      <a:pt x="1543" y="2265"/>
                    </a:cubicBezTo>
                    <a:cubicBezTo>
                      <a:pt x="2140" y="1996"/>
                      <a:pt x="2407" y="1297"/>
                      <a:pt x="2140" y="701"/>
                    </a:cubicBezTo>
                    <a:cubicBezTo>
                      <a:pt x="1942" y="261"/>
                      <a:pt x="1511" y="0"/>
                      <a:pt x="105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6" name="Google Shape;3616;p36"/>
              <p:cNvSpPr/>
              <p:nvPr/>
            </p:nvSpPr>
            <p:spPr>
              <a:xfrm>
                <a:off x="6688562" y="2377607"/>
                <a:ext cx="49713" cy="48139"/>
              </a:xfrm>
              <a:custGeom>
                <a:avLst/>
                <a:gdLst/>
                <a:ahLst/>
                <a:cxnLst/>
                <a:rect l="l" t="t" r="r" b="b"/>
                <a:pathLst>
                  <a:path w="2305" h="2232" extrusionOk="0">
                    <a:moveTo>
                      <a:pt x="1015" y="1"/>
                    </a:moveTo>
                    <a:cubicBezTo>
                      <a:pt x="862" y="1"/>
                      <a:pt x="706" y="32"/>
                      <a:pt x="555" y="96"/>
                    </a:cubicBezTo>
                    <a:cubicBezTo>
                      <a:pt x="1" y="343"/>
                      <a:pt x="185" y="815"/>
                      <a:pt x="432" y="1391"/>
                    </a:cubicBezTo>
                    <a:cubicBezTo>
                      <a:pt x="646" y="1851"/>
                      <a:pt x="833" y="2232"/>
                      <a:pt x="1182" y="2232"/>
                    </a:cubicBezTo>
                    <a:cubicBezTo>
                      <a:pt x="1270" y="2232"/>
                      <a:pt x="1369" y="2207"/>
                      <a:pt x="1482" y="2153"/>
                    </a:cubicBezTo>
                    <a:cubicBezTo>
                      <a:pt x="2058" y="1906"/>
                      <a:pt x="2305" y="1227"/>
                      <a:pt x="2058" y="672"/>
                    </a:cubicBezTo>
                    <a:cubicBezTo>
                      <a:pt x="1860" y="247"/>
                      <a:pt x="1449" y="1"/>
                      <a:pt x="10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7" name="Google Shape;3617;p36"/>
              <p:cNvSpPr/>
              <p:nvPr/>
            </p:nvSpPr>
            <p:spPr>
              <a:xfrm>
                <a:off x="6690762" y="2384099"/>
                <a:ext cx="47060" cy="41647"/>
              </a:xfrm>
              <a:custGeom>
                <a:avLst/>
                <a:gdLst/>
                <a:ahLst/>
                <a:cxnLst/>
                <a:rect l="l" t="t" r="r" b="b"/>
                <a:pathLst>
                  <a:path w="2182" h="1931" extrusionOk="0">
                    <a:moveTo>
                      <a:pt x="187" y="1"/>
                    </a:moveTo>
                    <a:cubicBezTo>
                      <a:pt x="1" y="267"/>
                      <a:pt x="146" y="638"/>
                      <a:pt x="330" y="1090"/>
                    </a:cubicBezTo>
                    <a:cubicBezTo>
                      <a:pt x="544" y="1550"/>
                      <a:pt x="731" y="1931"/>
                      <a:pt x="1080" y="1931"/>
                    </a:cubicBezTo>
                    <a:cubicBezTo>
                      <a:pt x="1168" y="1931"/>
                      <a:pt x="1267" y="1906"/>
                      <a:pt x="1380" y="1852"/>
                    </a:cubicBezTo>
                    <a:cubicBezTo>
                      <a:pt x="1935" y="1605"/>
                      <a:pt x="2181" y="967"/>
                      <a:pt x="1956" y="412"/>
                    </a:cubicBezTo>
                    <a:lnTo>
                      <a:pt x="1956" y="412"/>
                    </a:lnTo>
                    <a:cubicBezTo>
                      <a:pt x="1338" y="721"/>
                      <a:pt x="942" y="860"/>
                      <a:pt x="685" y="860"/>
                    </a:cubicBezTo>
                    <a:cubicBezTo>
                      <a:pt x="291" y="860"/>
                      <a:pt x="224" y="535"/>
                      <a:pt x="18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8" name="Google Shape;3618;p36"/>
              <p:cNvSpPr/>
              <p:nvPr/>
            </p:nvSpPr>
            <p:spPr>
              <a:xfrm>
                <a:off x="7026654" y="2174571"/>
                <a:ext cx="52387" cy="50144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2325" extrusionOk="0">
                    <a:moveTo>
                      <a:pt x="1095" y="1"/>
                    </a:moveTo>
                    <a:cubicBezTo>
                      <a:pt x="928" y="1"/>
                      <a:pt x="759" y="35"/>
                      <a:pt x="597" y="108"/>
                    </a:cubicBezTo>
                    <a:cubicBezTo>
                      <a:pt x="1" y="376"/>
                      <a:pt x="207" y="848"/>
                      <a:pt x="473" y="1446"/>
                    </a:cubicBezTo>
                    <a:cubicBezTo>
                      <a:pt x="689" y="1924"/>
                      <a:pt x="876" y="2324"/>
                      <a:pt x="1251" y="2324"/>
                    </a:cubicBezTo>
                    <a:cubicBezTo>
                      <a:pt x="1343" y="2324"/>
                      <a:pt x="1447" y="2300"/>
                      <a:pt x="1564" y="2247"/>
                    </a:cubicBezTo>
                    <a:cubicBezTo>
                      <a:pt x="2160" y="1981"/>
                      <a:pt x="2428" y="1281"/>
                      <a:pt x="2160" y="684"/>
                    </a:cubicBezTo>
                    <a:cubicBezTo>
                      <a:pt x="1966" y="250"/>
                      <a:pt x="1542" y="1"/>
                      <a:pt x="109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9" name="Google Shape;3619;p36"/>
              <p:cNvSpPr/>
              <p:nvPr/>
            </p:nvSpPr>
            <p:spPr>
              <a:xfrm>
                <a:off x="7028444" y="2181041"/>
                <a:ext cx="50123" cy="48160"/>
              </a:xfrm>
              <a:custGeom>
                <a:avLst/>
                <a:gdLst/>
                <a:ahLst/>
                <a:cxnLst/>
                <a:rect l="l" t="t" r="r" b="b"/>
                <a:pathLst>
                  <a:path w="2324" h="2233" extrusionOk="0">
                    <a:moveTo>
                      <a:pt x="1036" y="0"/>
                    </a:moveTo>
                    <a:cubicBezTo>
                      <a:pt x="883" y="0"/>
                      <a:pt x="727" y="31"/>
                      <a:pt x="576" y="96"/>
                    </a:cubicBezTo>
                    <a:cubicBezTo>
                      <a:pt x="0" y="364"/>
                      <a:pt x="206" y="817"/>
                      <a:pt x="453" y="1393"/>
                    </a:cubicBezTo>
                    <a:cubicBezTo>
                      <a:pt x="665" y="1852"/>
                      <a:pt x="839" y="2232"/>
                      <a:pt x="1192" y="2232"/>
                    </a:cubicBezTo>
                    <a:cubicBezTo>
                      <a:pt x="1282" y="2232"/>
                      <a:pt x="1384" y="2207"/>
                      <a:pt x="1501" y="2153"/>
                    </a:cubicBezTo>
                    <a:cubicBezTo>
                      <a:pt x="2077" y="1906"/>
                      <a:pt x="2324" y="1228"/>
                      <a:pt x="2057" y="672"/>
                    </a:cubicBezTo>
                    <a:cubicBezTo>
                      <a:pt x="1875" y="246"/>
                      <a:pt x="1468" y="0"/>
                      <a:pt x="103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0" name="Google Shape;3620;p36"/>
              <p:cNvSpPr/>
              <p:nvPr/>
            </p:nvSpPr>
            <p:spPr>
              <a:xfrm>
                <a:off x="7030644" y="2187533"/>
                <a:ext cx="47513" cy="41668"/>
              </a:xfrm>
              <a:custGeom>
                <a:avLst/>
                <a:gdLst/>
                <a:ahLst/>
                <a:cxnLst/>
                <a:rect l="l" t="t" r="r" b="b"/>
                <a:pathLst>
                  <a:path w="2203" h="1932" extrusionOk="0">
                    <a:moveTo>
                      <a:pt x="206" y="0"/>
                    </a:moveTo>
                    <a:lnTo>
                      <a:pt x="206" y="0"/>
                    </a:lnTo>
                    <a:cubicBezTo>
                      <a:pt x="0" y="269"/>
                      <a:pt x="145" y="659"/>
                      <a:pt x="351" y="1092"/>
                    </a:cubicBezTo>
                    <a:cubicBezTo>
                      <a:pt x="563" y="1551"/>
                      <a:pt x="737" y="1931"/>
                      <a:pt x="1090" y="1931"/>
                    </a:cubicBezTo>
                    <a:cubicBezTo>
                      <a:pt x="1180" y="1931"/>
                      <a:pt x="1282" y="1906"/>
                      <a:pt x="1399" y="1852"/>
                    </a:cubicBezTo>
                    <a:cubicBezTo>
                      <a:pt x="1955" y="1605"/>
                      <a:pt x="2202" y="968"/>
                      <a:pt x="1975" y="412"/>
                    </a:cubicBezTo>
                    <a:lnTo>
                      <a:pt x="1975" y="412"/>
                    </a:lnTo>
                    <a:cubicBezTo>
                      <a:pt x="1357" y="721"/>
                      <a:pt x="957" y="860"/>
                      <a:pt x="698" y="860"/>
                    </a:cubicBezTo>
                    <a:cubicBezTo>
                      <a:pt x="301" y="860"/>
                      <a:pt x="231" y="536"/>
                      <a:pt x="2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1" name="Google Shape;3621;p36"/>
              <p:cNvSpPr/>
              <p:nvPr/>
            </p:nvSpPr>
            <p:spPr>
              <a:xfrm>
                <a:off x="6411700" y="2510981"/>
                <a:ext cx="52387" cy="50295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2332" extrusionOk="0">
                    <a:moveTo>
                      <a:pt x="1088" y="0"/>
                    </a:moveTo>
                    <a:cubicBezTo>
                      <a:pt x="926" y="0"/>
                      <a:pt x="759" y="33"/>
                      <a:pt x="596" y="103"/>
                    </a:cubicBezTo>
                    <a:cubicBezTo>
                      <a:pt x="1" y="350"/>
                      <a:pt x="206" y="844"/>
                      <a:pt x="473" y="1441"/>
                    </a:cubicBezTo>
                    <a:cubicBezTo>
                      <a:pt x="691" y="1927"/>
                      <a:pt x="868" y="2331"/>
                      <a:pt x="1260" y="2331"/>
                    </a:cubicBezTo>
                    <a:cubicBezTo>
                      <a:pt x="1349" y="2331"/>
                      <a:pt x="1450" y="2310"/>
                      <a:pt x="1564" y="2264"/>
                    </a:cubicBezTo>
                    <a:cubicBezTo>
                      <a:pt x="2160" y="1996"/>
                      <a:pt x="2428" y="1297"/>
                      <a:pt x="2160" y="701"/>
                    </a:cubicBezTo>
                    <a:cubicBezTo>
                      <a:pt x="1963" y="261"/>
                      <a:pt x="1543" y="0"/>
                      <a:pt x="108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2" name="Google Shape;3622;p36"/>
              <p:cNvSpPr/>
              <p:nvPr/>
            </p:nvSpPr>
            <p:spPr>
              <a:xfrm>
                <a:off x="6413469" y="2517429"/>
                <a:ext cx="50144" cy="48311"/>
              </a:xfrm>
              <a:custGeom>
                <a:avLst/>
                <a:gdLst/>
                <a:ahLst/>
                <a:cxnLst/>
                <a:rect l="l" t="t" r="r" b="b"/>
                <a:pathLst>
                  <a:path w="2325" h="2240" extrusionOk="0">
                    <a:moveTo>
                      <a:pt x="1024" y="0"/>
                    </a:moveTo>
                    <a:cubicBezTo>
                      <a:pt x="875" y="0"/>
                      <a:pt x="723" y="30"/>
                      <a:pt x="577" y="92"/>
                    </a:cubicBezTo>
                    <a:cubicBezTo>
                      <a:pt x="1" y="339"/>
                      <a:pt x="207" y="813"/>
                      <a:pt x="454" y="1389"/>
                    </a:cubicBezTo>
                    <a:cubicBezTo>
                      <a:pt x="653" y="1855"/>
                      <a:pt x="826" y="2240"/>
                      <a:pt x="1189" y="2240"/>
                    </a:cubicBezTo>
                    <a:cubicBezTo>
                      <a:pt x="1275" y="2240"/>
                      <a:pt x="1372" y="2218"/>
                      <a:pt x="1482" y="2171"/>
                    </a:cubicBezTo>
                    <a:cubicBezTo>
                      <a:pt x="2058" y="1924"/>
                      <a:pt x="2325" y="1245"/>
                      <a:pt x="2078" y="668"/>
                    </a:cubicBezTo>
                    <a:cubicBezTo>
                      <a:pt x="1879" y="255"/>
                      <a:pt x="1462" y="0"/>
                      <a:pt x="10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3" name="Google Shape;3623;p36"/>
              <p:cNvSpPr/>
              <p:nvPr/>
            </p:nvSpPr>
            <p:spPr>
              <a:xfrm>
                <a:off x="6415669" y="2523856"/>
                <a:ext cx="47060" cy="41884"/>
              </a:xfrm>
              <a:custGeom>
                <a:avLst/>
                <a:gdLst/>
                <a:ahLst/>
                <a:cxnLst/>
                <a:rect l="l" t="t" r="r" b="b"/>
                <a:pathLst>
                  <a:path w="2182" h="1942" extrusionOk="0">
                    <a:moveTo>
                      <a:pt x="207" y="0"/>
                    </a:moveTo>
                    <a:lnTo>
                      <a:pt x="207" y="0"/>
                    </a:lnTo>
                    <a:cubicBezTo>
                      <a:pt x="1" y="268"/>
                      <a:pt x="146" y="639"/>
                      <a:pt x="352" y="1091"/>
                    </a:cubicBezTo>
                    <a:cubicBezTo>
                      <a:pt x="551" y="1557"/>
                      <a:pt x="724" y="1942"/>
                      <a:pt x="1087" y="1942"/>
                    </a:cubicBezTo>
                    <a:cubicBezTo>
                      <a:pt x="1173" y="1942"/>
                      <a:pt x="1270" y="1920"/>
                      <a:pt x="1380" y="1873"/>
                    </a:cubicBezTo>
                    <a:cubicBezTo>
                      <a:pt x="1935" y="1626"/>
                      <a:pt x="2182" y="988"/>
                      <a:pt x="1976" y="433"/>
                    </a:cubicBezTo>
                    <a:lnTo>
                      <a:pt x="1976" y="433"/>
                    </a:lnTo>
                    <a:cubicBezTo>
                      <a:pt x="1365" y="730"/>
                      <a:pt x="967" y="864"/>
                      <a:pt x="707" y="864"/>
                    </a:cubicBezTo>
                    <a:cubicBezTo>
                      <a:pt x="303" y="864"/>
                      <a:pt x="232" y="539"/>
                      <a:pt x="20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4" name="Google Shape;3624;p36"/>
              <p:cNvSpPr/>
              <p:nvPr/>
            </p:nvSpPr>
            <p:spPr>
              <a:xfrm>
                <a:off x="6301663" y="2573160"/>
                <a:ext cx="52387" cy="50425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2338" extrusionOk="0">
                    <a:moveTo>
                      <a:pt x="1064" y="1"/>
                    </a:moveTo>
                    <a:cubicBezTo>
                      <a:pt x="908" y="1"/>
                      <a:pt x="749" y="33"/>
                      <a:pt x="597" y="101"/>
                    </a:cubicBezTo>
                    <a:cubicBezTo>
                      <a:pt x="1" y="369"/>
                      <a:pt x="206" y="863"/>
                      <a:pt x="473" y="1458"/>
                    </a:cubicBezTo>
                    <a:cubicBezTo>
                      <a:pt x="671" y="1938"/>
                      <a:pt x="857" y="2338"/>
                      <a:pt x="1231" y="2338"/>
                    </a:cubicBezTo>
                    <a:cubicBezTo>
                      <a:pt x="1323" y="2338"/>
                      <a:pt x="1426" y="2314"/>
                      <a:pt x="1543" y="2261"/>
                    </a:cubicBezTo>
                    <a:cubicBezTo>
                      <a:pt x="2140" y="2015"/>
                      <a:pt x="2428" y="1315"/>
                      <a:pt x="2160" y="718"/>
                    </a:cubicBezTo>
                    <a:cubicBezTo>
                      <a:pt x="1961" y="274"/>
                      <a:pt x="1522" y="1"/>
                      <a:pt x="106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5" name="Google Shape;3625;p36"/>
              <p:cNvSpPr/>
              <p:nvPr/>
            </p:nvSpPr>
            <p:spPr>
              <a:xfrm>
                <a:off x="6303453" y="2579932"/>
                <a:ext cx="50123" cy="47945"/>
              </a:xfrm>
              <a:custGeom>
                <a:avLst/>
                <a:gdLst/>
                <a:ahLst/>
                <a:cxnLst/>
                <a:rect l="l" t="t" r="r" b="b"/>
                <a:pathLst>
                  <a:path w="2324" h="2223" extrusionOk="0">
                    <a:moveTo>
                      <a:pt x="1036" y="1"/>
                    </a:moveTo>
                    <a:cubicBezTo>
                      <a:pt x="883" y="1"/>
                      <a:pt x="727" y="31"/>
                      <a:pt x="576" y="96"/>
                    </a:cubicBezTo>
                    <a:cubicBezTo>
                      <a:pt x="0" y="343"/>
                      <a:pt x="206" y="815"/>
                      <a:pt x="453" y="1371"/>
                    </a:cubicBezTo>
                    <a:cubicBezTo>
                      <a:pt x="652" y="1837"/>
                      <a:pt x="825" y="2222"/>
                      <a:pt x="1188" y="2222"/>
                    </a:cubicBezTo>
                    <a:cubicBezTo>
                      <a:pt x="1274" y="2222"/>
                      <a:pt x="1371" y="2200"/>
                      <a:pt x="1481" y="2153"/>
                    </a:cubicBezTo>
                    <a:cubicBezTo>
                      <a:pt x="2057" y="1906"/>
                      <a:pt x="2324" y="1248"/>
                      <a:pt x="2057" y="672"/>
                    </a:cubicBezTo>
                    <a:cubicBezTo>
                      <a:pt x="1875" y="247"/>
                      <a:pt x="1468" y="1"/>
                      <a:pt x="103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6" name="Google Shape;3626;p36"/>
              <p:cNvSpPr/>
              <p:nvPr/>
            </p:nvSpPr>
            <p:spPr>
              <a:xfrm>
                <a:off x="6305653" y="2586424"/>
                <a:ext cx="47039" cy="41453"/>
              </a:xfrm>
              <a:custGeom>
                <a:avLst/>
                <a:gdLst/>
                <a:ahLst/>
                <a:cxnLst/>
                <a:rect l="l" t="t" r="r" b="b"/>
                <a:pathLst>
                  <a:path w="2181" h="1922" extrusionOk="0">
                    <a:moveTo>
                      <a:pt x="206" y="1"/>
                    </a:moveTo>
                    <a:cubicBezTo>
                      <a:pt x="0" y="267"/>
                      <a:pt x="145" y="638"/>
                      <a:pt x="351" y="1070"/>
                    </a:cubicBezTo>
                    <a:cubicBezTo>
                      <a:pt x="550" y="1536"/>
                      <a:pt x="723" y="1921"/>
                      <a:pt x="1086" y="1921"/>
                    </a:cubicBezTo>
                    <a:cubicBezTo>
                      <a:pt x="1172" y="1921"/>
                      <a:pt x="1269" y="1899"/>
                      <a:pt x="1379" y="1852"/>
                    </a:cubicBezTo>
                    <a:cubicBezTo>
                      <a:pt x="1934" y="1625"/>
                      <a:pt x="2181" y="988"/>
                      <a:pt x="1975" y="432"/>
                    </a:cubicBezTo>
                    <a:lnTo>
                      <a:pt x="1975" y="432"/>
                    </a:lnTo>
                    <a:cubicBezTo>
                      <a:pt x="1362" y="722"/>
                      <a:pt x="963" y="855"/>
                      <a:pt x="704" y="855"/>
                    </a:cubicBezTo>
                    <a:cubicBezTo>
                      <a:pt x="301" y="855"/>
                      <a:pt x="231" y="538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7" name="Google Shape;3627;p36"/>
              <p:cNvSpPr/>
              <p:nvPr/>
            </p:nvSpPr>
            <p:spPr>
              <a:xfrm>
                <a:off x="6174781" y="2643276"/>
                <a:ext cx="51913" cy="50425"/>
              </a:xfrm>
              <a:custGeom>
                <a:avLst/>
                <a:gdLst/>
                <a:ahLst/>
                <a:cxnLst/>
                <a:rect l="l" t="t" r="r" b="b"/>
                <a:pathLst>
                  <a:path w="2407" h="2338" extrusionOk="0">
                    <a:moveTo>
                      <a:pt x="1060" y="0"/>
                    </a:moveTo>
                    <a:cubicBezTo>
                      <a:pt x="906" y="0"/>
                      <a:pt x="748" y="32"/>
                      <a:pt x="596" y="100"/>
                    </a:cubicBezTo>
                    <a:cubicBezTo>
                      <a:pt x="0" y="368"/>
                      <a:pt x="184" y="862"/>
                      <a:pt x="453" y="1458"/>
                    </a:cubicBezTo>
                    <a:cubicBezTo>
                      <a:pt x="667" y="1938"/>
                      <a:pt x="856" y="2337"/>
                      <a:pt x="1231" y="2337"/>
                    </a:cubicBezTo>
                    <a:cubicBezTo>
                      <a:pt x="1322" y="2337"/>
                      <a:pt x="1425" y="2313"/>
                      <a:pt x="1542" y="2261"/>
                    </a:cubicBezTo>
                    <a:cubicBezTo>
                      <a:pt x="2140" y="1993"/>
                      <a:pt x="2406" y="1315"/>
                      <a:pt x="2140" y="717"/>
                    </a:cubicBezTo>
                    <a:cubicBezTo>
                      <a:pt x="1940" y="273"/>
                      <a:pt x="1512" y="0"/>
                      <a:pt x="106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8" name="Google Shape;3628;p36"/>
              <p:cNvSpPr/>
              <p:nvPr/>
            </p:nvSpPr>
            <p:spPr>
              <a:xfrm>
                <a:off x="6176550" y="2650048"/>
                <a:ext cx="49713" cy="47923"/>
              </a:xfrm>
              <a:custGeom>
                <a:avLst/>
                <a:gdLst/>
                <a:ahLst/>
                <a:cxnLst/>
                <a:rect l="l" t="t" r="r" b="b"/>
                <a:pathLst>
                  <a:path w="2305" h="2222" extrusionOk="0">
                    <a:moveTo>
                      <a:pt x="1015" y="0"/>
                    </a:moveTo>
                    <a:cubicBezTo>
                      <a:pt x="862" y="0"/>
                      <a:pt x="706" y="31"/>
                      <a:pt x="555" y="95"/>
                    </a:cubicBezTo>
                    <a:cubicBezTo>
                      <a:pt x="0" y="342"/>
                      <a:pt x="185" y="815"/>
                      <a:pt x="432" y="1371"/>
                    </a:cubicBezTo>
                    <a:cubicBezTo>
                      <a:pt x="631" y="1837"/>
                      <a:pt x="818" y="2222"/>
                      <a:pt x="1175" y="2222"/>
                    </a:cubicBezTo>
                    <a:cubicBezTo>
                      <a:pt x="1260" y="2222"/>
                      <a:pt x="1354" y="2200"/>
                      <a:pt x="1460" y="2153"/>
                    </a:cubicBezTo>
                    <a:cubicBezTo>
                      <a:pt x="2036" y="1906"/>
                      <a:pt x="2304" y="1247"/>
                      <a:pt x="2058" y="671"/>
                    </a:cubicBezTo>
                    <a:cubicBezTo>
                      <a:pt x="1859" y="246"/>
                      <a:pt x="1449" y="0"/>
                      <a:pt x="101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9" name="Google Shape;3629;p36"/>
              <p:cNvSpPr/>
              <p:nvPr/>
            </p:nvSpPr>
            <p:spPr>
              <a:xfrm>
                <a:off x="6178318" y="2656540"/>
                <a:ext cx="47492" cy="41431"/>
              </a:xfrm>
              <a:custGeom>
                <a:avLst/>
                <a:gdLst/>
                <a:ahLst/>
                <a:cxnLst/>
                <a:rect l="l" t="t" r="r" b="b"/>
                <a:pathLst>
                  <a:path w="2202" h="1921" extrusionOk="0">
                    <a:moveTo>
                      <a:pt x="206" y="0"/>
                    </a:moveTo>
                    <a:lnTo>
                      <a:pt x="206" y="0"/>
                    </a:lnTo>
                    <a:cubicBezTo>
                      <a:pt x="1" y="267"/>
                      <a:pt x="165" y="637"/>
                      <a:pt x="350" y="1070"/>
                    </a:cubicBezTo>
                    <a:cubicBezTo>
                      <a:pt x="549" y="1536"/>
                      <a:pt x="736" y="1921"/>
                      <a:pt x="1093" y="1921"/>
                    </a:cubicBezTo>
                    <a:cubicBezTo>
                      <a:pt x="1178" y="1921"/>
                      <a:pt x="1272" y="1899"/>
                      <a:pt x="1378" y="1852"/>
                    </a:cubicBezTo>
                    <a:cubicBezTo>
                      <a:pt x="1934" y="1624"/>
                      <a:pt x="2201" y="988"/>
                      <a:pt x="1976" y="431"/>
                    </a:cubicBezTo>
                    <a:lnTo>
                      <a:pt x="1976" y="431"/>
                    </a:lnTo>
                    <a:cubicBezTo>
                      <a:pt x="1362" y="722"/>
                      <a:pt x="964" y="854"/>
                      <a:pt x="704" y="854"/>
                    </a:cubicBezTo>
                    <a:cubicBezTo>
                      <a:pt x="302" y="854"/>
                      <a:pt x="231" y="537"/>
                      <a:pt x="2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0" name="Google Shape;3630;p36"/>
              <p:cNvSpPr/>
              <p:nvPr/>
            </p:nvSpPr>
            <p:spPr>
              <a:xfrm>
                <a:off x="6516410" y="2450182"/>
                <a:ext cx="52387" cy="50295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2332" extrusionOk="0">
                    <a:moveTo>
                      <a:pt x="1080" y="1"/>
                    </a:moveTo>
                    <a:cubicBezTo>
                      <a:pt x="918" y="1"/>
                      <a:pt x="754" y="34"/>
                      <a:pt x="596" y="105"/>
                    </a:cubicBezTo>
                    <a:cubicBezTo>
                      <a:pt x="1" y="352"/>
                      <a:pt x="206" y="845"/>
                      <a:pt x="473" y="1441"/>
                    </a:cubicBezTo>
                    <a:cubicBezTo>
                      <a:pt x="674" y="1928"/>
                      <a:pt x="862" y="2331"/>
                      <a:pt x="1246" y="2331"/>
                    </a:cubicBezTo>
                    <a:cubicBezTo>
                      <a:pt x="1334" y="2331"/>
                      <a:pt x="1432" y="2310"/>
                      <a:pt x="1543" y="2264"/>
                    </a:cubicBezTo>
                    <a:cubicBezTo>
                      <a:pt x="2140" y="1998"/>
                      <a:pt x="2428" y="1298"/>
                      <a:pt x="2160" y="701"/>
                    </a:cubicBezTo>
                    <a:cubicBezTo>
                      <a:pt x="1964" y="262"/>
                      <a:pt x="1532" y="1"/>
                      <a:pt x="108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1" name="Google Shape;3631;p36"/>
              <p:cNvSpPr/>
              <p:nvPr/>
            </p:nvSpPr>
            <p:spPr>
              <a:xfrm>
                <a:off x="6518200" y="2456652"/>
                <a:ext cx="50123" cy="48290"/>
              </a:xfrm>
              <a:custGeom>
                <a:avLst/>
                <a:gdLst/>
                <a:ahLst/>
                <a:cxnLst/>
                <a:rect l="l" t="t" r="r" b="b"/>
                <a:pathLst>
                  <a:path w="2324" h="2239" extrusionOk="0">
                    <a:moveTo>
                      <a:pt x="1024" y="0"/>
                    </a:moveTo>
                    <a:cubicBezTo>
                      <a:pt x="875" y="0"/>
                      <a:pt x="723" y="30"/>
                      <a:pt x="576" y="93"/>
                    </a:cubicBezTo>
                    <a:cubicBezTo>
                      <a:pt x="0" y="340"/>
                      <a:pt x="206" y="812"/>
                      <a:pt x="453" y="1388"/>
                    </a:cubicBezTo>
                    <a:cubicBezTo>
                      <a:pt x="652" y="1854"/>
                      <a:pt x="825" y="2239"/>
                      <a:pt x="1188" y="2239"/>
                    </a:cubicBezTo>
                    <a:cubicBezTo>
                      <a:pt x="1274" y="2239"/>
                      <a:pt x="1371" y="2217"/>
                      <a:pt x="1481" y="2170"/>
                    </a:cubicBezTo>
                    <a:cubicBezTo>
                      <a:pt x="2057" y="1923"/>
                      <a:pt x="2324" y="1245"/>
                      <a:pt x="2057" y="669"/>
                    </a:cubicBezTo>
                    <a:cubicBezTo>
                      <a:pt x="1873" y="254"/>
                      <a:pt x="1460" y="0"/>
                      <a:pt x="10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2" name="Google Shape;3632;p36"/>
              <p:cNvSpPr/>
              <p:nvPr/>
            </p:nvSpPr>
            <p:spPr>
              <a:xfrm>
                <a:off x="6520400" y="2463079"/>
                <a:ext cx="47039" cy="41863"/>
              </a:xfrm>
              <a:custGeom>
                <a:avLst/>
                <a:gdLst/>
                <a:ahLst/>
                <a:cxnLst/>
                <a:rect l="l" t="t" r="r" b="b"/>
                <a:pathLst>
                  <a:path w="2181" h="1941" extrusionOk="0">
                    <a:moveTo>
                      <a:pt x="206" y="1"/>
                    </a:moveTo>
                    <a:lnTo>
                      <a:pt x="206" y="1"/>
                    </a:lnTo>
                    <a:cubicBezTo>
                      <a:pt x="0" y="267"/>
                      <a:pt x="145" y="638"/>
                      <a:pt x="351" y="1090"/>
                    </a:cubicBezTo>
                    <a:cubicBezTo>
                      <a:pt x="550" y="1556"/>
                      <a:pt x="723" y="1941"/>
                      <a:pt x="1086" y="1941"/>
                    </a:cubicBezTo>
                    <a:cubicBezTo>
                      <a:pt x="1172" y="1941"/>
                      <a:pt x="1269" y="1919"/>
                      <a:pt x="1379" y="1872"/>
                    </a:cubicBezTo>
                    <a:cubicBezTo>
                      <a:pt x="1934" y="1625"/>
                      <a:pt x="2181" y="988"/>
                      <a:pt x="1975" y="432"/>
                    </a:cubicBezTo>
                    <a:lnTo>
                      <a:pt x="1975" y="432"/>
                    </a:lnTo>
                    <a:cubicBezTo>
                      <a:pt x="1364" y="730"/>
                      <a:pt x="966" y="864"/>
                      <a:pt x="706" y="864"/>
                    </a:cubicBezTo>
                    <a:cubicBezTo>
                      <a:pt x="302" y="864"/>
                      <a:pt x="231" y="539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3" name="Google Shape;3633;p36"/>
              <p:cNvSpPr/>
              <p:nvPr/>
            </p:nvSpPr>
            <p:spPr>
              <a:xfrm>
                <a:off x="5931176" y="2772185"/>
                <a:ext cx="51482" cy="50403"/>
              </a:xfrm>
              <a:custGeom>
                <a:avLst/>
                <a:gdLst/>
                <a:ahLst/>
                <a:cxnLst/>
                <a:rect l="l" t="t" r="r" b="b"/>
                <a:pathLst>
                  <a:path w="2387" h="2337" extrusionOk="0">
                    <a:moveTo>
                      <a:pt x="1040" y="1"/>
                    </a:moveTo>
                    <a:cubicBezTo>
                      <a:pt x="892" y="1"/>
                      <a:pt x="742" y="29"/>
                      <a:pt x="598" y="89"/>
                    </a:cubicBezTo>
                    <a:cubicBezTo>
                      <a:pt x="0" y="336"/>
                      <a:pt x="186" y="830"/>
                      <a:pt x="433" y="1447"/>
                    </a:cubicBezTo>
                    <a:cubicBezTo>
                      <a:pt x="634" y="1933"/>
                      <a:pt x="808" y="2336"/>
                      <a:pt x="1187" y="2336"/>
                    </a:cubicBezTo>
                    <a:cubicBezTo>
                      <a:pt x="1273" y="2336"/>
                      <a:pt x="1371" y="2315"/>
                      <a:pt x="1481" y="2270"/>
                    </a:cubicBezTo>
                    <a:cubicBezTo>
                      <a:pt x="2098" y="2023"/>
                      <a:pt x="2386" y="1345"/>
                      <a:pt x="2140" y="747"/>
                    </a:cubicBezTo>
                    <a:cubicBezTo>
                      <a:pt x="1953" y="279"/>
                      <a:pt x="1505" y="1"/>
                      <a:pt x="104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4" name="Google Shape;3634;p36"/>
              <p:cNvSpPr/>
              <p:nvPr/>
            </p:nvSpPr>
            <p:spPr>
              <a:xfrm>
                <a:off x="5932513" y="2778849"/>
                <a:ext cx="49260" cy="48182"/>
              </a:xfrm>
              <a:custGeom>
                <a:avLst/>
                <a:gdLst/>
                <a:ahLst/>
                <a:cxnLst/>
                <a:rect l="l" t="t" r="r" b="b"/>
                <a:pathLst>
                  <a:path w="2284" h="2234" extrusionOk="0">
                    <a:moveTo>
                      <a:pt x="1010" y="1"/>
                    </a:moveTo>
                    <a:cubicBezTo>
                      <a:pt x="865" y="1"/>
                      <a:pt x="718" y="29"/>
                      <a:pt x="577" y="89"/>
                    </a:cubicBezTo>
                    <a:cubicBezTo>
                      <a:pt x="1" y="315"/>
                      <a:pt x="185" y="789"/>
                      <a:pt x="412" y="1365"/>
                    </a:cubicBezTo>
                    <a:cubicBezTo>
                      <a:pt x="613" y="1833"/>
                      <a:pt x="787" y="2233"/>
                      <a:pt x="1154" y="2233"/>
                    </a:cubicBezTo>
                    <a:cubicBezTo>
                      <a:pt x="1239" y="2233"/>
                      <a:pt x="1333" y="2212"/>
                      <a:pt x="1441" y="2166"/>
                    </a:cubicBezTo>
                    <a:cubicBezTo>
                      <a:pt x="2017" y="1941"/>
                      <a:pt x="2283" y="1283"/>
                      <a:pt x="2058" y="706"/>
                    </a:cubicBezTo>
                    <a:cubicBezTo>
                      <a:pt x="1886" y="271"/>
                      <a:pt x="1457" y="1"/>
                      <a:pt x="101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5" name="Google Shape;3635;p36"/>
              <p:cNvSpPr/>
              <p:nvPr/>
            </p:nvSpPr>
            <p:spPr>
              <a:xfrm>
                <a:off x="5934713" y="2784737"/>
                <a:ext cx="46629" cy="42294"/>
              </a:xfrm>
              <a:custGeom>
                <a:avLst/>
                <a:gdLst/>
                <a:ahLst/>
                <a:cxnLst/>
                <a:rect l="l" t="t" r="r" b="b"/>
                <a:pathLst>
                  <a:path w="2162" h="1961" extrusionOk="0">
                    <a:moveTo>
                      <a:pt x="206" y="1"/>
                    </a:moveTo>
                    <a:cubicBezTo>
                      <a:pt x="1" y="269"/>
                      <a:pt x="146" y="659"/>
                      <a:pt x="310" y="1092"/>
                    </a:cubicBezTo>
                    <a:cubicBezTo>
                      <a:pt x="511" y="1560"/>
                      <a:pt x="685" y="1960"/>
                      <a:pt x="1052" y="1960"/>
                    </a:cubicBezTo>
                    <a:cubicBezTo>
                      <a:pt x="1137" y="1960"/>
                      <a:pt x="1231" y="1939"/>
                      <a:pt x="1339" y="1893"/>
                    </a:cubicBezTo>
                    <a:cubicBezTo>
                      <a:pt x="1893" y="1668"/>
                      <a:pt x="2162" y="1051"/>
                      <a:pt x="1976" y="494"/>
                    </a:cubicBezTo>
                    <a:lnTo>
                      <a:pt x="1976" y="494"/>
                    </a:lnTo>
                    <a:cubicBezTo>
                      <a:pt x="1370" y="759"/>
                      <a:pt x="972" y="879"/>
                      <a:pt x="711" y="879"/>
                    </a:cubicBezTo>
                    <a:cubicBezTo>
                      <a:pt x="280" y="879"/>
                      <a:pt x="220" y="552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6" name="Google Shape;3636;p36"/>
              <p:cNvSpPr/>
              <p:nvPr/>
            </p:nvSpPr>
            <p:spPr>
              <a:xfrm>
                <a:off x="5819349" y="2832099"/>
                <a:ext cx="51503" cy="50360"/>
              </a:xfrm>
              <a:custGeom>
                <a:avLst/>
                <a:gdLst/>
                <a:ahLst/>
                <a:cxnLst/>
                <a:rect l="l" t="t" r="r" b="b"/>
                <a:pathLst>
                  <a:path w="2388" h="2335" extrusionOk="0">
                    <a:moveTo>
                      <a:pt x="1061" y="1"/>
                    </a:moveTo>
                    <a:cubicBezTo>
                      <a:pt x="914" y="1"/>
                      <a:pt x="763" y="29"/>
                      <a:pt x="618" y="89"/>
                    </a:cubicBezTo>
                    <a:cubicBezTo>
                      <a:pt x="1" y="336"/>
                      <a:pt x="187" y="830"/>
                      <a:pt x="434" y="1425"/>
                    </a:cubicBezTo>
                    <a:cubicBezTo>
                      <a:pt x="636" y="1915"/>
                      <a:pt x="824" y="2335"/>
                      <a:pt x="1214" y="2335"/>
                    </a:cubicBezTo>
                    <a:cubicBezTo>
                      <a:pt x="1300" y="2335"/>
                      <a:pt x="1396" y="2314"/>
                      <a:pt x="1504" y="2270"/>
                    </a:cubicBezTo>
                    <a:cubicBezTo>
                      <a:pt x="2099" y="2023"/>
                      <a:pt x="2387" y="1323"/>
                      <a:pt x="2140" y="726"/>
                    </a:cubicBezTo>
                    <a:cubicBezTo>
                      <a:pt x="1954" y="275"/>
                      <a:pt x="1520" y="1"/>
                      <a:pt x="106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7" name="Google Shape;3637;p36"/>
              <p:cNvSpPr/>
              <p:nvPr/>
            </p:nvSpPr>
            <p:spPr>
              <a:xfrm>
                <a:off x="5821139" y="2838483"/>
                <a:ext cx="49282" cy="48290"/>
              </a:xfrm>
              <a:custGeom>
                <a:avLst/>
                <a:gdLst/>
                <a:ahLst/>
                <a:cxnLst/>
                <a:rect l="l" t="t" r="r" b="b"/>
                <a:pathLst>
                  <a:path w="2285" h="2239" extrusionOk="0">
                    <a:moveTo>
                      <a:pt x="998" y="0"/>
                    </a:moveTo>
                    <a:cubicBezTo>
                      <a:pt x="858" y="0"/>
                      <a:pt x="715" y="26"/>
                      <a:pt x="576" y="81"/>
                    </a:cubicBezTo>
                    <a:cubicBezTo>
                      <a:pt x="0" y="328"/>
                      <a:pt x="165" y="800"/>
                      <a:pt x="412" y="1376"/>
                    </a:cubicBezTo>
                    <a:cubicBezTo>
                      <a:pt x="598" y="1849"/>
                      <a:pt x="770" y="2238"/>
                      <a:pt x="1144" y="2238"/>
                    </a:cubicBezTo>
                    <a:cubicBezTo>
                      <a:pt x="1226" y="2238"/>
                      <a:pt x="1317" y="2220"/>
                      <a:pt x="1421" y="2179"/>
                    </a:cubicBezTo>
                    <a:cubicBezTo>
                      <a:pt x="1997" y="1932"/>
                      <a:pt x="2285" y="1274"/>
                      <a:pt x="2038" y="698"/>
                    </a:cubicBezTo>
                    <a:cubicBezTo>
                      <a:pt x="1865" y="260"/>
                      <a:pt x="1444" y="0"/>
                      <a:pt x="99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8" name="Google Shape;3638;p36"/>
              <p:cNvSpPr/>
              <p:nvPr/>
            </p:nvSpPr>
            <p:spPr>
              <a:xfrm>
                <a:off x="5822907" y="2844651"/>
                <a:ext cx="47060" cy="42121"/>
              </a:xfrm>
              <a:custGeom>
                <a:avLst/>
                <a:gdLst/>
                <a:ahLst/>
                <a:cxnLst/>
                <a:rect l="l" t="t" r="r" b="b"/>
                <a:pathLst>
                  <a:path w="2182" h="1953" extrusionOk="0">
                    <a:moveTo>
                      <a:pt x="228" y="1"/>
                    </a:moveTo>
                    <a:lnTo>
                      <a:pt x="228" y="1"/>
                    </a:lnTo>
                    <a:cubicBezTo>
                      <a:pt x="0" y="267"/>
                      <a:pt x="145" y="638"/>
                      <a:pt x="330" y="1090"/>
                    </a:cubicBezTo>
                    <a:cubicBezTo>
                      <a:pt x="516" y="1563"/>
                      <a:pt x="688" y="1952"/>
                      <a:pt x="1062" y="1952"/>
                    </a:cubicBezTo>
                    <a:cubicBezTo>
                      <a:pt x="1144" y="1952"/>
                      <a:pt x="1235" y="1934"/>
                      <a:pt x="1339" y="1893"/>
                    </a:cubicBezTo>
                    <a:cubicBezTo>
                      <a:pt x="1915" y="1666"/>
                      <a:pt x="2181" y="1029"/>
                      <a:pt x="1975" y="473"/>
                    </a:cubicBezTo>
                    <a:lnTo>
                      <a:pt x="1975" y="473"/>
                    </a:lnTo>
                    <a:cubicBezTo>
                      <a:pt x="1370" y="749"/>
                      <a:pt x="973" y="874"/>
                      <a:pt x="712" y="874"/>
                    </a:cubicBezTo>
                    <a:cubicBezTo>
                      <a:pt x="290" y="874"/>
                      <a:pt x="228" y="547"/>
                      <a:pt x="22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9" name="Google Shape;3639;p36"/>
              <p:cNvSpPr/>
              <p:nvPr/>
            </p:nvSpPr>
            <p:spPr>
              <a:xfrm>
                <a:off x="5690677" y="2898657"/>
                <a:ext cx="51503" cy="50791"/>
              </a:xfrm>
              <a:custGeom>
                <a:avLst/>
                <a:gdLst/>
                <a:ahLst/>
                <a:cxnLst/>
                <a:rect l="l" t="t" r="r" b="b"/>
                <a:pathLst>
                  <a:path w="2388" h="2355" extrusionOk="0">
                    <a:moveTo>
                      <a:pt x="1041" y="1"/>
                    </a:moveTo>
                    <a:cubicBezTo>
                      <a:pt x="893" y="1"/>
                      <a:pt x="743" y="29"/>
                      <a:pt x="598" y="89"/>
                    </a:cubicBezTo>
                    <a:cubicBezTo>
                      <a:pt x="1" y="336"/>
                      <a:pt x="187" y="829"/>
                      <a:pt x="434" y="1447"/>
                    </a:cubicBezTo>
                    <a:cubicBezTo>
                      <a:pt x="636" y="1935"/>
                      <a:pt x="811" y="2354"/>
                      <a:pt x="1195" y="2354"/>
                    </a:cubicBezTo>
                    <a:cubicBezTo>
                      <a:pt x="1280" y="2354"/>
                      <a:pt x="1374" y="2334"/>
                      <a:pt x="1482" y="2289"/>
                    </a:cubicBezTo>
                    <a:cubicBezTo>
                      <a:pt x="2099" y="2042"/>
                      <a:pt x="2387" y="1343"/>
                      <a:pt x="2140" y="747"/>
                    </a:cubicBezTo>
                    <a:cubicBezTo>
                      <a:pt x="1953" y="279"/>
                      <a:pt x="1506" y="1"/>
                      <a:pt x="104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0" name="Google Shape;3640;p36"/>
              <p:cNvSpPr/>
              <p:nvPr/>
            </p:nvSpPr>
            <p:spPr>
              <a:xfrm>
                <a:off x="5692036" y="2905472"/>
                <a:ext cx="49260" cy="48290"/>
              </a:xfrm>
              <a:custGeom>
                <a:avLst/>
                <a:gdLst/>
                <a:ahLst/>
                <a:cxnLst/>
                <a:rect l="l" t="t" r="r" b="b"/>
                <a:pathLst>
                  <a:path w="2284" h="2239" extrusionOk="0">
                    <a:moveTo>
                      <a:pt x="998" y="1"/>
                    </a:moveTo>
                    <a:cubicBezTo>
                      <a:pt x="857" y="1"/>
                      <a:pt x="715" y="27"/>
                      <a:pt x="577" y="81"/>
                    </a:cubicBezTo>
                    <a:cubicBezTo>
                      <a:pt x="1" y="327"/>
                      <a:pt x="185" y="801"/>
                      <a:pt x="412" y="1377"/>
                    </a:cubicBezTo>
                    <a:cubicBezTo>
                      <a:pt x="614" y="1850"/>
                      <a:pt x="789" y="2239"/>
                      <a:pt x="1163" y="2239"/>
                    </a:cubicBezTo>
                    <a:cubicBezTo>
                      <a:pt x="1245" y="2239"/>
                      <a:pt x="1337" y="2220"/>
                      <a:pt x="1441" y="2179"/>
                    </a:cubicBezTo>
                    <a:cubicBezTo>
                      <a:pt x="2017" y="1932"/>
                      <a:pt x="2283" y="1274"/>
                      <a:pt x="2058" y="698"/>
                    </a:cubicBezTo>
                    <a:cubicBezTo>
                      <a:pt x="1870" y="260"/>
                      <a:pt x="1445" y="1"/>
                      <a:pt x="9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1" name="Google Shape;3641;p36"/>
              <p:cNvSpPr/>
              <p:nvPr/>
            </p:nvSpPr>
            <p:spPr>
              <a:xfrm>
                <a:off x="5694236" y="2911640"/>
                <a:ext cx="46629" cy="42121"/>
              </a:xfrm>
              <a:custGeom>
                <a:avLst/>
                <a:gdLst/>
                <a:ahLst/>
                <a:cxnLst/>
                <a:rect l="l" t="t" r="r" b="b"/>
                <a:pathLst>
                  <a:path w="2162" h="1953" extrusionOk="0">
                    <a:moveTo>
                      <a:pt x="206" y="0"/>
                    </a:moveTo>
                    <a:cubicBezTo>
                      <a:pt x="1" y="247"/>
                      <a:pt x="124" y="639"/>
                      <a:pt x="310" y="1091"/>
                    </a:cubicBezTo>
                    <a:cubicBezTo>
                      <a:pt x="512" y="1564"/>
                      <a:pt x="687" y="1953"/>
                      <a:pt x="1061" y="1953"/>
                    </a:cubicBezTo>
                    <a:cubicBezTo>
                      <a:pt x="1143" y="1953"/>
                      <a:pt x="1235" y="1934"/>
                      <a:pt x="1339" y="1893"/>
                    </a:cubicBezTo>
                    <a:cubicBezTo>
                      <a:pt x="1893" y="1667"/>
                      <a:pt x="2161" y="1029"/>
                      <a:pt x="1956" y="474"/>
                    </a:cubicBezTo>
                    <a:lnTo>
                      <a:pt x="1956" y="474"/>
                    </a:lnTo>
                    <a:cubicBezTo>
                      <a:pt x="1350" y="749"/>
                      <a:pt x="955" y="874"/>
                      <a:pt x="697" y="874"/>
                    </a:cubicBezTo>
                    <a:cubicBezTo>
                      <a:pt x="279" y="874"/>
                      <a:pt x="219" y="547"/>
                      <a:pt x="2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2" name="Google Shape;3642;p36"/>
              <p:cNvSpPr/>
              <p:nvPr/>
            </p:nvSpPr>
            <p:spPr>
              <a:xfrm>
                <a:off x="6037224" y="2714082"/>
                <a:ext cx="51503" cy="50403"/>
              </a:xfrm>
              <a:custGeom>
                <a:avLst/>
                <a:gdLst/>
                <a:ahLst/>
                <a:cxnLst/>
                <a:rect l="l" t="t" r="r" b="b"/>
                <a:pathLst>
                  <a:path w="2388" h="2337" extrusionOk="0">
                    <a:moveTo>
                      <a:pt x="1051" y="0"/>
                    </a:moveTo>
                    <a:cubicBezTo>
                      <a:pt x="901" y="0"/>
                      <a:pt x="747" y="29"/>
                      <a:pt x="596" y="89"/>
                    </a:cubicBezTo>
                    <a:cubicBezTo>
                      <a:pt x="1" y="336"/>
                      <a:pt x="185" y="829"/>
                      <a:pt x="432" y="1425"/>
                    </a:cubicBezTo>
                    <a:cubicBezTo>
                      <a:pt x="633" y="1928"/>
                      <a:pt x="807" y="2336"/>
                      <a:pt x="1199" y="2336"/>
                    </a:cubicBezTo>
                    <a:cubicBezTo>
                      <a:pt x="1287" y="2336"/>
                      <a:pt x="1388" y="2315"/>
                      <a:pt x="1502" y="2269"/>
                    </a:cubicBezTo>
                    <a:cubicBezTo>
                      <a:pt x="2099" y="2023"/>
                      <a:pt x="2387" y="1343"/>
                      <a:pt x="2140" y="726"/>
                    </a:cubicBezTo>
                    <a:cubicBezTo>
                      <a:pt x="1953" y="275"/>
                      <a:pt x="1519" y="0"/>
                      <a:pt x="105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3" name="Google Shape;3643;p36"/>
              <p:cNvSpPr/>
              <p:nvPr/>
            </p:nvSpPr>
            <p:spPr>
              <a:xfrm>
                <a:off x="6038992" y="2720703"/>
                <a:ext cx="49260" cy="48225"/>
              </a:xfrm>
              <a:custGeom>
                <a:avLst/>
                <a:gdLst/>
                <a:ahLst/>
                <a:cxnLst/>
                <a:rect l="l" t="t" r="r" b="b"/>
                <a:pathLst>
                  <a:path w="2284" h="2236" extrusionOk="0">
                    <a:moveTo>
                      <a:pt x="1007" y="1"/>
                    </a:moveTo>
                    <a:cubicBezTo>
                      <a:pt x="864" y="1"/>
                      <a:pt x="718" y="29"/>
                      <a:pt x="577" y="90"/>
                    </a:cubicBezTo>
                    <a:cubicBezTo>
                      <a:pt x="1" y="317"/>
                      <a:pt x="166" y="789"/>
                      <a:pt x="412" y="1365"/>
                    </a:cubicBezTo>
                    <a:cubicBezTo>
                      <a:pt x="596" y="1834"/>
                      <a:pt x="766" y="2235"/>
                      <a:pt x="1134" y="2235"/>
                    </a:cubicBezTo>
                    <a:cubicBezTo>
                      <a:pt x="1218" y="2235"/>
                      <a:pt x="1312" y="2214"/>
                      <a:pt x="1420" y="2168"/>
                    </a:cubicBezTo>
                    <a:cubicBezTo>
                      <a:pt x="1996" y="1941"/>
                      <a:pt x="2284" y="1283"/>
                      <a:pt x="2037" y="707"/>
                    </a:cubicBezTo>
                    <a:cubicBezTo>
                      <a:pt x="1866" y="272"/>
                      <a:pt x="1449" y="1"/>
                      <a:pt x="100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4" name="Google Shape;3644;p36"/>
              <p:cNvSpPr/>
              <p:nvPr/>
            </p:nvSpPr>
            <p:spPr>
              <a:xfrm>
                <a:off x="6040782" y="2726634"/>
                <a:ext cx="46586" cy="42294"/>
              </a:xfrm>
              <a:custGeom>
                <a:avLst/>
                <a:gdLst/>
                <a:ahLst/>
                <a:cxnLst/>
                <a:rect l="l" t="t" r="r" b="b"/>
                <a:pathLst>
                  <a:path w="2160" h="1961" extrusionOk="0">
                    <a:moveTo>
                      <a:pt x="206" y="1"/>
                    </a:moveTo>
                    <a:lnTo>
                      <a:pt x="206" y="1"/>
                    </a:lnTo>
                    <a:cubicBezTo>
                      <a:pt x="0" y="267"/>
                      <a:pt x="143" y="659"/>
                      <a:pt x="329" y="1090"/>
                    </a:cubicBezTo>
                    <a:cubicBezTo>
                      <a:pt x="513" y="1559"/>
                      <a:pt x="683" y="1960"/>
                      <a:pt x="1051" y="1960"/>
                    </a:cubicBezTo>
                    <a:cubicBezTo>
                      <a:pt x="1135" y="1960"/>
                      <a:pt x="1229" y="1939"/>
                      <a:pt x="1337" y="1893"/>
                    </a:cubicBezTo>
                    <a:cubicBezTo>
                      <a:pt x="1893" y="1666"/>
                      <a:pt x="2160" y="1049"/>
                      <a:pt x="1975" y="473"/>
                    </a:cubicBezTo>
                    <a:lnTo>
                      <a:pt x="1975" y="473"/>
                    </a:lnTo>
                    <a:cubicBezTo>
                      <a:pt x="1362" y="748"/>
                      <a:pt x="962" y="873"/>
                      <a:pt x="701" y="873"/>
                    </a:cubicBezTo>
                    <a:cubicBezTo>
                      <a:pt x="278" y="873"/>
                      <a:pt x="218" y="547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645" name="Google Shape;3645;p36"/>
          <p:cNvGrpSpPr/>
          <p:nvPr/>
        </p:nvGrpSpPr>
        <p:grpSpPr>
          <a:xfrm rot="-121861">
            <a:off x="4255934" y="3757037"/>
            <a:ext cx="1429802" cy="1600398"/>
            <a:chOff x="4138184" y="930105"/>
            <a:chExt cx="3868174" cy="4329704"/>
          </a:xfrm>
        </p:grpSpPr>
        <p:sp>
          <p:nvSpPr>
            <p:cNvPr id="3646" name="Google Shape;3646;p36"/>
            <p:cNvSpPr/>
            <p:nvPr/>
          </p:nvSpPr>
          <p:spPr>
            <a:xfrm>
              <a:off x="4368726" y="3122987"/>
              <a:ext cx="2187893" cy="2136822"/>
            </a:xfrm>
            <a:custGeom>
              <a:avLst/>
              <a:gdLst/>
              <a:ahLst/>
              <a:cxnLst/>
              <a:rect l="l" t="t" r="r" b="b"/>
              <a:pathLst>
                <a:path w="101444" h="99076" extrusionOk="0">
                  <a:moveTo>
                    <a:pt x="14196" y="0"/>
                  </a:moveTo>
                  <a:lnTo>
                    <a:pt x="13949" y="247"/>
                  </a:lnTo>
                  <a:cubicBezTo>
                    <a:pt x="13167" y="1029"/>
                    <a:pt x="14217" y="2900"/>
                    <a:pt x="15657" y="4361"/>
                  </a:cubicBezTo>
                  <a:lnTo>
                    <a:pt x="47276" y="36103"/>
                  </a:lnTo>
                  <a:lnTo>
                    <a:pt x="49374" y="38223"/>
                  </a:lnTo>
                  <a:cubicBezTo>
                    <a:pt x="38492" y="44025"/>
                    <a:pt x="28062" y="50051"/>
                    <a:pt x="19956" y="55257"/>
                  </a:cubicBezTo>
                  <a:lnTo>
                    <a:pt x="640" y="54413"/>
                  </a:lnTo>
                  <a:lnTo>
                    <a:pt x="495" y="54577"/>
                  </a:lnTo>
                  <a:cubicBezTo>
                    <a:pt x="1" y="55194"/>
                    <a:pt x="105" y="56080"/>
                    <a:pt x="722" y="56574"/>
                  </a:cubicBezTo>
                  <a:lnTo>
                    <a:pt x="8806" y="63012"/>
                  </a:lnTo>
                  <a:cubicBezTo>
                    <a:pt x="3808" y="66983"/>
                    <a:pt x="3602" y="68320"/>
                    <a:pt x="3972" y="69060"/>
                  </a:cubicBezTo>
                  <a:cubicBezTo>
                    <a:pt x="4166" y="69418"/>
                    <a:pt x="4567" y="69740"/>
                    <a:pt x="5666" y="69740"/>
                  </a:cubicBezTo>
                  <a:cubicBezTo>
                    <a:pt x="6782" y="69740"/>
                    <a:pt x="8617" y="69408"/>
                    <a:pt x="11686" y="68443"/>
                  </a:cubicBezTo>
                  <a:lnTo>
                    <a:pt x="12489" y="78729"/>
                  </a:lnTo>
                  <a:cubicBezTo>
                    <a:pt x="12530" y="79121"/>
                    <a:pt x="12695" y="79470"/>
                    <a:pt x="12983" y="79717"/>
                  </a:cubicBezTo>
                  <a:cubicBezTo>
                    <a:pt x="13234" y="79932"/>
                    <a:pt x="13548" y="80054"/>
                    <a:pt x="13884" y="80054"/>
                  </a:cubicBezTo>
                  <a:cubicBezTo>
                    <a:pt x="13932" y="80054"/>
                    <a:pt x="13982" y="80051"/>
                    <a:pt x="14031" y="80046"/>
                  </a:cubicBezTo>
                  <a:lnTo>
                    <a:pt x="14237" y="80026"/>
                  </a:lnTo>
                  <a:lnTo>
                    <a:pt x="14258" y="79985"/>
                  </a:lnTo>
                  <a:lnTo>
                    <a:pt x="14319" y="79985"/>
                  </a:lnTo>
                  <a:lnTo>
                    <a:pt x="21561" y="68176"/>
                  </a:lnTo>
                  <a:lnTo>
                    <a:pt x="21582" y="68176"/>
                  </a:lnTo>
                  <a:lnTo>
                    <a:pt x="24421" y="63527"/>
                  </a:lnTo>
                  <a:cubicBezTo>
                    <a:pt x="33163" y="59762"/>
                    <a:pt x="43902" y="54558"/>
                    <a:pt x="54703" y="48838"/>
                  </a:cubicBezTo>
                  <a:lnTo>
                    <a:pt x="55505" y="52007"/>
                  </a:lnTo>
                  <a:lnTo>
                    <a:pt x="63981" y="95351"/>
                  </a:lnTo>
                  <a:cubicBezTo>
                    <a:pt x="64351" y="97244"/>
                    <a:pt x="65236" y="99076"/>
                    <a:pt x="66265" y="99076"/>
                  </a:cubicBezTo>
                  <a:lnTo>
                    <a:pt x="66430" y="99076"/>
                  </a:lnTo>
                  <a:lnTo>
                    <a:pt x="66759" y="99013"/>
                  </a:lnTo>
                  <a:lnTo>
                    <a:pt x="66759" y="98994"/>
                  </a:lnTo>
                  <a:lnTo>
                    <a:pt x="66800" y="98994"/>
                  </a:lnTo>
                  <a:lnTo>
                    <a:pt x="68322" y="70645"/>
                  </a:lnTo>
                  <a:cubicBezTo>
                    <a:pt x="68671" y="70480"/>
                    <a:pt x="69000" y="70294"/>
                    <a:pt x="69351" y="70110"/>
                  </a:cubicBezTo>
                  <a:cubicBezTo>
                    <a:pt x="69433" y="70069"/>
                    <a:pt x="69515" y="70028"/>
                    <a:pt x="69576" y="69987"/>
                  </a:cubicBezTo>
                  <a:cubicBezTo>
                    <a:pt x="71614" y="68917"/>
                    <a:pt x="73444" y="67785"/>
                    <a:pt x="74760" y="66797"/>
                  </a:cubicBezTo>
                  <a:cubicBezTo>
                    <a:pt x="76777" y="65296"/>
                    <a:pt x="76839" y="64679"/>
                    <a:pt x="76633" y="64287"/>
                  </a:cubicBezTo>
                  <a:cubicBezTo>
                    <a:pt x="76511" y="64078"/>
                    <a:pt x="76301" y="63892"/>
                    <a:pt x="75762" y="63892"/>
                  </a:cubicBezTo>
                  <a:cubicBezTo>
                    <a:pt x="75297" y="63892"/>
                    <a:pt x="74590" y="64030"/>
                    <a:pt x="73485" y="64411"/>
                  </a:cubicBezTo>
                  <a:cubicBezTo>
                    <a:pt x="72107" y="64905"/>
                    <a:pt x="70379" y="65667"/>
                    <a:pt x="68548" y="66613"/>
                  </a:cubicBezTo>
                  <a:lnTo>
                    <a:pt x="68753" y="62910"/>
                  </a:lnTo>
                  <a:lnTo>
                    <a:pt x="68816" y="62888"/>
                  </a:lnTo>
                  <a:lnTo>
                    <a:pt x="68816" y="62024"/>
                  </a:lnTo>
                  <a:cubicBezTo>
                    <a:pt x="68877" y="61983"/>
                    <a:pt x="68939" y="61964"/>
                    <a:pt x="69022" y="61922"/>
                  </a:cubicBezTo>
                  <a:cubicBezTo>
                    <a:pt x="69617" y="61634"/>
                    <a:pt x="70235" y="61325"/>
                    <a:pt x="70852" y="60996"/>
                  </a:cubicBezTo>
                  <a:cubicBezTo>
                    <a:pt x="71263" y="60770"/>
                    <a:pt x="71655" y="60565"/>
                    <a:pt x="72045" y="60338"/>
                  </a:cubicBezTo>
                  <a:cubicBezTo>
                    <a:pt x="73589" y="59474"/>
                    <a:pt x="74966" y="58590"/>
                    <a:pt x="76016" y="57808"/>
                  </a:cubicBezTo>
                  <a:cubicBezTo>
                    <a:pt x="76345" y="57561"/>
                    <a:pt x="76592" y="57355"/>
                    <a:pt x="76818" y="57169"/>
                  </a:cubicBezTo>
                  <a:cubicBezTo>
                    <a:pt x="78052" y="56100"/>
                    <a:pt x="78073" y="55606"/>
                    <a:pt x="77909" y="55277"/>
                  </a:cubicBezTo>
                  <a:cubicBezTo>
                    <a:pt x="77789" y="55071"/>
                    <a:pt x="77583" y="54893"/>
                    <a:pt x="77062" y="54893"/>
                  </a:cubicBezTo>
                  <a:cubicBezTo>
                    <a:pt x="76598" y="54893"/>
                    <a:pt x="75885" y="55034"/>
                    <a:pt x="74760" y="55422"/>
                  </a:cubicBezTo>
                  <a:cubicBezTo>
                    <a:pt x="74472" y="55524"/>
                    <a:pt x="74143" y="55647"/>
                    <a:pt x="73814" y="55771"/>
                  </a:cubicBezTo>
                  <a:cubicBezTo>
                    <a:pt x="72437" y="56305"/>
                    <a:pt x="70852" y="57046"/>
                    <a:pt x="69227" y="57910"/>
                  </a:cubicBezTo>
                  <a:cubicBezTo>
                    <a:pt x="69145" y="57951"/>
                    <a:pt x="69083" y="57992"/>
                    <a:pt x="69000" y="58033"/>
                  </a:cubicBezTo>
                  <a:lnTo>
                    <a:pt x="69186" y="54906"/>
                  </a:lnTo>
                  <a:cubicBezTo>
                    <a:pt x="69741" y="54618"/>
                    <a:pt x="70297" y="54330"/>
                    <a:pt x="70873" y="54023"/>
                  </a:cubicBezTo>
                  <a:cubicBezTo>
                    <a:pt x="70975" y="53982"/>
                    <a:pt x="71531" y="53672"/>
                    <a:pt x="72333" y="53220"/>
                  </a:cubicBezTo>
                  <a:cubicBezTo>
                    <a:pt x="75501" y="51431"/>
                    <a:pt x="82578" y="47212"/>
                    <a:pt x="81673" y="45506"/>
                  </a:cubicBezTo>
                  <a:cubicBezTo>
                    <a:pt x="81501" y="45181"/>
                    <a:pt x="81095" y="45043"/>
                    <a:pt x="80528" y="45043"/>
                  </a:cubicBezTo>
                  <a:cubicBezTo>
                    <a:pt x="79873" y="45043"/>
                    <a:pt x="79003" y="45228"/>
                    <a:pt x="78032" y="45526"/>
                  </a:cubicBezTo>
                  <a:cubicBezTo>
                    <a:pt x="75029" y="46431"/>
                    <a:pt x="71038" y="48386"/>
                    <a:pt x="69494" y="49187"/>
                  </a:cubicBezTo>
                  <a:lnTo>
                    <a:pt x="69535" y="48323"/>
                  </a:lnTo>
                  <a:lnTo>
                    <a:pt x="69659" y="45917"/>
                  </a:lnTo>
                  <a:lnTo>
                    <a:pt x="69968" y="40424"/>
                  </a:lnTo>
                  <a:cubicBezTo>
                    <a:pt x="70009" y="40404"/>
                    <a:pt x="70029" y="40382"/>
                    <a:pt x="70070" y="40363"/>
                  </a:cubicBezTo>
                  <a:cubicBezTo>
                    <a:pt x="70379" y="40198"/>
                    <a:pt x="70709" y="39992"/>
                    <a:pt x="71038" y="39806"/>
                  </a:cubicBezTo>
                  <a:cubicBezTo>
                    <a:pt x="71222" y="39683"/>
                    <a:pt x="71428" y="39581"/>
                    <a:pt x="71614" y="39477"/>
                  </a:cubicBezTo>
                  <a:cubicBezTo>
                    <a:pt x="71675" y="39436"/>
                    <a:pt x="71757" y="39395"/>
                    <a:pt x="71839" y="39334"/>
                  </a:cubicBezTo>
                  <a:cubicBezTo>
                    <a:pt x="74020" y="38059"/>
                    <a:pt x="76222" y="36762"/>
                    <a:pt x="78381" y="35467"/>
                  </a:cubicBezTo>
                  <a:cubicBezTo>
                    <a:pt x="88338" y="29418"/>
                    <a:pt x="101443" y="20860"/>
                    <a:pt x="100826" y="17898"/>
                  </a:cubicBezTo>
                  <a:lnTo>
                    <a:pt x="100846" y="17528"/>
                  </a:lnTo>
                  <a:lnTo>
                    <a:pt x="100703" y="17610"/>
                  </a:lnTo>
                  <a:cubicBezTo>
                    <a:pt x="100440" y="17209"/>
                    <a:pt x="99845" y="17029"/>
                    <a:pt x="98986" y="17029"/>
                  </a:cubicBezTo>
                  <a:cubicBezTo>
                    <a:pt x="92656" y="17029"/>
                    <a:pt x="72016" y="26829"/>
                    <a:pt x="64825" y="30343"/>
                  </a:cubicBezTo>
                  <a:lnTo>
                    <a:pt x="58406" y="26497"/>
                  </a:lnTo>
                  <a:lnTo>
                    <a:pt x="57748" y="26105"/>
                  </a:lnTo>
                  <a:cubicBezTo>
                    <a:pt x="60258" y="24706"/>
                    <a:pt x="68177" y="20098"/>
                    <a:pt x="67231" y="18309"/>
                  </a:cubicBezTo>
                  <a:cubicBezTo>
                    <a:pt x="67094" y="18044"/>
                    <a:pt x="66825" y="17807"/>
                    <a:pt x="66112" y="17807"/>
                  </a:cubicBezTo>
                  <a:cubicBezTo>
                    <a:pt x="65440" y="17807"/>
                    <a:pt x="64371" y="18018"/>
                    <a:pt x="62644" y="18617"/>
                  </a:cubicBezTo>
                  <a:cubicBezTo>
                    <a:pt x="60258" y="19440"/>
                    <a:pt x="57233" y="20819"/>
                    <a:pt x="54106" y="22465"/>
                  </a:cubicBezTo>
                  <a:cubicBezTo>
                    <a:pt x="53675" y="22690"/>
                    <a:pt x="53263" y="22937"/>
                    <a:pt x="52830" y="23164"/>
                  </a:cubicBezTo>
                  <a:lnTo>
                    <a:pt x="51061" y="22095"/>
                  </a:lnTo>
                  <a:lnTo>
                    <a:pt x="50156" y="21560"/>
                  </a:lnTo>
                  <a:cubicBezTo>
                    <a:pt x="52111" y="20510"/>
                    <a:pt x="53859" y="19420"/>
                    <a:pt x="55135" y="18474"/>
                  </a:cubicBezTo>
                  <a:cubicBezTo>
                    <a:pt x="57172" y="16952"/>
                    <a:pt x="57233" y="16334"/>
                    <a:pt x="57007" y="15943"/>
                  </a:cubicBezTo>
                  <a:cubicBezTo>
                    <a:pt x="56872" y="15689"/>
                    <a:pt x="56560" y="15582"/>
                    <a:pt x="56131" y="15582"/>
                  </a:cubicBezTo>
                  <a:cubicBezTo>
                    <a:pt x="54095" y="15582"/>
                    <a:pt x="49414" y="17998"/>
                    <a:pt x="48326" y="18576"/>
                  </a:cubicBezTo>
                  <a:cubicBezTo>
                    <a:pt x="47770" y="18885"/>
                    <a:pt x="47215" y="19193"/>
                    <a:pt x="46700" y="19481"/>
                  </a:cubicBezTo>
                  <a:lnTo>
                    <a:pt x="43120" y="17342"/>
                  </a:lnTo>
                  <a:lnTo>
                    <a:pt x="42771" y="17136"/>
                  </a:lnTo>
                  <a:cubicBezTo>
                    <a:pt x="44972" y="15902"/>
                    <a:pt x="49498" y="13186"/>
                    <a:pt x="48839" y="11952"/>
                  </a:cubicBezTo>
                  <a:cubicBezTo>
                    <a:pt x="48704" y="11699"/>
                    <a:pt x="48395" y="11592"/>
                    <a:pt x="47970" y="11592"/>
                  </a:cubicBezTo>
                  <a:cubicBezTo>
                    <a:pt x="45937" y="11592"/>
                    <a:pt x="41247" y="14028"/>
                    <a:pt x="40158" y="14606"/>
                  </a:cubicBezTo>
                  <a:cubicBezTo>
                    <a:pt x="39870" y="14750"/>
                    <a:pt x="39582" y="14894"/>
                    <a:pt x="39315" y="15059"/>
                  </a:cubicBezTo>
                  <a:lnTo>
                    <a:pt x="14196" y="0"/>
                  </a:lnTo>
                  <a:close/>
                </a:path>
              </a:pathLst>
            </a:custGeom>
            <a:solidFill>
              <a:srgbClr val="13394F">
                <a:alpha val="34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647" name="Google Shape;3647;p36"/>
            <p:cNvGrpSpPr/>
            <p:nvPr/>
          </p:nvGrpSpPr>
          <p:grpSpPr>
            <a:xfrm>
              <a:off x="4138184" y="930105"/>
              <a:ext cx="3868174" cy="3755764"/>
              <a:chOff x="4138184" y="930105"/>
              <a:chExt cx="3868174" cy="3755764"/>
            </a:xfrm>
          </p:grpSpPr>
          <p:sp>
            <p:nvSpPr>
              <p:cNvPr id="3648" name="Google Shape;3648;p36"/>
              <p:cNvSpPr/>
              <p:nvPr/>
            </p:nvSpPr>
            <p:spPr>
              <a:xfrm>
                <a:off x="4138184" y="930105"/>
                <a:ext cx="3868174" cy="3755764"/>
              </a:xfrm>
              <a:custGeom>
                <a:avLst/>
                <a:gdLst/>
                <a:ahLst/>
                <a:cxnLst/>
                <a:rect l="l" t="t" r="r" b="b"/>
                <a:pathLst>
                  <a:path w="179352" h="174140" extrusionOk="0">
                    <a:moveTo>
                      <a:pt x="24442" y="1"/>
                    </a:moveTo>
                    <a:lnTo>
                      <a:pt x="24442" y="1"/>
                    </a:lnTo>
                    <a:cubicBezTo>
                      <a:pt x="23537" y="886"/>
                      <a:pt x="24915" y="3704"/>
                      <a:pt x="27466" y="6276"/>
                    </a:cubicBezTo>
                    <a:lnTo>
                      <a:pt x="88011" y="67066"/>
                    </a:lnTo>
                    <a:cubicBezTo>
                      <a:pt x="87846" y="67170"/>
                      <a:pt x="87660" y="67252"/>
                      <a:pt x="87495" y="67354"/>
                    </a:cubicBezTo>
                    <a:cubicBezTo>
                      <a:pt x="67109" y="78175"/>
                      <a:pt x="48778" y="88832"/>
                      <a:pt x="34748" y="97842"/>
                    </a:cubicBezTo>
                    <a:lnTo>
                      <a:pt x="598" y="96361"/>
                    </a:lnTo>
                    <a:lnTo>
                      <a:pt x="598" y="96361"/>
                    </a:lnTo>
                    <a:cubicBezTo>
                      <a:pt x="1" y="97123"/>
                      <a:pt x="124" y="98254"/>
                      <a:pt x="886" y="98871"/>
                    </a:cubicBezTo>
                    <a:lnTo>
                      <a:pt x="15967" y="110885"/>
                    </a:lnTo>
                    <a:cubicBezTo>
                      <a:pt x="9403" y="115987"/>
                      <a:pt x="6029" y="119670"/>
                      <a:pt x="6852" y="121253"/>
                    </a:cubicBezTo>
                    <a:cubicBezTo>
                      <a:pt x="7150" y="121805"/>
                      <a:pt x="7957" y="122070"/>
                      <a:pt x="9222" y="122070"/>
                    </a:cubicBezTo>
                    <a:cubicBezTo>
                      <a:pt x="11547" y="122070"/>
                      <a:pt x="15419" y="121177"/>
                      <a:pt x="20534" y="119525"/>
                    </a:cubicBezTo>
                    <a:lnTo>
                      <a:pt x="22056" y="138720"/>
                    </a:lnTo>
                    <a:cubicBezTo>
                      <a:pt x="22114" y="139657"/>
                      <a:pt x="22914" y="140372"/>
                      <a:pt x="23840" y="140372"/>
                    </a:cubicBezTo>
                    <a:cubicBezTo>
                      <a:pt x="23889" y="140372"/>
                      <a:pt x="23939" y="140370"/>
                      <a:pt x="23990" y="140366"/>
                    </a:cubicBezTo>
                    <a:lnTo>
                      <a:pt x="41866" y="111255"/>
                    </a:lnTo>
                    <a:cubicBezTo>
                      <a:pt x="57172" y="104672"/>
                      <a:pt x="76284" y="95477"/>
                      <a:pt x="96671" y="84635"/>
                    </a:cubicBezTo>
                    <a:lnTo>
                      <a:pt x="97041" y="84451"/>
                    </a:lnTo>
                    <a:lnTo>
                      <a:pt x="113397" y="168117"/>
                    </a:lnTo>
                    <a:cubicBezTo>
                      <a:pt x="114067" y="171506"/>
                      <a:pt x="115529" y="174140"/>
                      <a:pt x="116736" y="174140"/>
                    </a:cubicBezTo>
                    <a:cubicBezTo>
                      <a:pt x="116789" y="174140"/>
                      <a:pt x="116842" y="174134"/>
                      <a:pt x="116894" y="174124"/>
                    </a:cubicBezTo>
                    <a:lnTo>
                      <a:pt x="119651" y="123949"/>
                    </a:lnTo>
                    <a:cubicBezTo>
                      <a:pt x="120493" y="123538"/>
                      <a:pt x="121379" y="123085"/>
                      <a:pt x="122263" y="122633"/>
                    </a:cubicBezTo>
                    <a:cubicBezTo>
                      <a:pt x="129608" y="118724"/>
                      <a:pt x="135080" y="114629"/>
                      <a:pt x="134463" y="113477"/>
                    </a:cubicBezTo>
                    <a:cubicBezTo>
                      <a:pt x="134356" y="113272"/>
                      <a:pt x="134065" y="113175"/>
                      <a:pt x="133616" y="113175"/>
                    </a:cubicBezTo>
                    <a:cubicBezTo>
                      <a:pt x="131540" y="113175"/>
                      <a:pt x="126100" y="115259"/>
                      <a:pt x="120062" y="118456"/>
                    </a:cubicBezTo>
                    <a:cubicBezTo>
                      <a:pt x="120021" y="118477"/>
                      <a:pt x="119980" y="118497"/>
                      <a:pt x="119958" y="118518"/>
                    </a:cubicBezTo>
                    <a:lnTo>
                      <a:pt x="120493" y="108663"/>
                    </a:lnTo>
                    <a:cubicBezTo>
                      <a:pt x="121790" y="108046"/>
                      <a:pt x="123148" y="107388"/>
                      <a:pt x="124525" y="106647"/>
                    </a:cubicBezTo>
                    <a:cubicBezTo>
                      <a:pt x="131871" y="102738"/>
                      <a:pt x="137343" y="98645"/>
                      <a:pt x="136726" y="97493"/>
                    </a:cubicBezTo>
                    <a:cubicBezTo>
                      <a:pt x="136619" y="97288"/>
                      <a:pt x="136328" y="97191"/>
                      <a:pt x="135878" y="97191"/>
                    </a:cubicBezTo>
                    <a:cubicBezTo>
                      <a:pt x="133802" y="97191"/>
                      <a:pt x="128362" y="99275"/>
                      <a:pt x="122325" y="102472"/>
                    </a:cubicBezTo>
                    <a:cubicBezTo>
                      <a:pt x="121790" y="102760"/>
                      <a:pt x="121296" y="103026"/>
                      <a:pt x="120781" y="103314"/>
                    </a:cubicBezTo>
                    <a:lnTo>
                      <a:pt x="121193" y="96012"/>
                    </a:lnTo>
                    <a:cubicBezTo>
                      <a:pt x="122304" y="95456"/>
                      <a:pt x="123415" y="94880"/>
                      <a:pt x="124567" y="94284"/>
                    </a:cubicBezTo>
                    <a:cubicBezTo>
                      <a:pt x="135922" y="88256"/>
                      <a:pt x="144357" y="81919"/>
                      <a:pt x="143411" y="80150"/>
                    </a:cubicBezTo>
                    <a:cubicBezTo>
                      <a:pt x="143244" y="79835"/>
                      <a:pt x="142793" y="79685"/>
                      <a:pt x="142100" y="79685"/>
                    </a:cubicBezTo>
                    <a:cubicBezTo>
                      <a:pt x="138947" y="79685"/>
                      <a:pt x="130787" y="82791"/>
                      <a:pt x="121645" y="87597"/>
                    </a:cubicBezTo>
                    <a:lnTo>
                      <a:pt x="122592" y="70338"/>
                    </a:lnTo>
                    <a:cubicBezTo>
                      <a:pt x="156269" y="51020"/>
                      <a:pt x="179351" y="34583"/>
                      <a:pt x="177314" y="30736"/>
                    </a:cubicBezTo>
                    <a:cubicBezTo>
                      <a:pt x="177018" y="30181"/>
                      <a:pt x="176211" y="29913"/>
                      <a:pt x="174939" y="29913"/>
                    </a:cubicBezTo>
                    <a:cubicBezTo>
                      <a:pt x="167445" y="29913"/>
                      <a:pt x="143845" y="39208"/>
                      <a:pt x="114157" y="53735"/>
                    </a:cubicBezTo>
                    <a:lnTo>
                      <a:pt x="100148" y="45342"/>
                    </a:lnTo>
                    <a:cubicBezTo>
                      <a:pt x="110887" y="39521"/>
                      <a:pt x="118704" y="33575"/>
                      <a:pt x="117778" y="31868"/>
                    </a:cubicBezTo>
                    <a:cubicBezTo>
                      <a:pt x="117614" y="31554"/>
                      <a:pt x="117165" y="31405"/>
                      <a:pt x="116475" y="31405"/>
                    </a:cubicBezTo>
                    <a:cubicBezTo>
                      <a:pt x="113272" y="31405"/>
                      <a:pt x="104861" y="34623"/>
                      <a:pt x="95519" y="39582"/>
                    </a:cubicBezTo>
                    <a:cubicBezTo>
                      <a:pt x="94635" y="40056"/>
                      <a:pt x="93749" y="40528"/>
                      <a:pt x="92885" y="41002"/>
                    </a:cubicBezTo>
                    <a:lnTo>
                      <a:pt x="86653" y="37258"/>
                    </a:lnTo>
                    <a:cubicBezTo>
                      <a:pt x="86919" y="37134"/>
                      <a:pt x="87188" y="36990"/>
                      <a:pt x="87476" y="36846"/>
                    </a:cubicBezTo>
                    <a:cubicBezTo>
                      <a:pt x="94819" y="32938"/>
                      <a:pt x="100272" y="28843"/>
                      <a:pt x="99674" y="27691"/>
                    </a:cubicBezTo>
                    <a:cubicBezTo>
                      <a:pt x="99564" y="27486"/>
                      <a:pt x="99270" y="27389"/>
                      <a:pt x="98819" y="27389"/>
                    </a:cubicBezTo>
                    <a:cubicBezTo>
                      <a:pt x="96732" y="27389"/>
                      <a:pt x="91292" y="29473"/>
                      <a:pt x="85254" y="32669"/>
                    </a:cubicBezTo>
                    <a:cubicBezTo>
                      <a:pt x="84122" y="33287"/>
                      <a:pt x="83032" y="33884"/>
                      <a:pt x="82003" y="34480"/>
                    </a:cubicBezTo>
                    <a:lnTo>
                      <a:pt x="73569" y="29440"/>
                    </a:lnTo>
                    <a:cubicBezTo>
                      <a:pt x="80605" y="25634"/>
                      <a:pt x="85748" y="21725"/>
                      <a:pt x="85150" y="20614"/>
                    </a:cubicBezTo>
                    <a:cubicBezTo>
                      <a:pt x="85044" y="20409"/>
                      <a:pt x="84753" y="20312"/>
                      <a:pt x="84305" y="20312"/>
                    </a:cubicBezTo>
                    <a:cubicBezTo>
                      <a:pt x="82231" y="20312"/>
                      <a:pt x="76790" y="22400"/>
                      <a:pt x="70750" y="25614"/>
                    </a:cubicBezTo>
                    <a:cubicBezTo>
                      <a:pt x="70113" y="25943"/>
                      <a:pt x="69496" y="26292"/>
                      <a:pt x="68878" y="26621"/>
                    </a:cubicBezTo>
                    <a:lnTo>
                      <a:pt x="68878" y="26621"/>
                    </a:lnTo>
                    <a:lnTo>
                      <a:pt x="2444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9" name="Google Shape;3649;p36"/>
              <p:cNvSpPr/>
              <p:nvPr/>
            </p:nvSpPr>
            <p:spPr>
              <a:xfrm>
                <a:off x="4286848" y="1607173"/>
                <a:ext cx="3675555" cy="3078221"/>
              </a:xfrm>
              <a:custGeom>
                <a:avLst/>
                <a:gdLst/>
                <a:ahLst/>
                <a:cxnLst/>
                <a:rect l="l" t="t" r="r" b="b"/>
                <a:pathLst>
                  <a:path w="170421" h="142725" extrusionOk="0">
                    <a:moveTo>
                      <a:pt x="170421" y="1"/>
                    </a:moveTo>
                    <a:lnTo>
                      <a:pt x="63" y="88914"/>
                    </a:lnTo>
                    <a:lnTo>
                      <a:pt x="63" y="88914"/>
                    </a:lnTo>
                    <a:cubicBezTo>
                      <a:pt x="0" y="89243"/>
                      <a:pt x="0" y="89531"/>
                      <a:pt x="124" y="89758"/>
                    </a:cubicBezTo>
                    <a:cubicBezTo>
                      <a:pt x="423" y="90320"/>
                      <a:pt x="1237" y="90589"/>
                      <a:pt x="2515" y="90589"/>
                    </a:cubicBezTo>
                    <a:cubicBezTo>
                      <a:pt x="4841" y="90589"/>
                      <a:pt x="8706" y="89697"/>
                      <a:pt x="13805" y="88050"/>
                    </a:cubicBezTo>
                    <a:lnTo>
                      <a:pt x="15306" y="107245"/>
                    </a:lnTo>
                    <a:cubicBezTo>
                      <a:pt x="15384" y="108182"/>
                      <a:pt x="16167" y="108897"/>
                      <a:pt x="17090" y="108897"/>
                    </a:cubicBezTo>
                    <a:cubicBezTo>
                      <a:pt x="17140" y="108897"/>
                      <a:pt x="17190" y="108895"/>
                      <a:pt x="17240" y="108891"/>
                    </a:cubicBezTo>
                    <a:lnTo>
                      <a:pt x="35097" y="79801"/>
                    </a:lnTo>
                    <a:cubicBezTo>
                      <a:pt x="50383" y="73238"/>
                      <a:pt x="69452" y="64043"/>
                      <a:pt x="89819" y="53222"/>
                    </a:cubicBezTo>
                    <a:lnTo>
                      <a:pt x="90189" y="53036"/>
                    </a:lnTo>
                    <a:lnTo>
                      <a:pt x="106565" y="136683"/>
                    </a:lnTo>
                    <a:cubicBezTo>
                      <a:pt x="107237" y="140103"/>
                      <a:pt x="108726" y="142724"/>
                      <a:pt x="109918" y="142724"/>
                    </a:cubicBezTo>
                    <a:cubicBezTo>
                      <a:pt x="109966" y="142724"/>
                      <a:pt x="110014" y="142720"/>
                      <a:pt x="110062" y="142711"/>
                    </a:cubicBezTo>
                    <a:lnTo>
                      <a:pt x="112799" y="92556"/>
                    </a:lnTo>
                    <a:cubicBezTo>
                      <a:pt x="113641" y="92123"/>
                      <a:pt x="114505" y="91692"/>
                      <a:pt x="115391" y="91218"/>
                    </a:cubicBezTo>
                    <a:cubicBezTo>
                      <a:pt x="122734" y="87331"/>
                      <a:pt x="128187" y="83236"/>
                      <a:pt x="127570" y="82084"/>
                    </a:cubicBezTo>
                    <a:cubicBezTo>
                      <a:pt x="127463" y="81878"/>
                      <a:pt x="127170" y="81780"/>
                      <a:pt x="126718" y="81780"/>
                    </a:cubicBezTo>
                    <a:cubicBezTo>
                      <a:pt x="124642" y="81780"/>
                      <a:pt x="119221" y="83852"/>
                      <a:pt x="113189" y="87063"/>
                    </a:cubicBezTo>
                    <a:cubicBezTo>
                      <a:pt x="113148" y="87084"/>
                      <a:pt x="113128" y="87104"/>
                      <a:pt x="113087" y="87104"/>
                    </a:cubicBezTo>
                    <a:lnTo>
                      <a:pt x="113622" y="77250"/>
                    </a:lnTo>
                    <a:cubicBezTo>
                      <a:pt x="114917" y="76653"/>
                      <a:pt x="116255" y="75975"/>
                      <a:pt x="117654" y="75234"/>
                    </a:cubicBezTo>
                    <a:cubicBezTo>
                      <a:pt x="124997" y="71345"/>
                      <a:pt x="130450" y="67252"/>
                      <a:pt x="129833" y="66100"/>
                    </a:cubicBezTo>
                    <a:cubicBezTo>
                      <a:pt x="129723" y="65895"/>
                      <a:pt x="129429" y="65798"/>
                      <a:pt x="128978" y="65798"/>
                    </a:cubicBezTo>
                    <a:cubicBezTo>
                      <a:pt x="126896" y="65798"/>
                      <a:pt x="121469" y="67882"/>
                      <a:pt x="115432" y="71079"/>
                    </a:cubicBezTo>
                    <a:cubicBezTo>
                      <a:pt x="114917" y="71367"/>
                      <a:pt x="114403" y="71633"/>
                      <a:pt x="113910" y="71921"/>
                    </a:cubicBezTo>
                    <a:lnTo>
                      <a:pt x="114300" y="64619"/>
                    </a:lnTo>
                    <a:cubicBezTo>
                      <a:pt x="115411" y="64063"/>
                      <a:pt x="116543" y="63487"/>
                      <a:pt x="117674" y="62870"/>
                    </a:cubicBezTo>
                    <a:cubicBezTo>
                      <a:pt x="129010" y="56863"/>
                      <a:pt x="137444" y="50548"/>
                      <a:pt x="136498" y="48757"/>
                    </a:cubicBezTo>
                    <a:cubicBezTo>
                      <a:pt x="136331" y="48442"/>
                      <a:pt x="135880" y="48292"/>
                      <a:pt x="135187" y="48292"/>
                    </a:cubicBezTo>
                    <a:cubicBezTo>
                      <a:pt x="132034" y="48292"/>
                      <a:pt x="123877" y="51398"/>
                      <a:pt x="114752" y="56204"/>
                    </a:cubicBezTo>
                    <a:lnTo>
                      <a:pt x="114752" y="56204"/>
                    </a:lnTo>
                    <a:lnTo>
                      <a:pt x="115699" y="38965"/>
                    </a:lnTo>
                    <a:cubicBezTo>
                      <a:pt x="147791" y="20532"/>
                      <a:pt x="170236" y="4754"/>
                      <a:pt x="17042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0" name="Google Shape;3650;p36"/>
              <p:cNvSpPr/>
              <p:nvPr/>
            </p:nvSpPr>
            <p:spPr>
              <a:xfrm>
                <a:off x="7647367" y="1641789"/>
                <a:ext cx="157982" cy="168636"/>
              </a:xfrm>
              <a:custGeom>
                <a:avLst/>
                <a:gdLst/>
                <a:ahLst/>
                <a:cxnLst/>
                <a:rect l="l" t="t" r="r" b="b"/>
                <a:pathLst>
                  <a:path w="7325" h="7819" extrusionOk="0">
                    <a:moveTo>
                      <a:pt x="3498" y="1"/>
                    </a:moveTo>
                    <a:lnTo>
                      <a:pt x="1" y="1421"/>
                    </a:lnTo>
                    <a:cubicBezTo>
                      <a:pt x="3498" y="3128"/>
                      <a:pt x="3684" y="7818"/>
                      <a:pt x="3684" y="7818"/>
                    </a:cubicBezTo>
                    <a:lnTo>
                      <a:pt x="7016" y="5226"/>
                    </a:lnTo>
                    <a:cubicBezTo>
                      <a:pt x="7324" y="680"/>
                      <a:pt x="3498" y="1"/>
                      <a:pt x="34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1" name="Google Shape;3651;p36"/>
              <p:cNvSpPr/>
              <p:nvPr/>
            </p:nvSpPr>
            <p:spPr>
              <a:xfrm>
                <a:off x="7647367" y="1641789"/>
                <a:ext cx="157982" cy="113186"/>
              </a:xfrm>
              <a:custGeom>
                <a:avLst/>
                <a:gdLst/>
                <a:ahLst/>
                <a:cxnLst/>
                <a:rect l="l" t="t" r="r" b="b"/>
                <a:pathLst>
                  <a:path w="7325" h="5248" extrusionOk="0">
                    <a:moveTo>
                      <a:pt x="3498" y="1"/>
                    </a:moveTo>
                    <a:lnTo>
                      <a:pt x="1" y="1421"/>
                    </a:lnTo>
                    <a:cubicBezTo>
                      <a:pt x="195" y="1419"/>
                      <a:pt x="390" y="1418"/>
                      <a:pt x="585" y="1418"/>
                    </a:cubicBezTo>
                    <a:cubicBezTo>
                      <a:pt x="2807" y="1418"/>
                      <a:pt x="5034" y="1605"/>
                      <a:pt x="6358" y="3704"/>
                    </a:cubicBezTo>
                    <a:cubicBezTo>
                      <a:pt x="6666" y="4197"/>
                      <a:pt x="6872" y="4712"/>
                      <a:pt x="6995" y="5247"/>
                    </a:cubicBezTo>
                    <a:lnTo>
                      <a:pt x="7016" y="5226"/>
                    </a:lnTo>
                    <a:cubicBezTo>
                      <a:pt x="7324" y="680"/>
                      <a:pt x="3498" y="1"/>
                      <a:pt x="349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2" name="Google Shape;3652;p36"/>
              <p:cNvSpPr/>
              <p:nvPr/>
            </p:nvSpPr>
            <p:spPr>
              <a:xfrm>
                <a:off x="5940040" y="2183564"/>
                <a:ext cx="524047" cy="193008"/>
              </a:xfrm>
              <a:custGeom>
                <a:avLst/>
                <a:gdLst/>
                <a:ahLst/>
                <a:cxnLst/>
                <a:rect l="l" t="t" r="r" b="b"/>
                <a:pathLst>
                  <a:path w="24298" h="8949" extrusionOk="0">
                    <a:moveTo>
                      <a:pt x="1" y="4485"/>
                    </a:moveTo>
                    <a:cubicBezTo>
                      <a:pt x="3" y="4488"/>
                      <a:pt x="6" y="4491"/>
                      <a:pt x="9" y="4493"/>
                    </a:cubicBezTo>
                    <a:lnTo>
                      <a:pt x="9" y="4493"/>
                    </a:lnTo>
                    <a:lnTo>
                      <a:pt x="1" y="4485"/>
                    </a:lnTo>
                    <a:close/>
                    <a:moveTo>
                      <a:pt x="24297" y="0"/>
                    </a:moveTo>
                    <a:cubicBezTo>
                      <a:pt x="24296" y="1"/>
                      <a:pt x="10841" y="5515"/>
                      <a:pt x="3703" y="5515"/>
                    </a:cubicBezTo>
                    <a:cubicBezTo>
                      <a:pt x="2052" y="5515"/>
                      <a:pt x="740" y="5220"/>
                      <a:pt x="9" y="4493"/>
                    </a:cubicBezTo>
                    <a:lnTo>
                      <a:pt x="9" y="4493"/>
                    </a:lnTo>
                    <a:lnTo>
                      <a:pt x="4466" y="8948"/>
                    </a:lnTo>
                    <a:lnTo>
                      <a:pt x="2429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3" name="Google Shape;3653;p36"/>
              <p:cNvSpPr/>
              <p:nvPr/>
            </p:nvSpPr>
            <p:spPr>
              <a:xfrm>
                <a:off x="6223998" y="2751480"/>
                <a:ext cx="35975" cy="145559"/>
              </a:xfrm>
              <a:custGeom>
                <a:avLst/>
                <a:gdLst/>
                <a:ahLst/>
                <a:cxnLst/>
                <a:rect l="l" t="t" r="r" b="b"/>
                <a:pathLst>
                  <a:path w="1668" h="6749" extrusionOk="0">
                    <a:moveTo>
                      <a:pt x="330" y="1"/>
                    </a:moveTo>
                    <a:cubicBezTo>
                      <a:pt x="228" y="61"/>
                      <a:pt x="104" y="103"/>
                      <a:pt x="1" y="165"/>
                    </a:cubicBezTo>
                    <a:lnTo>
                      <a:pt x="1668" y="6748"/>
                    </a:lnTo>
                    <a:lnTo>
                      <a:pt x="330" y="1"/>
                    </a:ln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4" name="Google Shape;3654;p36"/>
              <p:cNvSpPr/>
              <p:nvPr/>
            </p:nvSpPr>
            <p:spPr>
              <a:xfrm>
                <a:off x="6231094" y="2751027"/>
                <a:ext cx="32438" cy="161088"/>
              </a:xfrm>
              <a:custGeom>
                <a:avLst/>
                <a:gdLst/>
                <a:ahLst/>
                <a:cxnLst/>
                <a:rect l="l" t="t" r="r" b="b"/>
                <a:pathLst>
                  <a:path w="1504" h="7469" extrusionOk="0">
                    <a:moveTo>
                      <a:pt x="42" y="0"/>
                    </a:moveTo>
                    <a:cubicBezTo>
                      <a:pt x="22" y="0"/>
                      <a:pt x="22" y="0"/>
                      <a:pt x="1" y="22"/>
                    </a:cubicBezTo>
                    <a:lnTo>
                      <a:pt x="1339" y="6769"/>
                    </a:lnTo>
                    <a:lnTo>
                      <a:pt x="1504" y="7469"/>
                    </a:lnTo>
                    <a:lnTo>
                      <a:pt x="42" y="0"/>
                    </a:lnTo>
                    <a:close/>
                  </a:path>
                </a:pathLst>
              </a:custGeom>
              <a:solidFill>
                <a:srgbClr val="CEBF9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5" name="Google Shape;3655;p36"/>
              <p:cNvSpPr/>
              <p:nvPr/>
            </p:nvSpPr>
            <p:spPr>
              <a:xfrm>
                <a:off x="6223998" y="2502116"/>
                <a:ext cx="436612" cy="409998"/>
              </a:xfrm>
              <a:custGeom>
                <a:avLst/>
                <a:gdLst/>
                <a:ahLst/>
                <a:cxnLst/>
                <a:rect l="l" t="t" r="r" b="b"/>
                <a:pathLst>
                  <a:path w="20244" h="19010" extrusionOk="0">
                    <a:moveTo>
                      <a:pt x="26" y="11713"/>
                    </a:moveTo>
                    <a:lnTo>
                      <a:pt x="26" y="11713"/>
                    </a:lnTo>
                    <a:cubicBezTo>
                      <a:pt x="17" y="11717"/>
                      <a:pt x="9" y="11722"/>
                      <a:pt x="1" y="11727"/>
                    </a:cubicBezTo>
                    <a:lnTo>
                      <a:pt x="26" y="11713"/>
                    </a:lnTo>
                    <a:close/>
                    <a:moveTo>
                      <a:pt x="20244" y="1"/>
                    </a:moveTo>
                    <a:lnTo>
                      <a:pt x="26" y="11713"/>
                    </a:lnTo>
                    <a:lnTo>
                      <a:pt x="26" y="11713"/>
                    </a:lnTo>
                    <a:cubicBezTo>
                      <a:pt x="124" y="11658"/>
                      <a:pt x="236" y="11619"/>
                      <a:pt x="330" y="11563"/>
                    </a:cubicBezTo>
                    <a:cubicBezTo>
                      <a:pt x="351" y="11541"/>
                      <a:pt x="351" y="11541"/>
                      <a:pt x="371" y="11541"/>
                    </a:cubicBezTo>
                    <a:lnTo>
                      <a:pt x="1833" y="19010"/>
                    </a:lnTo>
                    <a:cubicBezTo>
                      <a:pt x="3355" y="11151"/>
                      <a:pt x="20242" y="2"/>
                      <a:pt x="2024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6" name="Google Shape;3656;p36"/>
              <p:cNvSpPr/>
              <p:nvPr/>
            </p:nvSpPr>
            <p:spPr>
              <a:xfrm>
                <a:off x="5976878" y="1907997"/>
                <a:ext cx="347884" cy="119743"/>
              </a:xfrm>
              <a:custGeom>
                <a:avLst/>
                <a:gdLst/>
                <a:ahLst/>
                <a:cxnLst/>
                <a:rect l="l" t="t" r="r" b="b"/>
                <a:pathLst>
                  <a:path w="16130" h="5552" extrusionOk="0">
                    <a:moveTo>
                      <a:pt x="14895" y="1"/>
                    </a:moveTo>
                    <a:cubicBezTo>
                      <a:pt x="14895" y="1"/>
                      <a:pt x="7966" y="4736"/>
                      <a:pt x="3060" y="4736"/>
                    </a:cubicBezTo>
                    <a:cubicBezTo>
                      <a:pt x="1883" y="4736"/>
                      <a:pt x="821" y="4463"/>
                      <a:pt x="1" y="3786"/>
                    </a:cubicBezTo>
                    <a:lnTo>
                      <a:pt x="1" y="3786"/>
                    </a:lnTo>
                    <a:cubicBezTo>
                      <a:pt x="1" y="3786"/>
                      <a:pt x="739" y="5551"/>
                      <a:pt x="3856" y="5551"/>
                    </a:cubicBezTo>
                    <a:cubicBezTo>
                      <a:pt x="6268" y="5551"/>
                      <a:pt x="10106" y="4494"/>
                      <a:pt x="16130" y="742"/>
                    </a:cubicBezTo>
                    <a:lnTo>
                      <a:pt x="1489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7" name="Google Shape;3657;p36"/>
              <p:cNvSpPr/>
              <p:nvPr/>
            </p:nvSpPr>
            <p:spPr>
              <a:xfrm>
                <a:off x="4550856" y="3032785"/>
                <a:ext cx="336777" cy="231635"/>
              </a:xfrm>
              <a:custGeom>
                <a:avLst/>
                <a:gdLst/>
                <a:ahLst/>
                <a:cxnLst/>
                <a:rect l="l" t="t" r="r" b="b"/>
                <a:pathLst>
                  <a:path w="15615" h="10740" extrusionOk="0">
                    <a:moveTo>
                      <a:pt x="7797" y="0"/>
                    </a:moveTo>
                    <a:lnTo>
                      <a:pt x="7797" y="0"/>
                    </a:lnTo>
                    <a:cubicBezTo>
                      <a:pt x="11357" y="2406"/>
                      <a:pt x="1" y="10739"/>
                      <a:pt x="1" y="10739"/>
                    </a:cubicBezTo>
                    <a:lnTo>
                      <a:pt x="15614" y="349"/>
                    </a:lnTo>
                    <a:lnTo>
                      <a:pt x="779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8" name="Google Shape;3658;p36"/>
              <p:cNvSpPr/>
              <p:nvPr/>
            </p:nvSpPr>
            <p:spPr>
              <a:xfrm>
                <a:off x="4630268" y="3328281"/>
                <a:ext cx="413535" cy="157982"/>
              </a:xfrm>
              <a:custGeom>
                <a:avLst/>
                <a:gdLst/>
                <a:ahLst/>
                <a:cxnLst/>
                <a:rect l="l" t="t" r="r" b="b"/>
                <a:pathLst>
                  <a:path w="19174" h="7325" extrusionOk="0">
                    <a:moveTo>
                      <a:pt x="19174" y="0"/>
                    </a:moveTo>
                    <a:lnTo>
                      <a:pt x="0" y="7324"/>
                    </a:lnTo>
                    <a:cubicBezTo>
                      <a:pt x="4260" y="6008"/>
                      <a:pt x="7304" y="5555"/>
                      <a:pt x="9485" y="5555"/>
                    </a:cubicBezTo>
                    <a:cubicBezTo>
                      <a:pt x="13825" y="5555"/>
                      <a:pt x="14689" y="7324"/>
                      <a:pt x="14689" y="7324"/>
                    </a:cubicBezTo>
                    <a:lnTo>
                      <a:pt x="1917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9" name="Google Shape;3659;p36"/>
              <p:cNvSpPr/>
              <p:nvPr/>
            </p:nvSpPr>
            <p:spPr>
              <a:xfrm>
                <a:off x="5741727" y="1733645"/>
                <a:ext cx="300845" cy="110210"/>
              </a:xfrm>
              <a:custGeom>
                <a:avLst/>
                <a:gdLst/>
                <a:ahLst/>
                <a:cxnLst/>
                <a:rect l="l" t="t" r="r" b="b"/>
                <a:pathLst>
                  <a:path w="13949" h="5110" extrusionOk="0">
                    <a:moveTo>
                      <a:pt x="12303" y="1"/>
                    </a:moveTo>
                    <a:cubicBezTo>
                      <a:pt x="12303" y="1"/>
                      <a:pt x="5931" y="4197"/>
                      <a:pt x="2044" y="4197"/>
                    </a:cubicBezTo>
                    <a:cubicBezTo>
                      <a:pt x="1225" y="4197"/>
                      <a:pt x="516" y="4010"/>
                      <a:pt x="1" y="3559"/>
                    </a:cubicBezTo>
                    <a:lnTo>
                      <a:pt x="1" y="3559"/>
                    </a:lnTo>
                    <a:cubicBezTo>
                      <a:pt x="1" y="3559"/>
                      <a:pt x="291" y="5110"/>
                      <a:pt x="2911" y="5110"/>
                    </a:cubicBezTo>
                    <a:cubicBezTo>
                      <a:pt x="4918" y="5110"/>
                      <a:pt x="8292" y="4200"/>
                      <a:pt x="13949" y="988"/>
                    </a:cubicBezTo>
                    <a:lnTo>
                      <a:pt x="1230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0" name="Google Shape;3660;p36"/>
              <p:cNvSpPr/>
              <p:nvPr/>
            </p:nvSpPr>
            <p:spPr>
              <a:xfrm>
                <a:off x="5495038" y="1565052"/>
                <a:ext cx="246711" cy="82151"/>
              </a:xfrm>
              <a:custGeom>
                <a:avLst/>
                <a:gdLst/>
                <a:ahLst/>
                <a:cxnLst/>
                <a:rect l="l" t="t" r="r" b="b"/>
                <a:pathLst>
                  <a:path w="11439" h="3809" extrusionOk="0">
                    <a:moveTo>
                      <a:pt x="10657" y="0"/>
                    </a:moveTo>
                    <a:cubicBezTo>
                      <a:pt x="10657" y="0"/>
                      <a:pt x="6835" y="3289"/>
                      <a:pt x="3293" y="3289"/>
                    </a:cubicBezTo>
                    <a:cubicBezTo>
                      <a:pt x="2114" y="3289"/>
                      <a:pt x="966" y="2925"/>
                      <a:pt x="0" y="1954"/>
                    </a:cubicBezTo>
                    <a:lnTo>
                      <a:pt x="0" y="1954"/>
                    </a:lnTo>
                    <a:cubicBezTo>
                      <a:pt x="1" y="1954"/>
                      <a:pt x="1007" y="3808"/>
                      <a:pt x="3740" y="3808"/>
                    </a:cubicBezTo>
                    <a:cubicBezTo>
                      <a:pt x="5513" y="3808"/>
                      <a:pt x="8014" y="3027"/>
                      <a:pt x="11439" y="453"/>
                    </a:cubicBezTo>
                    <a:lnTo>
                      <a:pt x="1065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1" name="Google Shape;3661;p36"/>
              <p:cNvSpPr/>
              <p:nvPr/>
            </p:nvSpPr>
            <p:spPr>
              <a:xfrm>
                <a:off x="6415259" y="3000843"/>
                <a:ext cx="336755" cy="98930"/>
              </a:xfrm>
              <a:custGeom>
                <a:avLst/>
                <a:gdLst/>
                <a:ahLst/>
                <a:cxnLst/>
                <a:rect l="l" t="t" r="r" b="b"/>
                <a:pathLst>
                  <a:path w="15614" h="4587" extrusionOk="0">
                    <a:moveTo>
                      <a:pt x="0" y="2798"/>
                    </a:moveTo>
                    <a:cubicBezTo>
                      <a:pt x="596" y="3517"/>
                      <a:pt x="1440" y="3929"/>
                      <a:pt x="2448" y="4073"/>
                    </a:cubicBezTo>
                    <a:cubicBezTo>
                      <a:pt x="823" y="3558"/>
                      <a:pt x="0" y="2798"/>
                      <a:pt x="0" y="2798"/>
                    </a:cubicBezTo>
                    <a:close/>
                    <a:moveTo>
                      <a:pt x="15614" y="0"/>
                    </a:moveTo>
                    <a:cubicBezTo>
                      <a:pt x="15613" y="0"/>
                      <a:pt x="8454" y="4156"/>
                      <a:pt x="3558" y="4156"/>
                    </a:cubicBezTo>
                    <a:cubicBezTo>
                      <a:pt x="3168" y="4156"/>
                      <a:pt x="2798" y="4134"/>
                      <a:pt x="2448" y="4073"/>
                    </a:cubicBezTo>
                    <a:lnTo>
                      <a:pt x="2448" y="4073"/>
                    </a:lnTo>
                    <a:cubicBezTo>
                      <a:pt x="3333" y="4361"/>
                      <a:pt x="4444" y="4587"/>
                      <a:pt x="5802" y="4587"/>
                    </a:cubicBezTo>
                    <a:cubicBezTo>
                      <a:pt x="8270" y="4587"/>
                      <a:pt x="11499" y="3868"/>
                      <a:pt x="15531" y="1481"/>
                    </a:cubicBezTo>
                    <a:lnTo>
                      <a:pt x="1561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2" name="Google Shape;3662;p36"/>
              <p:cNvSpPr/>
              <p:nvPr/>
            </p:nvSpPr>
            <p:spPr>
              <a:xfrm>
                <a:off x="6761762" y="2786096"/>
                <a:ext cx="1790" cy="33279"/>
              </a:xfrm>
              <a:custGeom>
                <a:avLst/>
                <a:gdLst/>
                <a:ahLst/>
                <a:cxnLst/>
                <a:rect l="l" t="t" r="r" b="b"/>
                <a:pathLst>
                  <a:path w="83" h="1543" extrusionOk="0">
                    <a:moveTo>
                      <a:pt x="83" y="0"/>
                    </a:moveTo>
                    <a:lnTo>
                      <a:pt x="83" y="0"/>
                    </a:lnTo>
                    <a:lnTo>
                      <a:pt x="0" y="1542"/>
                    </a:lnTo>
                    <a:lnTo>
                      <a:pt x="0" y="1542"/>
                    </a:ln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3" name="Google Shape;3663;p36"/>
              <p:cNvSpPr/>
              <p:nvPr/>
            </p:nvSpPr>
            <p:spPr>
              <a:xfrm>
                <a:off x="6486669" y="2786096"/>
                <a:ext cx="276884" cy="147737"/>
              </a:xfrm>
              <a:custGeom>
                <a:avLst/>
                <a:gdLst/>
                <a:ahLst/>
                <a:cxnLst/>
                <a:rect l="l" t="t" r="r" b="b"/>
                <a:pathLst>
                  <a:path w="12838" h="6850" extrusionOk="0">
                    <a:moveTo>
                      <a:pt x="12838" y="0"/>
                    </a:moveTo>
                    <a:lnTo>
                      <a:pt x="1" y="6850"/>
                    </a:lnTo>
                    <a:cubicBezTo>
                      <a:pt x="3149" y="5739"/>
                      <a:pt x="12755" y="1542"/>
                      <a:pt x="12755" y="1542"/>
                    </a:cubicBezTo>
                    <a:lnTo>
                      <a:pt x="1283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4" name="Google Shape;3664;p36"/>
              <p:cNvSpPr/>
              <p:nvPr/>
            </p:nvSpPr>
            <p:spPr>
              <a:xfrm>
                <a:off x="6735601" y="3273694"/>
                <a:ext cx="1790" cy="32847"/>
              </a:xfrm>
              <a:custGeom>
                <a:avLst/>
                <a:gdLst/>
                <a:ahLst/>
                <a:cxnLst/>
                <a:rect l="l" t="t" r="r" b="b"/>
                <a:pathLst>
                  <a:path w="83" h="1523" extrusionOk="0">
                    <a:moveTo>
                      <a:pt x="83" y="0"/>
                    </a:moveTo>
                    <a:lnTo>
                      <a:pt x="0" y="1523"/>
                    </a:lnTo>
                    <a:cubicBezTo>
                      <a:pt x="20" y="1503"/>
                      <a:pt x="42" y="1503"/>
                      <a:pt x="83" y="1481"/>
                    </a:cubicBezTo>
                    <a:lnTo>
                      <a:pt x="83" y="0"/>
                    </a:ln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5" name="Google Shape;3665;p36"/>
              <p:cNvSpPr/>
              <p:nvPr/>
            </p:nvSpPr>
            <p:spPr>
              <a:xfrm>
                <a:off x="6737369" y="3273262"/>
                <a:ext cx="22" cy="453"/>
              </a:xfrm>
              <a:custGeom>
                <a:avLst/>
                <a:gdLst/>
                <a:ahLst/>
                <a:cxnLst/>
                <a:rect l="l" t="t" r="r" b="b"/>
                <a:pathLst>
                  <a:path w="1" h="21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20"/>
                    </a:lnTo>
                    <a:lnTo>
                      <a:pt x="1" y="20"/>
                    </a:lnTo>
                    <a:close/>
                  </a:path>
                </a:pathLst>
              </a:custGeom>
              <a:solidFill>
                <a:srgbClr val="CEBF9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6" name="Google Shape;3666;p36"/>
              <p:cNvSpPr/>
              <p:nvPr/>
            </p:nvSpPr>
            <p:spPr>
              <a:xfrm>
                <a:off x="6463613" y="3273262"/>
                <a:ext cx="273778" cy="79886"/>
              </a:xfrm>
              <a:custGeom>
                <a:avLst/>
                <a:gdLst/>
                <a:ahLst/>
                <a:cxnLst/>
                <a:rect l="l" t="t" r="r" b="b"/>
                <a:pathLst>
                  <a:path w="12694" h="3704" extrusionOk="0">
                    <a:moveTo>
                      <a:pt x="12694" y="0"/>
                    </a:moveTo>
                    <a:cubicBezTo>
                      <a:pt x="12694" y="0"/>
                      <a:pt x="6912" y="3004"/>
                      <a:pt x="3066" y="3004"/>
                    </a:cubicBezTo>
                    <a:cubicBezTo>
                      <a:pt x="1708" y="3004"/>
                      <a:pt x="576" y="2634"/>
                      <a:pt x="21" y="1625"/>
                    </a:cubicBezTo>
                    <a:lnTo>
                      <a:pt x="21" y="1625"/>
                    </a:lnTo>
                    <a:cubicBezTo>
                      <a:pt x="21" y="1625"/>
                      <a:pt x="0" y="3703"/>
                      <a:pt x="3662" y="3703"/>
                    </a:cubicBezTo>
                    <a:cubicBezTo>
                      <a:pt x="5513" y="3703"/>
                      <a:pt x="8332" y="3169"/>
                      <a:pt x="12611" y="1543"/>
                    </a:cubicBezTo>
                    <a:lnTo>
                      <a:pt x="12694" y="20"/>
                    </a:lnTo>
                    <a:lnTo>
                      <a:pt x="1269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7" name="Google Shape;3667;p36"/>
              <p:cNvSpPr/>
              <p:nvPr/>
            </p:nvSpPr>
            <p:spPr>
              <a:xfrm>
                <a:off x="6510630" y="3603375"/>
                <a:ext cx="209011" cy="79886"/>
              </a:xfrm>
              <a:custGeom>
                <a:avLst/>
                <a:gdLst/>
                <a:ahLst/>
                <a:cxnLst/>
                <a:rect l="l" t="t" r="r" b="b"/>
                <a:pathLst>
                  <a:path w="9691" h="3704" extrusionOk="0">
                    <a:moveTo>
                      <a:pt x="9691" y="0"/>
                    </a:moveTo>
                    <a:lnTo>
                      <a:pt x="9691" y="0"/>
                    </a:lnTo>
                    <a:cubicBezTo>
                      <a:pt x="9691" y="0"/>
                      <a:pt x="5124" y="3292"/>
                      <a:pt x="1709" y="3292"/>
                    </a:cubicBezTo>
                    <a:cubicBezTo>
                      <a:pt x="1092" y="3292"/>
                      <a:pt x="516" y="3188"/>
                      <a:pt x="0" y="2941"/>
                    </a:cubicBezTo>
                    <a:lnTo>
                      <a:pt x="0" y="2941"/>
                    </a:lnTo>
                    <a:cubicBezTo>
                      <a:pt x="1" y="2941"/>
                      <a:pt x="1029" y="3703"/>
                      <a:pt x="3086" y="3703"/>
                    </a:cubicBezTo>
                    <a:cubicBezTo>
                      <a:pt x="4650" y="3703"/>
                      <a:pt x="6811" y="3251"/>
                      <a:pt x="9567" y="1646"/>
                    </a:cubicBezTo>
                    <a:lnTo>
                      <a:pt x="969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8" name="Google Shape;3668;p36"/>
              <p:cNvSpPr/>
              <p:nvPr/>
            </p:nvSpPr>
            <p:spPr>
              <a:xfrm>
                <a:off x="4908898" y="1244710"/>
                <a:ext cx="1177154" cy="969459"/>
              </a:xfrm>
              <a:custGeom>
                <a:avLst/>
                <a:gdLst/>
                <a:ahLst/>
                <a:cxnLst/>
                <a:rect l="l" t="t" r="r" b="b"/>
                <a:pathLst>
                  <a:path w="54580" h="44950" extrusionOk="0">
                    <a:moveTo>
                      <a:pt x="187" y="0"/>
                    </a:moveTo>
                    <a:cubicBezTo>
                      <a:pt x="83" y="0"/>
                      <a:pt x="1" y="83"/>
                      <a:pt x="1" y="185"/>
                    </a:cubicBezTo>
                    <a:cubicBezTo>
                      <a:pt x="1" y="288"/>
                      <a:pt x="83" y="371"/>
                      <a:pt x="187" y="371"/>
                    </a:cubicBezTo>
                    <a:lnTo>
                      <a:pt x="3333" y="371"/>
                    </a:lnTo>
                    <a:lnTo>
                      <a:pt x="54270" y="44889"/>
                    </a:lnTo>
                    <a:cubicBezTo>
                      <a:pt x="54292" y="44930"/>
                      <a:pt x="54333" y="44950"/>
                      <a:pt x="54374" y="44950"/>
                    </a:cubicBezTo>
                    <a:cubicBezTo>
                      <a:pt x="54435" y="44950"/>
                      <a:pt x="54476" y="44930"/>
                      <a:pt x="54517" y="44889"/>
                    </a:cubicBezTo>
                    <a:cubicBezTo>
                      <a:pt x="54580" y="44807"/>
                      <a:pt x="54580" y="44683"/>
                      <a:pt x="54497" y="44621"/>
                    </a:cubicBezTo>
                    <a:lnTo>
                      <a:pt x="3519" y="41"/>
                    </a:lnTo>
                    <a:cubicBezTo>
                      <a:pt x="3498" y="20"/>
                      <a:pt x="3457" y="0"/>
                      <a:pt x="339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9" name="Google Shape;3669;p36"/>
              <p:cNvSpPr/>
              <p:nvPr/>
            </p:nvSpPr>
            <p:spPr>
              <a:xfrm>
                <a:off x="5215933" y="1521658"/>
                <a:ext cx="87456" cy="39857"/>
              </a:xfrm>
              <a:custGeom>
                <a:avLst/>
                <a:gdLst/>
                <a:ahLst/>
                <a:cxnLst/>
                <a:rect l="l" t="t" r="r" b="b"/>
                <a:pathLst>
                  <a:path w="4055" h="1848" extrusionOk="0">
                    <a:moveTo>
                      <a:pt x="3856" y="0"/>
                    </a:moveTo>
                    <a:cubicBezTo>
                      <a:pt x="3831" y="0"/>
                      <a:pt x="3807" y="5"/>
                      <a:pt x="3786" y="16"/>
                    </a:cubicBezTo>
                    <a:lnTo>
                      <a:pt x="145" y="1497"/>
                    </a:lnTo>
                    <a:cubicBezTo>
                      <a:pt x="63" y="1519"/>
                      <a:pt x="1" y="1642"/>
                      <a:pt x="42" y="1724"/>
                    </a:cubicBezTo>
                    <a:cubicBezTo>
                      <a:pt x="83" y="1807"/>
                      <a:pt x="145" y="1848"/>
                      <a:pt x="228" y="1848"/>
                    </a:cubicBezTo>
                    <a:cubicBezTo>
                      <a:pt x="248" y="1848"/>
                      <a:pt x="269" y="1848"/>
                      <a:pt x="289" y="1826"/>
                    </a:cubicBezTo>
                    <a:lnTo>
                      <a:pt x="3931" y="345"/>
                    </a:lnTo>
                    <a:cubicBezTo>
                      <a:pt x="4013" y="326"/>
                      <a:pt x="4054" y="202"/>
                      <a:pt x="4033" y="120"/>
                    </a:cubicBezTo>
                    <a:cubicBezTo>
                      <a:pt x="4002" y="43"/>
                      <a:pt x="3926" y="0"/>
                      <a:pt x="385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0" name="Google Shape;3670;p36"/>
              <p:cNvSpPr/>
              <p:nvPr/>
            </p:nvSpPr>
            <p:spPr>
              <a:xfrm>
                <a:off x="5533191" y="1806500"/>
                <a:ext cx="89656" cy="41194"/>
              </a:xfrm>
              <a:custGeom>
                <a:avLst/>
                <a:gdLst/>
                <a:ahLst/>
                <a:cxnLst/>
                <a:rect l="l" t="t" r="r" b="b"/>
                <a:pathLst>
                  <a:path w="4157" h="1910" extrusionOk="0">
                    <a:moveTo>
                      <a:pt x="3957" y="0"/>
                    </a:moveTo>
                    <a:cubicBezTo>
                      <a:pt x="3934" y="0"/>
                      <a:pt x="3910" y="5"/>
                      <a:pt x="3888" y="16"/>
                    </a:cubicBezTo>
                    <a:lnTo>
                      <a:pt x="144" y="1560"/>
                    </a:lnTo>
                    <a:cubicBezTo>
                      <a:pt x="42" y="1601"/>
                      <a:pt x="1" y="1703"/>
                      <a:pt x="42" y="1807"/>
                    </a:cubicBezTo>
                    <a:cubicBezTo>
                      <a:pt x="62" y="1868"/>
                      <a:pt x="144" y="1909"/>
                      <a:pt x="206" y="1909"/>
                    </a:cubicBezTo>
                    <a:lnTo>
                      <a:pt x="289" y="1909"/>
                    </a:lnTo>
                    <a:lnTo>
                      <a:pt x="4011" y="346"/>
                    </a:lnTo>
                    <a:cubicBezTo>
                      <a:pt x="4115" y="304"/>
                      <a:pt x="4156" y="202"/>
                      <a:pt x="4115" y="99"/>
                    </a:cubicBezTo>
                    <a:cubicBezTo>
                      <a:pt x="4085" y="39"/>
                      <a:pt x="4021" y="0"/>
                      <a:pt x="395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1" name="Google Shape;3671;p36"/>
              <p:cNvSpPr/>
              <p:nvPr/>
            </p:nvSpPr>
            <p:spPr>
              <a:xfrm>
                <a:off x="5887696" y="2114419"/>
                <a:ext cx="93646" cy="41194"/>
              </a:xfrm>
              <a:custGeom>
                <a:avLst/>
                <a:gdLst/>
                <a:ahLst/>
                <a:cxnLst/>
                <a:rect l="l" t="t" r="r" b="b"/>
                <a:pathLst>
                  <a:path w="4342" h="1910" extrusionOk="0">
                    <a:moveTo>
                      <a:pt x="4143" y="1"/>
                    </a:moveTo>
                    <a:cubicBezTo>
                      <a:pt x="4119" y="1"/>
                      <a:pt x="4095" y="6"/>
                      <a:pt x="4073" y="17"/>
                    </a:cubicBezTo>
                    <a:lnTo>
                      <a:pt x="145" y="1560"/>
                    </a:lnTo>
                    <a:cubicBezTo>
                      <a:pt x="41" y="1580"/>
                      <a:pt x="0" y="1704"/>
                      <a:pt x="41" y="1786"/>
                    </a:cubicBezTo>
                    <a:cubicBezTo>
                      <a:pt x="63" y="1868"/>
                      <a:pt x="123" y="1909"/>
                      <a:pt x="206" y="1909"/>
                    </a:cubicBezTo>
                    <a:cubicBezTo>
                      <a:pt x="227" y="1909"/>
                      <a:pt x="247" y="1909"/>
                      <a:pt x="268" y="1889"/>
                    </a:cubicBezTo>
                    <a:lnTo>
                      <a:pt x="4197" y="346"/>
                    </a:lnTo>
                    <a:cubicBezTo>
                      <a:pt x="4300" y="305"/>
                      <a:pt x="4342" y="203"/>
                      <a:pt x="4300" y="120"/>
                    </a:cubicBezTo>
                    <a:cubicBezTo>
                      <a:pt x="4285" y="43"/>
                      <a:pt x="4213" y="1"/>
                      <a:pt x="4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2" name="Google Shape;3672;p36"/>
              <p:cNvSpPr/>
              <p:nvPr/>
            </p:nvSpPr>
            <p:spPr>
              <a:xfrm>
                <a:off x="6347343" y="2848641"/>
                <a:ext cx="278242" cy="1503233"/>
              </a:xfrm>
              <a:custGeom>
                <a:avLst/>
                <a:gdLst/>
                <a:ahLst/>
                <a:cxnLst/>
                <a:rect l="l" t="t" r="r" b="b"/>
                <a:pathLst>
                  <a:path w="12901" h="69699" extrusionOk="0">
                    <a:moveTo>
                      <a:pt x="165" y="0"/>
                    </a:moveTo>
                    <a:cubicBezTo>
                      <a:pt x="63" y="21"/>
                      <a:pt x="1" y="123"/>
                      <a:pt x="22" y="227"/>
                    </a:cubicBezTo>
                    <a:lnTo>
                      <a:pt x="1194" y="6460"/>
                    </a:lnTo>
                    <a:lnTo>
                      <a:pt x="1276" y="6399"/>
                    </a:lnTo>
                    <a:cubicBezTo>
                      <a:pt x="1317" y="6358"/>
                      <a:pt x="1359" y="6358"/>
                      <a:pt x="1400" y="6358"/>
                    </a:cubicBezTo>
                    <a:cubicBezTo>
                      <a:pt x="1441" y="6358"/>
                      <a:pt x="1503" y="6377"/>
                      <a:pt x="1545" y="6419"/>
                    </a:cubicBezTo>
                    <a:cubicBezTo>
                      <a:pt x="1606" y="6501"/>
                      <a:pt x="1586" y="6624"/>
                      <a:pt x="1503" y="6687"/>
                    </a:cubicBezTo>
                    <a:lnTo>
                      <a:pt x="1276" y="6871"/>
                    </a:lnTo>
                    <a:lnTo>
                      <a:pt x="5226" y="27917"/>
                    </a:lnTo>
                    <a:lnTo>
                      <a:pt x="5248" y="27917"/>
                    </a:lnTo>
                    <a:cubicBezTo>
                      <a:pt x="5309" y="27917"/>
                      <a:pt x="5371" y="27937"/>
                      <a:pt x="5391" y="28000"/>
                    </a:cubicBezTo>
                    <a:cubicBezTo>
                      <a:pt x="5453" y="28082"/>
                      <a:pt x="5453" y="28184"/>
                      <a:pt x="5371" y="28247"/>
                    </a:cubicBezTo>
                    <a:lnTo>
                      <a:pt x="5289" y="28307"/>
                    </a:lnTo>
                    <a:lnTo>
                      <a:pt x="8909" y="47481"/>
                    </a:lnTo>
                    <a:lnTo>
                      <a:pt x="8992" y="47420"/>
                    </a:lnTo>
                    <a:cubicBezTo>
                      <a:pt x="9033" y="47398"/>
                      <a:pt x="9074" y="47379"/>
                      <a:pt x="9094" y="47379"/>
                    </a:cubicBezTo>
                    <a:cubicBezTo>
                      <a:pt x="9156" y="47379"/>
                      <a:pt x="9217" y="47398"/>
                      <a:pt x="9258" y="47461"/>
                    </a:cubicBezTo>
                    <a:cubicBezTo>
                      <a:pt x="9265" y="47470"/>
                      <a:pt x="9270" y="47478"/>
                      <a:pt x="9275" y="47487"/>
                    </a:cubicBezTo>
                    <a:lnTo>
                      <a:pt x="9275" y="47487"/>
                    </a:lnTo>
                    <a:lnTo>
                      <a:pt x="393" y="145"/>
                    </a:lnTo>
                    <a:cubicBezTo>
                      <a:pt x="371" y="63"/>
                      <a:pt x="289" y="0"/>
                      <a:pt x="207" y="0"/>
                    </a:cubicBezTo>
                    <a:close/>
                    <a:moveTo>
                      <a:pt x="9275" y="47487"/>
                    </a:moveTo>
                    <a:lnTo>
                      <a:pt x="9293" y="47584"/>
                    </a:lnTo>
                    <a:lnTo>
                      <a:pt x="9293" y="47584"/>
                    </a:lnTo>
                    <a:cubicBezTo>
                      <a:pt x="9297" y="47552"/>
                      <a:pt x="9292" y="47519"/>
                      <a:pt x="9275" y="47487"/>
                    </a:cubicBezTo>
                    <a:close/>
                    <a:moveTo>
                      <a:pt x="9293" y="47584"/>
                    </a:moveTo>
                    <a:lnTo>
                      <a:pt x="9293" y="47584"/>
                    </a:lnTo>
                    <a:cubicBezTo>
                      <a:pt x="9287" y="47630"/>
                      <a:pt x="9261" y="47675"/>
                      <a:pt x="9217" y="47708"/>
                    </a:cubicBezTo>
                    <a:lnTo>
                      <a:pt x="8970" y="47892"/>
                    </a:lnTo>
                    <a:lnTo>
                      <a:pt x="12509" y="66695"/>
                    </a:lnTo>
                    <a:lnTo>
                      <a:pt x="10904" y="69411"/>
                    </a:lnTo>
                    <a:cubicBezTo>
                      <a:pt x="10863" y="69493"/>
                      <a:pt x="10884" y="69616"/>
                      <a:pt x="10986" y="69658"/>
                    </a:cubicBezTo>
                    <a:cubicBezTo>
                      <a:pt x="11008" y="69679"/>
                      <a:pt x="11049" y="69699"/>
                      <a:pt x="11069" y="69699"/>
                    </a:cubicBezTo>
                    <a:cubicBezTo>
                      <a:pt x="11131" y="69699"/>
                      <a:pt x="11192" y="69658"/>
                      <a:pt x="11233" y="69597"/>
                    </a:cubicBezTo>
                    <a:lnTo>
                      <a:pt x="12859" y="66840"/>
                    </a:lnTo>
                    <a:cubicBezTo>
                      <a:pt x="12879" y="66799"/>
                      <a:pt x="12900" y="66758"/>
                      <a:pt x="12879" y="66695"/>
                    </a:cubicBezTo>
                    <a:lnTo>
                      <a:pt x="9293" y="4758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3" name="Google Shape;3673;p36"/>
              <p:cNvSpPr/>
              <p:nvPr/>
            </p:nvSpPr>
            <p:spPr>
              <a:xfrm>
                <a:off x="6472046" y="3870466"/>
                <a:ext cx="76327" cy="59483"/>
              </a:xfrm>
              <a:custGeom>
                <a:avLst/>
                <a:gdLst/>
                <a:ahLst/>
                <a:cxnLst/>
                <a:rect l="l" t="t" r="r" b="b"/>
                <a:pathLst>
                  <a:path w="3539" h="2758" extrusionOk="0">
                    <a:moveTo>
                      <a:pt x="3312" y="1"/>
                    </a:moveTo>
                    <a:cubicBezTo>
                      <a:pt x="3292" y="1"/>
                      <a:pt x="3251" y="20"/>
                      <a:pt x="3210" y="42"/>
                    </a:cubicBezTo>
                    <a:lnTo>
                      <a:pt x="3127" y="103"/>
                    </a:lnTo>
                    <a:lnTo>
                      <a:pt x="83" y="2428"/>
                    </a:lnTo>
                    <a:cubicBezTo>
                      <a:pt x="0" y="2489"/>
                      <a:pt x="0" y="2593"/>
                      <a:pt x="61" y="2675"/>
                    </a:cubicBezTo>
                    <a:cubicBezTo>
                      <a:pt x="103" y="2736"/>
                      <a:pt x="144" y="2757"/>
                      <a:pt x="206" y="2757"/>
                    </a:cubicBezTo>
                    <a:cubicBezTo>
                      <a:pt x="247" y="2757"/>
                      <a:pt x="289" y="2736"/>
                      <a:pt x="308" y="2716"/>
                    </a:cubicBezTo>
                    <a:lnTo>
                      <a:pt x="3188" y="514"/>
                    </a:lnTo>
                    <a:lnTo>
                      <a:pt x="3435" y="330"/>
                    </a:lnTo>
                    <a:cubicBezTo>
                      <a:pt x="3518" y="267"/>
                      <a:pt x="3539" y="165"/>
                      <a:pt x="3476" y="83"/>
                    </a:cubicBezTo>
                    <a:cubicBezTo>
                      <a:pt x="3435" y="20"/>
                      <a:pt x="3374" y="1"/>
                      <a:pt x="331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4" name="Google Shape;3674;p36"/>
              <p:cNvSpPr/>
              <p:nvPr/>
            </p:nvSpPr>
            <p:spPr>
              <a:xfrm>
                <a:off x="6386401" y="3450741"/>
                <a:ext cx="78570" cy="60367"/>
              </a:xfrm>
              <a:custGeom>
                <a:avLst/>
                <a:gdLst/>
                <a:ahLst/>
                <a:cxnLst/>
                <a:rect l="l" t="t" r="r" b="b"/>
                <a:pathLst>
                  <a:path w="3643" h="2799" extrusionOk="0">
                    <a:moveTo>
                      <a:pt x="3415" y="0"/>
                    </a:moveTo>
                    <a:cubicBezTo>
                      <a:pt x="3395" y="20"/>
                      <a:pt x="3354" y="20"/>
                      <a:pt x="3333" y="42"/>
                    </a:cubicBezTo>
                    <a:lnTo>
                      <a:pt x="83" y="2469"/>
                    </a:lnTo>
                    <a:cubicBezTo>
                      <a:pt x="0" y="2530"/>
                      <a:pt x="0" y="2653"/>
                      <a:pt x="63" y="2736"/>
                    </a:cubicBezTo>
                    <a:cubicBezTo>
                      <a:pt x="83" y="2777"/>
                      <a:pt x="145" y="2798"/>
                      <a:pt x="206" y="2798"/>
                    </a:cubicBezTo>
                    <a:cubicBezTo>
                      <a:pt x="247" y="2798"/>
                      <a:pt x="288" y="2798"/>
                      <a:pt x="310" y="2777"/>
                    </a:cubicBezTo>
                    <a:lnTo>
                      <a:pt x="3478" y="390"/>
                    </a:lnTo>
                    <a:lnTo>
                      <a:pt x="3560" y="330"/>
                    </a:lnTo>
                    <a:cubicBezTo>
                      <a:pt x="3642" y="267"/>
                      <a:pt x="3642" y="165"/>
                      <a:pt x="3580" y="83"/>
                    </a:cubicBezTo>
                    <a:cubicBezTo>
                      <a:pt x="3560" y="20"/>
                      <a:pt x="3498" y="0"/>
                      <a:pt x="343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5" name="Google Shape;3675;p36"/>
              <p:cNvSpPr/>
              <p:nvPr/>
            </p:nvSpPr>
            <p:spPr>
              <a:xfrm>
                <a:off x="6301210" y="2985746"/>
                <a:ext cx="80770" cy="63926"/>
              </a:xfrm>
              <a:custGeom>
                <a:avLst/>
                <a:gdLst/>
                <a:ahLst/>
                <a:cxnLst/>
                <a:rect l="l" t="t" r="r" b="b"/>
                <a:pathLst>
                  <a:path w="3745" h="2964" extrusionOk="0">
                    <a:moveTo>
                      <a:pt x="3539" y="1"/>
                    </a:moveTo>
                    <a:cubicBezTo>
                      <a:pt x="3498" y="1"/>
                      <a:pt x="3456" y="1"/>
                      <a:pt x="3415" y="42"/>
                    </a:cubicBezTo>
                    <a:lnTo>
                      <a:pt x="3333" y="103"/>
                    </a:lnTo>
                    <a:lnTo>
                      <a:pt x="104" y="2634"/>
                    </a:lnTo>
                    <a:cubicBezTo>
                      <a:pt x="22" y="2695"/>
                      <a:pt x="0" y="2818"/>
                      <a:pt x="63" y="2901"/>
                    </a:cubicBezTo>
                    <a:cubicBezTo>
                      <a:pt x="104" y="2942"/>
                      <a:pt x="165" y="2963"/>
                      <a:pt x="206" y="2963"/>
                    </a:cubicBezTo>
                    <a:cubicBezTo>
                      <a:pt x="247" y="2963"/>
                      <a:pt x="288" y="2942"/>
                      <a:pt x="330" y="2922"/>
                    </a:cubicBezTo>
                    <a:lnTo>
                      <a:pt x="3415" y="514"/>
                    </a:lnTo>
                    <a:lnTo>
                      <a:pt x="3642" y="330"/>
                    </a:lnTo>
                    <a:cubicBezTo>
                      <a:pt x="3725" y="267"/>
                      <a:pt x="3745" y="144"/>
                      <a:pt x="3684" y="62"/>
                    </a:cubicBezTo>
                    <a:cubicBezTo>
                      <a:pt x="3642" y="20"/>
                      <a:pt x="3580" y="1"/>
                      <a:pt x="353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6" name="Google Shape;3676;p36"/>
              <p:cNvSpPr/>
              <p:nvPr/>
            </p:nvSpPr>
            <p:spPr>
              <a:xfrm>
                <a:off x="4197688" y="3077149"/>
                <a:ext cx="357632" cy="145969"/>
              </a:xfrm>
              <a:custGeom>
                <a:avLst/>
                <a:gdLst/>
                <a:ahLst/>
                <a:cxnLst/>
                <a:rect l="l" t="t" r="r" b="b"/>
                <a:pathLst>
                  <a:path w="16582" h="6768" extrusionOk="0">
                    <a:moveTo>
                      <a:pt x="185" y="1"/>
                    </a:moveTo>
                    <a:cubicBezTo>
                      <a:pt x="82" y="1"/>
                      <a:pt x="0" y="83"/>
                      <a:pt x="0" y="185"/>
                    </a:cubicBezTo>
                    <a:cubicBezTo>
                      <a:pt x="0" y="289"/>
                      <a:pt x="82" y="371"/>
                      <a:pt x="185" y="371"/>
                    </a:cubicBezTo>
                    <a:lnTo>
                      <a:pt x="4115" y="371"/>
                    </a:lnTo>
                    <a:lnTo>
                      <a:pt x="16293" y="6748"/>
                    </a:lnTo>
                    <a:cubicBezTo>
                      <a:pt x="16313" y="6768"/>
                      <a:pt x="16335" y="6768"/>
                      <a:pt x="16376" y="6768"/>
                    </a:cubicBezTo>
                    <a:cubicBezTo>
                      <a:pt x="16437" y="6768"/>
                      <a:pt x="16499" y="6727"/>
                      <a:pt x="16540" y="6666"/>
                    </a:cubicBezTo>
                    <a:cubicBezTo>
                      <a:pt x="16581" y="6584"/>
                      <a:pt x="16540" y="6460"/>
                      <a:pt x="16458" y="6419"/>
                    </a:cubicBezTo>
                    <a:lnTo>
                      <a:pt x="4238" y="20"/>
                    </a:lnTo>
                    <a:cubicBezTo>
                      <a:pt x="4217" y="1"/>
                      <a:pt x="4197" y="1"/>
                      <a:pt x="415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7" name="Google Shape;3677;p36"/>
              <p:cNvSpPr/>
              <p:nvPr/>
            </p:nvSpPr>
            <p:spPr>
              <a:xfrm>
                <a:off x="4625825" y="3528363"/>
                <a:ext cx="57693" cy="350105"/>
              </a:xfrm>
              <a:custGeom>
                <a:avLst/>
                <a:gdLst/>
                <a:ahLst/>
                <a:cxnLst/>
                <a:rect l="l" t="t" r="r" b="b"/>
                <a:pathLst>
                  <a:path w="2675" h="16233" extrusionOk="0">
                    <a:moveTo>
                      <a:pt x="2491" y="1"/>
                    </a:moveTo>
                    <a:cubicBezTo>
                      <a:pt x="2387" y="1"/>
                      <a:pt x="2305" y="83"/>
                      <a:pt x="2305" y="187"/>
                    </a:cubicBezTo>
                    <a:lnTo>
                      <a:pt x="2305" y="11974"/>
                    </a:lnTo>
                    <a:lnTo>
                      <a:pt x="63" y="15965"/>
                    </a:lnTo>
                    <a:cubicBezTo>
                      <a:pt x="1" y="16047"/>
                      <a:pt x="42" y="16170"/>
                      <a:pt x="124" y="16212"/>
                    </a:cubicBezTo>
                    <a:cubicBezTo>
                      <a:pt x="145" y="16233"/>
                      <a:pt x="187" y="16233"/>
                      <a:pt x="206" y="16233"/>
                    </a:cubicBezTo>
                    <a:cubicBezTo>
                      <a:pt x="269" y="16233"/>
                      <a:pt x="351" y="16192"/>
                      <a:pt x="371" y="16151"/>
                    </a:cubicBezTo>
                    <a:lnTo>
                      <a:pt x="2655" y="12097"/>
                    </a:lnTo>
                    <a:cubicBezTo>
                      <a:pt x="2675" y="12077"/>
                      <a:pt x="2675" y="12056"/>
                      <a:pt x="2675" y="12015"/>
                    </a:cubicBezTo>
                    <a:lnTo>
                      <a:pt x="2675" y="187"/>
                    </a:lnTo>
                    <a:cubicBezTo>
                      <a:pt x="2675" y="83"/>
                      <a:pt x="2593" y="1"/>
                      <a:pt x="24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8" name="Google Shape;3678;p36"/>
              <p:cNvSpPr/>
              <p:nvPr/>
            </p:nvSpPr>
            <p:spPr>
              <a:xfrm>
                <a:off x="6430766" y="1678087"/>
                <a:ext cx="91425" cy="102618"/>
              </a:xfrm>
              <a:custGeom>
                <a:avLst/>
                <a:gdLst/>
                <a:ahLst/>
                <a:cxnLst/>
                <a:rect l="l" t="t" r="r" b="b"/>
                <a:pathLst>
                  <a:path w="4239" h="4758" extrusionOk="0">
                    <a:moveTo>
                      <a:pt x="203" y="1"/>
                    </a:moveTo>
                    <a:cubicBezTo>
                      <a:pt x="191" y="1"/>
                      <a:pt x="178" y="2"/>
                      <a:pt x="165" y="5"/>
                    </a:cubicBezTo>
                    <a:cubicBezTo>
                      <a:pt x="63" y="26"/>
                      <a:pt x="0" y="108"/>
                      <a:pt x="0" y="210"/>
                    </a:cubicBezTo>
                    <a:cubicBezTo>
                      <a:pt x="762" y="4511"/>
                      <a:pt x="3374" y="4758"/>
                      <a:pt x="3950" y="4758"/>
                    </a:cubicBezTo>
                    <a:lnTo>
                      <a:pt x="4054" y="4758"/>
                    </a:lnTo>
                    <a:cubicBezTo>
                      <a:pt x="4156" y="4736"/>
                      <a:pt x="4238" y="4654"/>
                      <a:pt x="4219" y="4552"/>
                    </a:cubicBezTo>
                    <a:cubicBezTo>
                      <a:pt x="4219" y="4459"/>
                      <a:pt x="4153" y="4384"/>
                      <a:pt x="4065" y="4384"/>
                    </a:cubicBezTo>
                    <a:cubicBezTo>
                      <a:pt x="4055" y="4384"/>
                      <a:pt x="4044" y="4385"/>
                      <a:pt x="4033" y="4387"/>
                    </a:cubicBezTo>
                    <a:cubicBezTo>
                      <a:pt x="4021" y="4387"/>
                      <a:pt x="3988" y="4389"/>
                      <a:pt x="3936" y="4389"/>
                    </a:cubicBezTo>
                    <a:cubicBezTo>
                      <a:pt x="3420" y="4389"/>
                      <a:pt x="1081" y="4203"/>
                      <a:pt x="371" y="149"/>
                    </a:cubicBezTo>
                    <a:cubicBezTo>
                      <a:pt x="353" y="59"/>
                      <a:pt x="288" y="1"/>
                      <a:pt x="20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9" name="Google Shape;3679;p36"/>
              <p:cNvSpPr/>
              <p:nvPr/>
            </p:nvSpPr>
            <p:spPr>
              <a:xfrm>
                <a:off x="6077167" y="1579243"/>
                <a:ext cx="77643" cy="66579"/>
              </a:xfrm>
              <a:custGeom>
                <a:avLst/>
                <a:gdLst/>
                <a:ahLst/>
                <a:cxnLst/>
                <a:rect l="l" t="t" r="r" b="b"/>
                <a:pathLst>
                  <a:path w="3600" h="3087" extrusionOk="0">
                    <a:moveTo>
                      <a:pt x="210" y="1"/>
                    </a:moveTo>
                    <a:cubicBezTo>
                      <a:pt x="179" y="1"/>
                      <a:pt x="150" y="8"/>
                      <a:pt x="124" y="21"/>
                    </a:cubicBezTo>
                    <a:cubicBezTo>
                      <a:pt x="41" y="62"/>
                      <a:pt x="0" y="185"/>
                      <a:pt x="61" y="267"/>
                    </a:cubicBezTo>
                    <a:cubicBezTo>
                      <a:pt x="1378" y="2716"/>
                      <a:pt x="3292" y="3065"/>
                      <a:pt x="3374" y="3087"/>
                    </a:cubicBezTo>
                    <a:lnTo>
                      <a:pt x="3415" y="3087"/>
                    </a:lnTo>
                    <a:cubicBezTo>
                      <a:pt x="3497" y="3087"/>
                      <a:pt x="3580" y="3024"/>
                      <a:pt x="3600" y="2922"/>
                    </a:cubicBezTo>
                    <a:cubicBezTo>
                      <a:pt x="3600" y="2818"/>
                      <a:pt x="3539" y="2736"/>
                      <a:pt x="3435" y="2716"/>
                    </a:cubicBezTo>
                    <a:cubicBezTo>
                      <a:pt x="3415" y="2716"/>
                      <a:pt x="1605" y="2366"/>
                      <a:pt x="371" y="103"/>
                    </a:cubicBezTo>
                    <a:cubicBezTo>
                      <a:pt x="342" y="33"/>
                      <a:pt x="275" y="1"/>
                      <a:pt x="21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0" name="Google Shape;3680;p36"/>
              <p:cNvSpPr/>
              <p:nvPr/>
            </p:nvSpPr>
            <p:spPr>
              <a:xfrm>
                <a:off x="5802504" y="1408580"/>
                <a:ext cx="76780" cy="69534"/>
              </a:xfrm>
              <a:custGeom>
                <a:avLst/>
                <a:gdLst/>
                <a:ahLst/>
                <a:cxnLst/>
                <a:rect l="l" t="t" r="r" b="b"/>
                <a:pathLst>
                  <a:path w="3560" h="3224" extrusionOk="0">
                    <a:moveTo>
                      <a:pt x="335" y="1"/>
                    </a:moveTo>
                    <a:cubicBezTo>
                      <a:pt x="267" y="1"/>
                      <a:pt x="197" y="52"/>
                      <a:pt x="165" y="116"/>
                    </a:cubicBezTo>
                    <a:cubicBezTo>
                      <a:pt x="0" y="590"/>
                      <a:pt x="22" y="1043"/>
                      <a:pt x="268" y="1454"/>
                    </a:cubicBezTo>
                    <a:cubicBezTo>
                      <a:pt x="968" y="2708"/>
                      <a:pt x="3231" y="3202"/>
                      <a:pt x="3333" y="3223"/>
                    </a:cubicBezTo>
                    <a:lnTo>
                      <a:pt x="3374" y="3223"/>
                    </a:lnTo>
                    <a:cubicBezTo>
                      <a:pt x="3456" y="3223"/>
                      <a:pt x="3519" y="3182"/>
                      <a:pt x="3539" y="3078"/>
                    </a:cubicBezTo>
                    <a:cubicBezTo>
                      <a:pt x="3560" y="2996"/>
                      <a:pt x="3497" y="2894"/>
                      <a:pt x="3395" y="2873"/>
                    </a:cubicBezTo>
                    <a:cubicBezTo>
                      <a:pt x="3374" y="2853"/>
                      <a:pt x="1193" y="2379"/>
                      <a:pt x="576" y="1289"/>
                    </a:cubicBezTo>
                    <a:cubicBezTo>
                      <a:pt x="412" y="960"/>
                      <a:pt x="392" y="610"/>
                      <a:pt x="515" y="239"/>
                    </a:cubicBezTo>
                    <a:cubicBezTo>
                      <a:pt x="556" y="157"/>
                      <a:pt x="494" y="34"/>
                      <a:pt x="392" y="14"/>
                    </a:cubicBezTo>
                    <a:cubicBezTo>
                      <a:pt x="374" y="5"/>
                      <a:pt x="354" y="1"/>
                      <a:pt x="33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1" name="Google Shape;3681;p36"/>
              <p:cNvSpPr/>
              <p:nvPr/>
            </p:nvSpPr>
            <p:spPr>
              <a:xfrm>
                <a:off x="7008020" y="2703104"/>
                <a:ext cx="72790" cy="86982"/>
              </a:xfrm>
              <a:custGeom>
                <a:avLst/>
                <a:gdLst/>
                <a:ahLst/>
                <a:cxnLst/>
                <a:rect l="l" t="t" r="r" b="b"/>
                <a:pathLst>
                  <a:path w="3375" h="4033" extrusionOk="0">
                    <a:moveTo>
                      <a:pt x="185" y="0"/>
                    </a:moveTo>
                    <a:cubicBezTo>
                      <a:pt x="83" y="0"/>
                      <a:pt x="1" y="83"/>
                      <a:pt x="1" y="186"/>
                    </a:cubicBezTo>
                    <a:cubicBezTo>
                      <a:pt x="1" y="227"/>
                      <a:pt x="62" y="3456"/>
                      <a:pt x="3128" y="4033"/>
                    </a:cubicBezTo>
                    <a:lnTo>
                      <a:pt x="3169" y="4033"/>
                    </a:lnTo>
                    <a:cubicBezTo>
                      <a:pt x="3251" y="4033"/>
                      <a:pt x="3333" y="3972"/>
                      <a:pt x="3353" y="3889"/>
                    </a:cubicBezTo>
                    <a:cubicBezTo>
                      <a:pt x="3375" y="3786"/>
                      <a:pt x="3312" y="3684"/>
                      <a:pt x="3210" y="3662"/>
                    </a:cubicBezTo>
                    <a:cubicBezTo>
                      <a:pt x="432" y="3149"/>
                      <a:pt x="371" y="310"/>
                      <a:pt x="371" y="186"/>
                    </a:cubicBezTo>
                    <a:cubicBezTo>
                      <a:pt x="371" y="83"/>
                      <a:pt x="289" y="0"/>
                      <a:pt x="18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2" name="Google Shape;3682;p36"/>
              <p:cNvSpPr/>
              <p:nvPr/>
            </p:nvSpPr>
            <p:spPr>
              <a:xfrm>
                <a:off x="6981406" y="3041649"/>
                <a:ext cx="26636" cy="82970"/>
              </a:xfrm>
              <a:custGeom>
                <a:avLst/>
                <a:gdLst/>
                <a:ahLst/>
                <a:cxnLst/>
                <a:rect l="l" t="t" r="r" b="b"/>
                <a:pathLst>
                  <a:path w="1235" h="3847" extrusionOk="0">
                    <a:moveTo>
                      <a:pt x="226" y="1"/>
                    </a:moveTo>
                    <a:cubicBezTo>
                      <a:pt x="165" y="1"/>
                      <a:pt x="102" y="42"/>
                      <a:pt x="61" y="103"/>
                    </a:cubicBezTo>
                    <a:cubicBezTo>
                      <a:pt x="61" y="124"/>
                      <a:pt x="42" y="165"/>
                      <a:pt x="0" y="267"/>
                    </a:cubicBezTo>
                    <a:cubicBezTo>
                      <a:pt x="144" y="226"/>
                      <a:pt x="267" y="165"/>
                      <a:pt x="412" y="124"/>
                    </a:cubicBezTo>
                    <a:cubicBezTo>
                      <a:pt x="390" y="83"/>
                      <a:pt x="349" y="42"/>
                      <a:pt x="308" y="21"/>
                    </a:cubicBezTo>
                    <a:cubicBezTo>
                      <a:pt x="288" y="1"/>
                      <a:pt x="267" y="1"/>
                      <a:pt x="226" y="1"/>
                    </a:cubicBezTo>
                    <a:close/>
                    <a:moveTo>
                      <a:pt x="1194" y="3559"/>
                    </a:moveTo>
                    <a:cubicBezTo>
                      <a:pt x="1090" y="3641"/>
                      <a:pt x="988" y="3724"/>
                      <a:pt x="864" y="3786"/>
                    </a:cubicBezTo>
                    <a:cubicBezTo>
                      <a:pt x="906" y="3806"/>
                      <a:pt x="947" y="3827"/>
                      <a:pt x="966" y="3847"/>
                    </a:cubicBezTo>
                    <a:lnTo>
                      <a:pt x="1049" y="3847"/>
                    </a:lnTo>
                    <a:cubicBezTo>
                      <a:pt x="1111" y="3847"/>
                      <a:pt x="1194" y="3806"/>
                      <a:pt x="1213" y="3745"/>
                    </a:cubicBezTo>
                    <a:cubicBezTo>
                      <a:pt x="1235" y="3682"/>
                      <a:pt x="1235" y="3621"/>
                      <a:pt x="1194" y="3559"/>
                    </a:cubicBez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3" name="Google Shape;3683;p36"/>
              <p:cNvSpPr/>
              <p:nvPr/>
            </p:nvSpPr>
            <p:spPr>
              <a:xfrm>
                <a:off x="6981406" y="3044323"/>
                <a:ext cx="25752" cy="74084"/>
              </a:xfrm>
              <a:custGeom>
                <a:avLst/>
                <a:gdLst/>
                <a:ahLst/>
                <a:cxnLst/>
                <a:rect l="l" t="t" r="r" b="b"/>
                <a:pathLst>
                  <a:path w="1194" h="3435" extrusionOk="0">
                    <a:moveTo>
                      <a:pt x="1194" y="3435"/>
                    </a:moveTo>
                    <a:lnTo>
                      <a:pt x="1194" y="3435"/>
                    </a:lnTo>
                    <a:lnTo>
                      <a:pt x="1194" y="3435"/>
                    </a:lnTo>
                    <a:lnTo>
                      <a:pt x="1194" y="3435"/>
                    </a:lnTo>
                    <a:close/>
                    <a:moveTo>
                      <a:pt x="412" y="0"/>
                    </a:moveTo>
                    <a:cubicBezTo>
                      <a:pt x="267" y="41"/>
                      <a:pt x="144" y="102"/>
                      <a:pt x="0" y="143"/>
                    </a:cubicBezTo>
                    <a:lnTo>
                      <a:pt x="0" y="143"/>
                    </a:lnTo>
                    <a:cubicBezTo>
                      <a:pt x="144" y="102"/>
                      <a:pt x="267" y="41"/>
                      <a:pt x="412" y="0"/>
                    </a:cubicBezTo>
                    <a:close/>
                  </a:path>
                </a:pathLst>
              </a:custGeom>
              <a:solidFill>
                <a:srgbClr val="CEBF9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4" name="Google Shape;3684;p36"/>
              <p:cNvSpPr/>
              <p:nvPr/>
            </p:nvSpPr>
            <p:spPr>
              <a:xfrm>
                <a:off x="6969867" y="3044323"/>
                <a:ext cx="37290" cy="79002"/>
              </a:xfrm>
              <a:custGeom>
                <a:avLst/>
                <a:gdLst/>
                <a:ahLst/>
                <a:cxnLst/>
                <a:rect l="l" t="t" r="r" b="b"/>
                <a:pathLst>
                  <a:path w="1729" h="3663" extrusionOk="0">
                    <a:moveTo>
                      <a:pt x="947" y="0"/>
                    </a:moveTo>
                    <a:cubicBezTo>
                      <a:pt x="802" y="41"/>
                      <a:pt x="679" y="102"/>
                      <a:pt x="535" y="143"/>
                    </a:cubicBezTo>
                    <a:cubicBezTo>
                      <a:pt x="371" y="555"/>
                      <a:pt x="1" y="1605"/>
                      <a:pt x="349" y="2530"/>
                    </a:cubicBezTo>
                    <a:cubicBezTo>
                      <a:pt x="535" y="3024"/>
                      <a:pt x="884" y="3415"/>
                      <a:pt x="1399" y="3662"/>
                    </a:cubicBezTo>
                    <a:cubicBezTo>
                      <a:pt x="1523" y="3600"/>
                      <a:pt x="1625" y="3517"/>
                      <a:pt x="1729" y="3435"/>
                    </a:cubicBezTo>
                    <a:cubicBezTo>
                      <a:pt x="1707" y="3415"/>
                      <a:pt x="1687" y="3394"/>
                      <a:pt x="1646" y="3374"/>
                    </a:cubicBezTo>
                    <a:cubicBezTo>
                      <a:pt x="1172" y="3168"/>
                      <a:pt x="843" y="2839"/>
                      <a:pt x="700" y="2406"/>
                    </a:cubicBezTo>
                    <a:cubicBezTo>
                      <a:pt x="330" y="1399"/>
                      <a:pt x="925" y="165"/>
                      <a:pt x="925" y="143"/>
                    </a:cubicBezTo>
                    <a:cubicBezTo>
                      <a:pt x="947" y="102"/>
                      <a:pt x="967" y="41"/>
                      <a:pt x="94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5" name="Google Shape;3685;p36"/>
              <p:cNvSpPr/>
              <p:nvPr/>
            </p:nvSpPr>
            <p:spPr>
              <a:xfrm>
                <a:off x="6946790" y="3381941"/>
                <a:ext cx="8023" cy="5349"/>
              </a:xfrm>
              <a:custGeom>
                <a:avLst/>
                <a:gdLst/>
                <a:ahLst/>
                <a:cxnLst/>
                <a:rect l="l" t="t" r="r" b="b"/>
                <a:pathLst>
                  <a:path w="372" h="248" extrusionOk="0">
                    <a:moveTo>
                      <a:pt x="185" y="1"/>
                    </a:moveTo>
                    <a:cubicBezTo>
                      <a:pt x="103" y="1"/>
                      <a:pt x="21" y="63"/>
                      <a:pt x="1" y="165"/>
                    </a:cubicBezTo>
                    <a:lnTo>
                      <a:pt x="1" y="248"/>
                    </a:lnTo>
                    <a:lnTo>
                      <a:pt x="371" y="124"/>
                    </a:lnTo>
                    <a:cubicBezTo>
                      <a:pt x="350" y="63"/>
                      <a:pt x="289" y="22"/>
                      <a:pt x="226" y="1"/>
                    </a:cubicBez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6" name="Google Shape;3686;p36"/>
              <p:cNvSpPr/>
              <p:nvPr/>
            </p:nvSpPr>
            <p:spPr>
              <a:xfrm>
                <a:off x="6945021" y="3384615"/>
                <a:ext cx="37722" cy="51050"/>
              </a:xfrm>
              <a:custGeom>
                <a:avLst/>
                <a:gdLst/>
                <a:ahLst/>
                <a:cxnLst/>
                <a:rect l="l" t="t" r="r" b="b"/>
                <a:pathLst>
                  <a:path w="1749" h="2367" extrusionOk="0">
                    <a:moveTo>
                      <a:pt x="453" y="0"/>
                    </a:moveTo>
                    <a:lnTo>
                      <a:pt x="83" y="124"/>
                    </a:lnTo>
                    <a:cubicBezTo>
                      <a:pt x="0" y="803"/>
                      <a:pt x="185" y="2058"/>
                      <a:pt x="1501" y="2367"/>
                    </a:cubicBezTo>
                    <a:lnTo>
                      <a:pt x="1543" y="2367"/>
                    </a:lnTo>
                    <a:cubicBezTo>
                      <a:pt x="1625" y="2367"/>
                      <a:pt x="1707" y="2304"/>
                      <a:pt x="1729" y="2222"/>
                    </a:cubicBezTo>
                    <a:cubicBezTo>
                      <a:pt x="1748" y="2120"/>
                      <a:pt x="1687" y="2016"/>
                      <a:pt x="1584" y="1997"/>
                    </a:cubicBezTo>
                    <a:cubicBezTo>
                      <a:pt x="206" y="1667"/>
                      <a:pt x="453" y="165"/>
                      <a:pt x="453" y="83"/>
                    </a:cubicBezTo>
                    <a:lnTo>
                      <a:pt x="45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7" name="Google Shape;3687;p36"/>
              <p:cNvSpPr/>
              <p:nvPr/>
            </p:nvSpPr>
            <p:spPr>
              <a:xfrm>
                <a:off x="7266248" y="1803588"/>
                <a:ext cx="54156" cy="49670"/>
              </a:xfrm>
              <a:custGeom>
                <a:avLst/>
                <a:gdLst/>
                <a:ahLst/>
                <a:cxnLst/>
                <a:rect l="l" t="t" r="r" b="b"/>
                <a:pathLst>
                  <a:path w="2511" h="2303" extrusionOk="0">
                    <a:moveTo>
                      <a:pt x="1151" y="0"/>
                    </a:moveTo>
                    <a:cubicBezTo>
                      <a:pt x="948" y="0"/>
                      <a:pt x="742" y="55"/>
                      <a:pt x="555" y="173"/>
                    </a:cubicBezTo>
                    <a:cubicBezTo>
                      <a:pt x="1" y="502"/>
                      <a:pt x="248" y="955"/>
                      <a:pt x="577" y="1509"/>
                    </a:cubicBezTo>
                    <a:cubicBezTo>
                      <a:pt x="827" y="1947"/>
                      <a:pt x="1054" y="2303"/>
                      <a:pt x="1392" y="2303"/>
                    </a:cubicBezTo>
                    <a:cubicBezTo>
                      <a:pt x="1499" y="2303"/>
                      <a:pt x="1616" y="2268"/>
                      <a:pt x="1749" y="2189"/>
                    </a:cubicBezTo>
                    <a:cubicBezTo>
                      <a:pt x="2305" y="1860"/>
                      <a:pt x="2511" y="1139"/>
                      <a:pt x="2181" y="584"/>
                    </a:cubicBezTo>
                    <a:cubicBezTo>
                      <a:pt x="1949" y="215"/>
                      <a:pt x="1553" y="0"/>
                      <a:pt x="115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8" name="Google Shape;3688;p36"/>
              <p:cNvSpPr/>
              <p:nvPr/>
            </p:nvSpPr>
            <p:spPr>
              <a:xfrm>
                <a:off x="7263120" y="1800871"/>
                <a:ext cx="51956" cy="47729"/>
              </a:xfrm>
              <a:custGeom>
                <a:avLst/>
                <a:gdLst/>
                <a:ahLst/>
                <a:cxnLst/>
                <a:rect l="l" t="t" r="r" b="b"/>
                <a:pathLst>
                  <a:path w="2409" h="2213" extrusionOk="0">
                    <a:moveTo>
                      <a:pt x="1109" y="1"/>
                    </a:moveTo>
                    <a:cubicBezTo>
                      <a:pt x="913" y="1"/>
                      <a:pt x="715" y="51"/>
                      <a:pt x="536" y="154"/>
                    </a:cubicBezTo>
                    <a:cubicBezTo>
                      <a:pt x="1" y="463"/>
                      <a:pt x="248" y="916"/>
                      <a:pt x="557" y="1451"/>
                    </a:cubicBezTo>
                    <a:cubicBezTo>
                      <a:pt x="810" y="1862"/>
                      <a:pt x="1026" y="2212"/>
                      <a:pt x="1356" y="2212"/>
                    </a:cubicBezTo>
                    <a:cubicBezTo>
                      <a:pt x="1455" y="2212"/>
                      <a:pt x="1564" y="2180"/>
                      <a:pt x="1688" y="2109"/>
                    </a:cubicBezTo>
                    <a:cubicBezTo>
                      <a:pt x="2223" y="1780"/>
                      <a:pt x="2409" y="1100"/>
                      <a:pt x="2080" y="565"/>
                    </a:cubicBezTo>
                    <a:cubicBezTo>
                      <a:pt x="1874" y="197"/>
                      <a:pt x="1496" y="1"/>
                      <a:pt x="110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9" name="Google Shape;3689;p36"/>
              <p:cNvSpPr/>
              <p:nvPr/>
            </p:nvSpPr>
            <p:spPr>
              <a:xfrm>
                <a:off x="7263120" y="1800828"/>
                <a:ext cx="44407" cy="47341"/>
              </a:xfrm>
              <a:custGeom>
                <a:avLst/>
                <a:gdLst/>
                <a:ahLst/>
                <a:cxnLst/>
                <a:rect l="l" t="t" r="r" b="b"/>
                <a:pathLst>
                  <a:path w="2059" h="2195" extrusionOk="0">
                    <a:moveTo>
                      <a:pt x="1113" y="0"/>
                    </a:moveTo>
                    <a:cubicBezTo>
                      <a:pt x="918" y="0"/>
                      <a:pt x="720" y="50"/>
                      <a:pt x="536" y="156"/>
                    </a:cubicBezTo>
                    <a:cubicBezTo>
                      <a:pt x="1" y="465"/>
                      <a:pt x="248" y="918"/>
                      <a:pt x="557" y="1453"/>
                    </a:cubicBezTo>
                    <a:cubicBezTo>
                      <a:pt x="797" y="1853"/>
                      <a:pt x="1017" y="2194"/>
                      <a:pt x="1332" y="2194"/>
                    </a:cubicBezTo>
                    <a:cubicBezTo>
                      <a:pt x="1341" y="2194"/>
                      <a:pt x="1350" y="2194"/>
                      <a:pt x="1359" y="2194"/>
                    </a:cubicBezTo>
                    <a:cubicBezTo>
                      <a:pt x="681" y="1659"/>
                      <a:pt x="516" y="1349"/>
                      <a:pt x="2058" y="507"/>
                    </a:cubicBezTo>
                    <a:cubicBezTo>
                      <a:pt x="1842" y="183"/>
                      <a:pt x="1484" y="0"/>
                      <a:pt x="111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0" name="Google Shape;3690;p36"/>
              <p:cNvSpPr/>
              <p:nvPr/>
            </p:nvSpPr>
            <p:spPr>
              <a:xfrm>
                <a:off x="7150905" y="1856148"/>
                <a:ext cx="54134" cy="49842"/>
              </a:xfrm>
              <a:custGeom>
                <a:avLst/>
                <a:gdLst/>
                <a:ahLst/>
                <a:cxnLst/>
                <a:rect l="l" t="t" r="r" b="b"/>
                <a:pathLst>
                  <a:path w="2510" h="2311" extrusionOk="0">
                    <a:moveTo>
                      <a:pt x="1170" y="0"/>
                    </a:moveTo>
                    <a:cubicBezTo>
                      <a:pt x="968" y="0"/>
                      <a:pt x="762" y="53"/>
                      <a:pt x="576" y="163"/>
                    </a:cubicBezTo>
                    <a:cubicBezTo>
                      <a:pt x="0" y="493"/>
                      <a:pt x="267" y="965"/>
                      <a:pt x="596" y="1521"/>
                    </a:cubicBezTo>
                    <a:cubicBezTo>
                      <a:pt x="848" y="1946"/>
                      <a:pt x="1064" y="2311"/>
                      <a:pt x="1410" y="2311"/>
                    </a:cubicBezTo>
                    <a:cubicBezTo>
                      <a:pt x="1516" y="2311"/>
                      <a:pt x="1634" y="2276"/>
                      <a:pt x="1769" y="2199"/>
                    </a:cubicBezTo>
                    <a:cubicBezTo>
                      <a:pt x="2324" y="1870"/>
                      <a:pt x="2510" y="1151"/>
                      <a:pt x="2181" y="575"/>
                    </a:cubicBezTo>
                    <a:cubicBezTo>
                      <a:pt x="1962" y="206"/>
                      <a:pt x="1571" y="0"/>
                      <a:pt x="117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1" name="Google Shape;3691;p36"/>
              <p:cNvSpPr/>
              <p:nvPr/>
            </p:nvSpPr>
            <p:spPr>
              <a:xfrm>
                <a:off x="7148230" y="1853323"/>
                <a:ext cx="51482" cy="47880"/>
              </a:xfrm>
              <a:custGeom>
                <a:avLst/>
                <a:gdLst/>
                <a:ahLst/>
                <a:cxnLst/>
                <a:rect l="l" t="t" r="r" b="b"/>
                <a:pathLst>
                  <a:path w="2387" h="2220" extrusionOk="0">
                    <a:moveTo>
                      <a:pt x="1096" y="1"/>
                    </a:moveTo>
                    <a:cubicBezTo>
                      <a:pt x="904" y="1"/>
                      <a:pt x="711" y="49"/>
                      <a:pt x="535" y="150"/>
                    </a:cubicBezTo>
                    <a:cubicBezTo>
                      <a:pt x="1" y="479"/>
                      <a:pt x="247" y="912"/>
                      <a:pt x="555" y="1466"/>
                    </a:cubicBezTo>
                    <a:cubicBezTo>
                      <a:pt x="790" y="1872"/>
                      <a:pt x="1000" y="2219"/>
                      <a:pt x="1322" y="2219"/>
                    </a:cubicBezTo>
                    <a:cubicBezTo>
                      <a:pt x="1424" y="2219"/>
                      <a:pt x="1537" y="2184"/>
                      <a:pt x="1666" y="2105"/>
                    </a:cubicBezTo>
                    <a:cubicBezTo>
                      <a:pt x="2222" y="1795"/>
                      <a:pt x="2387" y="1096"/>
                      <a:pt x="2078" y="561"/>
                    </a:cubicBezTo>
                    <a:cubicBezTo>
                      <a:pt x="1871" y="202"/>
                      <a:pt x="1487" y="1"/>
                      <a:pt x="109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2" name="Google Shape;3692;p36"/>
              <p:cNvSpPr/>
              <p:nvPr/>
            </p:nvSpPr>
            <p:spPr>
              <a:xfrm>
                <a:off x="7148230" y="1853474"/>
                <a:ext cx="43933" cy="47449"/>
              </a:xfrm>
              <a:custGeom>
                <a:avLst/>
                <a:gdLst/>
                <a:ahLst/>
                <a:cxnLst/>
                <a:rect l="l" t="t" r="r" b="b"/>
                <a:pathLst>
                  <a:path w="2037" h="2200" extrusionOk="0">
                    <a:moveTo>
                      <a:pt x="1080" y="1"/>
                    </a:moveTo>
                    <a:cubicBezTo>
                      <a:pt x="894" y="1"/>
                      <a:pt x="707" y="47"/>
                      <a:pt x="535" y="143"/>
                    </a:cubicBezTo>
                    <a:cubicBezTo>
                      <a:pt x="1" y="472"/>
                      <a:pt x="247" y="905"/>
                      <a:pt x="555" y="1459"/>
                    </a:cubicBezTo>
                    <a:cubicBezTo>
                      <a:pt x="802" y="1871"/>
                      <a:pt x="1008" y="2200"/>
                      <a:pt x="1358" y="2200"/>
                    </a:cubicBezTo>
                    <a:cubicBezTo>
                      <a:pt x="659" y="1645"/>
                      <a:pt x="514" y="1336"/>
                      <a:pt x="2036" y="513"/>
                    </a:cubicBezTo>
                    <a:cubicBezTo>
                      <a:pt x="1817" y="184"/>
                      <a:pt x="1451" y="1"/>
                      <a:pt x="10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3" name="Google Shape;3693;p36"/>
              <p:cNvSpPr/>
              <p:nvPr/>
            </p:nvSpPr>
            <p:spPr>
              <a:xfrm>
                <a:off x="7019559" y="1918263"/>
                <a:ext cx="54156" cy="49842"/>
              </a:xfrm>
              <a:custGeom>
                <a:avLst/>
                <a:gdLst/>
                <a:ahLst/>
                <a:cxnLst/>
                <a:rect l="l" t="t" r="r" b="b"/>
                <a:pathLst>
                  <a:path w="2511" h="2311" extrusionOk="0">
                    <a:moveTo>
                      <a:pt x="1165" y="0"/>
                    </a:moveTo>
                    <a:cubicBezTo>
                      <a:pt x="959" y="0"/>
                      <a:pt x="749" y="53"/>
                      <a:pt x="555" y="164"/>
                    </a:cubicBezTo>
                    <a:cubicBezTo>
                      <a:pt x="1" y="493"/>
                      <a:pt x="267" y="945"/>
                      <a:pt x="596" y="1500"/>
                    </a:cubicBezTo>
                    <a:cubicBezTo>
                      <a:pt x="849" y="1941"/>
                      <a:pt x="1065" y="2310"/>
                      <a:pt x="1412" y="2310"/>
                    </a:cubicBezTo>
                    <a:cubicBezTo>
                      <a:pt x="1518" y="2310"/>
                      <a:pt x="1635" y="2276"/>
                      <a:pt x="1770" y="2199"/>
                    </a:cubicBezTo>
                    <a:cubicBezTo>
                      <a:pt x="2324" y="1850"/>
                      <a:pt x="2510" y="1130"/>
                      <a:pt x="2181" y="575"/>
                    </a:cubicBezTo>
                    <a:cubicBezTo>
                      <a:pt x="1963" y="206"/>
                      <a:pt x="1572" y="0"/>
                      <a:pt x="116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4" name="Google Shape;3694;p36"/>
              <p:cNvSpPr/>
              <p:nvPr/>
            </p:nvSpPr>
            <p:spPr>
              <a:xfrm>
                <a:off x="7016906" y="1915351"/>
                <a:ext cx="51482" cy="47707"/>
              </a:xfrm>
              <a:custGeom>
                <a:avLst/>
                <a:gdLst/>
                <a:ahLst/>
                <a:cxnLst/>
                <a:rect l="l" t="t" r="r" b="b"/>
                <a:pathLst>
                  <a:path w="2387" h="2212" extrusionOk="0">
                    <a:moveTo>
                      <a:pt x="1103" y="0"/>
                    </a:moveTo>
                    <a:cubicBezTo>
                      <a:pt x="910" y="0"/>
                      <a:pt x="715" y="50"/>
                      <a:pt x="535" y="154"/>
                    </a:cubicBezTo>
                    <a:cubicBezTo>
                      <a:pt x="0" y="463"/>
                      <a:pt x="226" y="916"/>
                      <a:pt x="555" y="1451"/>
                    </a:cubicBezTo>
                    <a:cubicBezTo>
                      <a:pt x="793" y="1862"/>
                      <a:pt x="1005" y="2212"/>
                      <a:pt x="1334" y="2212"/>
                    </a:cubicBezTo>
                    <a:cubicBezTo>
                      <a:pt x="1433" y="2212"/>
                      <a:pt x="1542" y="2180"/>
                      <a:pt x="1666" y="2109"/>
                    </a:cubicBezTo>
                    <a:cubicBezTo>
                      <a:pt x="2201" y="1780"/>
                      <a:pt x="2387" y="1100"/>
                      <a:pt x="2077" y="565"/>
                    </a:cubicBezTo>
                    <a:cubicBezTo>
                      <a:pt x="1858" y="197"/>
                      <a:pt x="1486" y="0"/>
                      <a:pt x="110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5" name="Google Shape;3695;p36"/>
              <p:cNvSpPr/>
              <p:nvPr/>
            </p:nvSpPr>
            <p:spPr>
              <a:xfrm>
                <a:off x="7016906" y="1915308"/>
                <a:ext cx="43933" cy="47319"/>
              </a:xfrm>
              <a:custGeom>
                <a:avLst/>
                <a:gdLst/>
                <a:ahLst/>
                <a:cxnLst/>
                <a:rect l="l" t="t" r="r" b="b"/>
                <a:pathLst>
                  <a:path w="2037" h="2194" extrusionOk="0">
                    <a:moveTo>
                      <a:pt x="1092" y="1"/>
                    </a:moveTo>
                    <a:cubicBezTo>
                      <a:pt x="902" y="1"/>
                      <a:pt x="710" y="51"/>
                      <a:pt x="535" y="156"/>
                    </a:cubicBezTo>
                    <a:cubicBezTo>
                      <a:pt x="0" y="465"/>
                      <a:pt x="226" y="918"/>
                      <a:pt x="555" y="1453"/>
                    </a:cubicBezTo>
                    <a:cubicBezTo>
                      <a:pt x="795" y="1853"/>
                      <a:pt x="996" y="2194"/>
                      <a:pt x="1330" y="2194"/>
                    </a:cubicBezTo>
                    <a:cubicBezTo>
                      <a:pt x="1339" y="2194"/>
                      <a:pt x="1348" y="2194"/>
                      <a:pt x="1358" y="2193"/>
                    </a:cubicBezTo>
                    <a:cubicBezTo>
                      <a:pt x="659" y="1658"/>
                      <a:pt x="494" y="1349"/>
                      <a:pt x="2036" y="526"/>
                    </a:cubicBezTo>
                    <a:cubicBezTo>
                      <a:pt x="1819" y="188"/>
                      <a:pt x="1459" y="1"/>
                      <a:pt x="109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6" name="Google Shape;3696;p36"/>
              <p:cNvSpPr/>
              <p:nvPr/>
            </p:nvSpPr>
            <p:spPr>
              <a:xfrm>
                <a:off x="7376716" y="1754522"/>
                <a:ext cx="54156" cy="49886"/>
              </a:xfrm>
              <a:custGeom>
                <a:avLst/>
                <a:gdLst/>
                <a:ahLst/>
                <a:cxnLst/>
                <a:rect l="l" t="t" r="r" b="b"/>
                <a:pathLst>
                  <a:path w="2511" h="2313" extrusionOk="0">
                    <a:moveTo>
                      <a:pt x="1165" y="1"/>
                    </a:moveTo>
                    <a:cubicBezTo>
                      <a:pt x="959" y="1"/>
                      <a:pt x="750" y="53"/>
                      <a:pt x="557" y="164"/>
                    </a:cubicBezTo>
                    <a:cubicBezTo>
                      <a:pt x="0" y="493"/>
                      <a:pt x="247" y="945"/>
                      <a:pt x="576" y="1521"/>
                    </a:cubicBezTo>
                    <a:cubicBezTo>
                      <a:pt x="829" y="1947"/>
                      <a:pt x="1056" y="2312"/>
                      <a:pt x="1399" y="2312"/>
                    </a:cubicBezTo>
                    <a:cubicBezTo>
                      <a:pt x="1504" y="2312"/>
                      <a:pt x="1620" y="2278"/>
                      <a:pt x="1750" y="2201"/>
                    </a:cubicBezTo>
                    <a:cubicBezTo>
                      <a:pt x="2326" y="1872"/>
                      <a:pt x="2510" y="1131"/>
                      <a:pt x="2181" y="575"/>
                    </a:cubicBezTo>
                    <a:cubicBezTo>
                      <a:pt x="1962" y="206"/>
                      <a:pt x="1571" y="1"/>
                      <a:pt x="116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7" name="Google Shape;3697;p36"/>
              <p:cNvSpPr/>
              <p:nvPr/>
            </p:nvSpPr>
            <p:spPr>
              <a:xfrm>
                <a:off x="7373632" y="1751718"/>
                <a:ext cx="51913" cy="47621"/>
              </a:xfrm>
              <a:custGeom>
                <a:avLst/>
                <a:gdLst/>
                <a:ahLst/>
                <a:cxnLst/>
                <a:rect l="l" t="t" r="r" b="b"/>
                <a:pathLst>
                  <a:path w="2407" h="2208" extrusionOk="0">
                    <a:moveTo>
                      <a:pt x="1111" y="1"/>
                    </a:moveTo>
                    <a:cubicBezTo>
                      <a:pt x="922" y="1"/>
                      <a:pt x="730" y="49"/>
                      <a:pt x="555" y="150"/>
                    </a:cubicBezTo>
                    <a:cubicBezTo>
                      <a:pt x="0" y="480"/>
                      <a:pt x="247" y="911"/>
                      <a:pt x="576" y="1446"/>
                    </a:cubicBezTo>
                    <a:cubicBezTo>
                      <a:pt x="813" y="1857"/>
                      <a:pt x="1026" y="2207"/>
                      <a:pt x="1355" y="2207"/>
                    </a:cubicBezTo>
                    <a:cubicBezTo>
                      <a:pt x="1454" y="2207"/>
                      <a:pt x="1563" y="2176"/>
                      <a:pt x="1687" y="2104"/>
                    </a:cubicBezTo>
                    <a:cubicBezTo>
                      <a:pt x="2222" y="1796"/>
                      <a:pt x="2406" y="1097"/>
                      <a:pt x="2099" y="562"/>
                    </a:cubicBezTo>
                    <a:cubicBezTo>
                      <a:pt x="1878" y="202"/>
                      <a:pt x="1498" y="1"/>
                      <a:pt x="111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8" name="Google Shape;3698;p36"/>
              <p:cNvSpPr/>
              <p:nvPr/>
            </p:nvSpPr>
            <p:spPr>
              <a:xfrm>
                <a:off x="7373632" y="1751589"/>
                <a:ext cx="44386" cy="47750"/>
              </a:xfrm>
              <a:custGeom>
                <a:avLst/>
                <a:gdLst/>
                <a:ahLst/>
                <a:cxnLst/>
                <a:rect l="l" t="t" r="r" b="b"/>
                <a:pathLst>
                  <a:path w="2058" h="2214" extrusionOk="0">
                    <a:moveTo>
                      <a:pt x="1114" y="0"/>
                    </a:moveTo>
                    <a:cubicBezTo>
                      <a:pt x="924" y="0"/>
                      <a:pt x="731" y="51"/>
                      <a:pt x="555" y="156"/>
                    </a:cubicBezTo>
                    <a:cubicBezTo>
                      <a:pt x="0" y="486"/>
                      <a:pt x="247" y="917"/>
                      <a:pt x="576" y="1452"/>
                    </a:cubicBezTo>
                    <a:cubicBezTo>
                      <a:pt x="823" y="1884"/>
                      <a:pt x="1029" y="2214"/>
                      <a:pt x="1358" y="2214"/>
                    </a:cubicBezTo>
                    <a:cubicBezTo>
                      <a:pt x="678" y="1657"/>
                      <a:pt x="514" y="1350"/>
                      <a:pt x="2058" y="527"/>
                    </a:cubicBezTo>
                    <a:cubicBezTo>
                      <a:pt x="1841" y="187"/>
                      <a:pt x="1481" y="0"/>
                      <a:pt x="111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9" name="Google Shape;3699;p36"/>
              <p:cNvSpPr/>
              <p:nvPr/>
            </p:nvSpPr>
            <p:spPr>
              <a:xfrm>
                <a:off x="6771511" y="2039947"/>
                <a:ext cx="54630" cy="49799"/>
              </a:xfrm>
              <a:custGeom>
                <a:avLst/>
                <a:gdLst/>
                <a:ahLst/>
                <a:cxnLst/>
                <a:rect l="l" t="t" r="r" b="b"/>
                <a:pathLst>
                  <a:path w="2533" h="2309" extrusionOk="0">
                    <a:moveTo>
                      <a:pt x="1173" y="1"/>
                    </a:moveTo>
                    <a:cubicBezTo>
                      <a:pt x="962" y="1"/>
                      <a:pt x="749" y="58"/>
                      <a:pt x="557" y="178"/>
                    </a:cubicBezTo>
                    <a:cubicBezTo>
                      <a:pt x="1" y="529"/>
                      <a:pt x="269" y="981"/>
                      <a:pt x="618" y="1536"/>
                    </a:cubicBezTo>
                    <a:cubicBezTo>
                      <a:pt x="884" y="1958"/>
                      <a:pt x="1114" y="2309"/>
                      <a:pt x="1453" y="2309"/>
                    </a:cubicBezTo>
                    <a:cubicBezTo>
                      <a:pt x="1560" y="2309"/>
                      <a:pt x="1678" y="2273"/>
                      <a:pt x="1811" y="2194"/>
                    </a:cubicBezTo>
                    <a:cubicBezTo>
                      <a:pt x="2368" y="1845"/>
                      <a:pt x="2532" y="1124"/>
                      <a:pt x="2182" y="570"/>
                    </a:cubicBezTo>
                    <a:cubicBezTo>
                      <a:pt x="1966" y="205"/>
                      <a:pt x="1574" y="1"/>
                      <a:pt x="117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0" name="Google Shape;3700;p36"/>
              <p:cNvSpPr/>
              <p:nvPr/>
            </p:nvSpPr>
            <p:spPr>
              <a:xfrm>
                <a:off x="6768858" y="2037466"/>
                <a:ext cx="51956" cy="47492"/>
              </a:xfrm>
              <a:custGeom>
                <a:avLst/>
                <a:gdLst/>
                <a:ahLst/>
                <a:cxnLst/>
                <a:rect l="l" t="t" r="r" b="b"/>
                <a:pathLst>
                  <a:path w="2409" h="2202" extrusionOk="0">
                    <a:moveTo>
                      <a:pt x="1112" y="0"/>
                    </a:moveTo>
                    <a:cubicBezTo>
                      <a:pt x="908" y="0"/>
                      <a:pt x="702" y="55"/>
                      <a:pt x="516" y="170"/>
                    </a:cubicBezTo>
                    <a:cubicBezTo>
                      <a:pt x="0" y="499"/>
                      <a:pt x="247" y="932"/>
                      <a:pt x="577" y="1466"/>
                    </a:cubicBezTo>
                    <a:cubicBezTo>
                      <a:pt x="824" y="1869"/>
                      <a:pt x="1048" y="2201"/>
                      <a:pt x="1364" y="2201"/>
                    </a:cubicBezTo>
                    <a:cubicBezTo>
                      <a:pt x="1467" y="2201"/>
                      <a:pt x="1581" y="2165"/>
                      <a:pt x="1709" y="2084"/>
                    </a:cubicBezTo>
                    <a:cubicBezTo>
                      <a:pt x="2244" y="1754"/>
                      <a:pt x="2408" y="1055"/>
                      <a:pt x="2079" y="540"/>
                    </a:cubicBezTo>
                    <a:cubicBezTo>
                      <a:pt x="1865" y="191"/>
                      <a:pt x="1493" y="0"/>
                      <a:pt x="111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1" name="Google Shape;3701;p36"/>
              <p:cNvSpPr/>
              <p:nvPr/>
            </p:nvSpPr>
            <p:spPr>
              <a:xfrm>
                <a:off x="6768858" y="2037423"/>
                <a:ext cx="43955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2038" h="2189" extrusionOk="0">
                    <a:moveTo>
                      <a:pt x="1101" y="0"/>
                    </a:moveTo>
                    <a:cubicBezTo>
                      <a:pt x="900" y="0"/>
                      <a:pt x="698" y="55"/>
                      <a:pt x="516" y="172"/>
                    </a:cubicBezTo>
                    <a:cubicBezTo>
                      <a:pt x="0" y="501"/>
                      <a:pt x="247" y="934"/>
                      <a:pt x="577" y="1468"/>
                    </a:cubicBezTo>
                    <a:cubicBezTo>
                      <a:pt x="816" y="1867"/>
                      <a:pt x="1055" y="2189"/>
                      <a:pt x="1369" y="2189"/>
                    </a:cubicBezTo>
                    <a:cubicBezTo>
                      <a:pt x="1379" y="2189"/>
                      <a:pt x="1389" y="2188"/>
                      <a:pt x="1399" y="2188"/>
                    </a:cubicBezTo>
                    <a:cubicBezTo>
                      <a:pt x="700" y="1653"/>
                      <a:pt x="535" y="1365"/>
                      <a:pt x="2038" y="501"/>
                    </a:cubicBezTo>
                    <a:cubicBezTo>
                      <a:pt x="1825" y="182"/>
                      <a:pt x="1467" y="0"/>
                      <a:pt x="110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2" name="Google Shape;3702;p36"/>
              <p:cNvSpPr/>
              <p:nvPr/>
            </p:nvSpPr>
            <p:spPr>
              <a:xfrm>
                <a:off x="6657936" y="2095418"/>
                <a:ext cx="54609" cy="49799"/>
              </a:xfrm>
              <a:custGeom>
                <a:avLst/>
                <a:gdLst/>
                <a:ahLst/>
                <a:cxnLst/>
                <a:rect l="l" t="t" r="r" b="b"/>
                <a:pathLst>
                  <a:path w="2532" h="2309" extrusionOk="0">
                    <a:moveTo>
                      <a:pt x="1169" y="0"/>
                    </a:moveTo>
                    <a:cubicBezTo>
                      <a:pt x="960" y="0"/>
                      <a:pt x="748" y="57"/>
                      <a:pt x="557" y="178"/>
                    </a:cubicBezTo>
                    <a:cubicBezTo>
                      <a:pt x="0" y="527"/>
                      <a:pt x="269" y="980"/>
                      <a:pt x="618" y="1536"/>
                    </a:cubicBezTo>
                    <a:cubicBezTo>
                      <a:pt x="868" y="1958"/>
                      <a:pt x="1106" y="2309"/>
                      <a:pt x="1450" y="2309"/>
                    </a:cubicBezTo>
                    <a:cubicBezTo>
                      <a:pt x="1558" y="2309"/>
                      <a:pt x="1678" y="2274"/>
                      <a:pt x="1811" y="2194"/>
                    </a:cubicBezTo>
                    <a:cubicBezTo>
                      <a:pt x="2346" y="1844"/>
                      <a:pt x="2532" y="1103"/>
                      <a:pt x="2181" y="568"/>
                    </a:cubicBezTo>
                    <a:cubicBezTo>
                      <a:pt x="1953" y="205"/>
                      <a:pt x="1565" y="0"/>
                      <a:pt x="116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3" name="Google Shape;3703;p36"/>
              <p:cNvSpPr/>
              <p:nvPr/>
            </p:nvSpPr>
            <p:spPr>
              <a:xfrm>
                <a:off x="6654852" y="2092916"/>
                <a:ext cx="52366" cy="47470"/>
              </a:xfrm>
              <a:custGeom>
                <a:avLst/>
                <a:gdLst/>
                <a:ahLst/>
                <a:cxnLst/>
                <a:rect l="l" t="t" r="r" b="b"/>
                <a:pathLst>
                  <a:path w="2428" h="2201" extrusionOk="0">
                    <a:moveTo>
                      <a:pt x="1137" y="1"/>
                    </a:moveTo>
                    <a:cubicBezTo>
                      <a:pt x="931" y="1"/>
                      <a:pt x="723" y="55"/>
                      <a:pt x="535" y="171"/>
                    </a:cubicBezTo>
                    <a:cubicBezTo>
                      <a:pt x="0" y="500"/>
                      <a:pt x="267" y="931"/>
                      <a:pt x="596" y="1466"/>
                    </a:cubicBezTo>
                    <a:cubicBezTo>
                      <a:pt x="844" y="1869"/>
                      <a:pt x="1057" y="2201"/>
                      <a:pt x="1375" y="2201"/>
                    </a:cubicBezTo>
                    <a:cubicBezTo>
                      <a:pt x="1480" y="2201"/>
                      <a:pt x="1596" y="2165"/>
                      <a:pt x="1728" y="2083"/>
                    </a:cubicBezTo>
                    <a:cubicBezTo>
                      <a:pt x="2263" y="1754"/>
                      <a:pt x="2428" y="1055"/>
                      <a:pt x="2099" y="520"/>
                    </a:cubicBezTo>
                    <a:cubicBezTo>
                      <a:pt x="1885" y="187"/>
                      <a:pt x="1516" y="1"/>
                      <a:pt x="113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4" name="Google Shape;3704;p36"/>
              <p:cNvSpPr/>
              <p:nvPr/>
            </p:nvSpPr>
            <p:spPr>
              <a:xfrm>
                <a:off x="6654852" y="2092873"/>
                <a:ext cx="44386" cy="47233"/>
              </a:xfrm>
              <a:custGeom>
                <a:avLst/>
                <a:gdLst/>
                <a:ahLst/>
                <a:cxnLst/>
                <a:rect l="l" t="t" r="r" b="b"/>
                <a:pathLst>
                  <a:path w="2058" h="2190" extrusionOk="0">
                    <a:moveTo>
                      <a:pt x="1121" y="1"/>
                    </a:moveTo>
                    <a:cubicBezTo>
                      <a:pt x="921" y="1"/>
                      <a:pt x="719" y="55"/>
                      <a:pt x="535" y="173"/>
                    </a:cubicBezTo>
                    <a:cubicBezTo>
                      <a:pt x="0" y="502"/>
                      <a:pt x="267" y="933"/>
                      <a:pt x="596" y="1468"/>
                    </a:cubicBezTo>
                    <a:cubicBezTo>
                      <a:pt x="836" y="1868"/>
                      <a:pt x="1057" y="2190"/>
                      <a:pt x="1371" y="2190"/>
                    </a:cubicBezTo>
                    <a:cubicBezTo>
                      <a:pt x="1380" y="2190"/>
                      <a:pt x="1390" y="2190"/>
                      <a:pt x="1399" y="2189"/>
                    </a:cubicBezTo>
                    <a:cubicBezTo>
                      <a:pt x="700" y="1654"/>
                      <a:pt x="535" y="1366"/>
                      <a:pt x="2057" y="481"/>
                    </a:cubicBezTo>
                    <a:cubicBezTo>
                      <a:pt x="1832" y="177"/>
                      <a:pt x="1480" y="1"/>
                      <a:pt x="112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5" name="Google Shape;3705;p36"/>
              <p:cNvSpPr/>
              <p:nvPr/>
            </p:nvSpPr>
            <p:spPr>
              <a:xfrm>
                <a:off x="6527949" y="2160509"/>
                <a:ext cx="54587" cy="49735"/>
              </a:xfrm>
              <a:custGeom>
                <a:avLst/>
                <a:gdLst/>
                <a:ahLst/>
                <a:cxnLst/>
                <a:rect l="l" t="t" r="r" b="b"/>
                <a:pathLst>
                  <a:path w="2531" h="2306" extrusionOk="0">
                    <a:moveTo>
                      <a:pt x="1190" y="1"/>
                    </a:moveTo>
                    <a:cubicBezTo>
                      <a:pt x="973" y="1"/>
                      <a:pt x="753" y="60"/>
                      <a:pt x="555" y="184"/>
                    </a:cubicBezTo>
                    <a:cubicBezTo>
                      <a:pt x="1" y="534"/>
                      <a:pt x="267" y="987"/>
                      <a:pt x="618" y="1541"/>
                    </a:cubicBezTo>
                    <a:cubicBezTo>
                      <a:pt x="879" y="1959"/>
                      <a:pt x="1107" y="2306"/>
                      <a:pt x="1439" y="2306"/>
                    </a:cubicBezTo>
                    <a:cubicBezTo>
                      <a:pt x="1550" y="2306"/>
                      <a:pt x="1672" y="2267"/>
                      <a:pt x="1811" y="2180"/>
                    </a:cubicBezTo>
                    <a:cubicBezTo>
                      <a:pt x="2366" y="1851"/>
                      <a:pt x="2530" y="1110"/>
                      <a:pt x="2181" y="554"/>
                    </a:cubicBezTo>
                    <a:cubicBezTo>
                      <a:pt x="1969" y="196"/>
                      <a:pt x="1585" y="1"/>
                      <a:pt x="119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6" name="Google Shape;3706;p36"/>
              <p:cNvSpPr/>
              <p:nvPr/>
            </p:nvSpPr>
            <p:spPr>
              <a:xfrm>
                <a:off x="6525296" y="2158115"/>
                <a:ext cx="51913" cy="47470"/>
              </a:xfrm>
              <a:custGeom>
                <a:avLst/>
                <a:gdLst/>
                <a:ahLst/>
                <a:cxnLst/>
                <a:rect l="l" t="t" r="r" b="b"/>
                <a:pathLst>
                  <a:path w="2407" h="2201" extrusionOk="0">
                    <a:moveTo>
                      <a:pt x="1115" y="1"/>
                    </a:moveTo>
                    <a:cubicBezTo>
                      <a:pt x="910" y="1"/>
                      <a:pt x="702" y="56"/>
                      <a:pt x="514" y="171"/>
                    </a:cubicBezTo>
                    <a:cubicBezTo>
                      <a:pt x="0" y="500"/>
                      <a:pt x="247" y="933"/>
                      <a:pt x="576" y="1468"/>
                    </a:cubicBezTo>
                    <a:cubicBezTo>
                      <a:pt x="826" y="1857"/>
                      <a:pt x="1051" y="2200"/>
                      <a:pt x="1370" y="2200"/>
                    </a:cubicBezTo>
                    <a:cubicBezTo>
                      <a:pt x="1471" y="2200"/>
                      <a:pt x="1582" y="2165"/>
                      <a:pt x="1707" y="2085"/>
                    </a:cubicBezTo>
                    <a:cubicBezTo>
                      <a:pt x="2242" y="1756"/>
                      <a:pt x="2406" y="1057"/>
                      <a:pt x="2077" y="522"/>
                    </a:cubicBezTo>
                    <a:cubicBezTo>
                      <a:pt x="1864" y="188"/>
                      <a:pt x="1494" y="1"/>
                      <a:pt x="11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7" name="Google Shape;3707;p36"/>
              <p:cNvSpPr/>
              <p:nvPr/>
            </p:nvSpPr>
            <p:spPr>
              <a:xfrm>
                <a:off x="6525296" y="2157985"/>
                <a:ext cx="43911" cy="47341"/>
              </a:xfrm>
              <a:custGeom>
                <a:avLst/>
                <a:gdLst/>
                <a:ahLst/>
                <a:cxnLst/>
                <a:rect l="l" t="t" r="r" b="b"/>
                <a:pathLst>
                  <a:path w="2036" h="2195" extrusionOk="0">
                    <a:moveTo>
                      <a:pt x="1118" y="0"/>
                    </a:moveTo>
                    <a:cubicBezTo>
                      <a:pt x="911" y="0"/>
                      <a:pt x="702" y="57"/>
                      <a:pt x="514" y="177"/>
                    </a:cubicBezTo>
                    <a:cubicBezTo>
                      <a:pt x="0" y="506"/>
                      <a:pt x="247" y="939"/>
                      <a:pt x="576" y="1474"/>
                    </a:cubicBezTo>
                    <a:cubicBezTo>
                      <a:pt x="815" y="1873"/>
                      <a:pt x="1055" y="2194"/>
                      <a:pt x="1369" y="2194"/>
                    </a:cubicBezTo>
                    <a:cubicBezTo>
                      <a:pt x="1379" y="2194"/>
                      <a:pt x="1389" y="2194"/>
                      <a:pt x="1399" y="2193"/>
                    </a:cubicBezTo>
                    <a:cubicBezTo>
                      <a:pt x="700" y="1658"/>
                      <a:pt x="535" y="1351"/>
                      <a:pt x="2036" y="487"/>
                    </a:cubicBezTo>
                    <a:cubicBezTo>
                      <a:pt x="1827" y="173"/>
                      <a:pt x="1477" y="0"/>
                      <a:pt x="111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8" name="Google Shape;3708;p36"/>
              <p:cNvSpPr/>
              <p:nvPr/>
            </p:nvSpPr>
            <p:spPr>
              <a:xfrm>
                <a:off x="6881138" y="1988249"/>
                <a:ext cx="54566" cy="49605"/>
              </a:xfrm>
              <a:custGeom>
                <a:avLst/>
                <a:gdLst/>
                <a:ahLst/>
                <a:cxnLst/>
                <a:rect l="l" t="t" r="r" b="b"/>
                <a:pathLst>
                  <a:path w="2530" h="2300" extrusionOk="0">
                    <a:moveTo>
                      <a:pt x="1168" y="0"/>
                    </a:moveTo>
                    <a:cubicBezTo>
                      <a:pt x="959" y="0"/>
                      <a:pt x="747" y="55"/>
                      <a:pt x="555" y="169"/>
                    </a:cubicBezTo>
                    <a:cubicBezTo>
                      <a:pt x="0" y="518"/>
                      <a:pt x="267" y="970"/>
                      <a:pt x="617" y="1527"/>
                    </a:cubicBezTo>
                    <a:cubicBezTo>
                      <a:pt x="867" y="1948"/>
                      <a:pt x="1094" y="2299"/>
                      <a:pt x="1431" y="2299"/>
                    </a:cubicBezTo>
                    <a:cubicBezTo>
                      <a:pt x="1538" y="2299"/>
                      <a:pt x="1656" y="2264"/>
                      <a:pt x="1789" y="2185"/>
                    </a:cubicBezTo>
                    <a:cubicBezTo>
                      <a:pt x="2345" y="1834"/>
                      <a:pt x="2530" y="1115"/>
                      <a:pt x="2181" y="559"/>
                    </a:cubicBezTo>
                    <a:cubicBezTo>
                      <a:pt x="1951" y="196"/>
                      <a:pt x="1564" y="0"/>
                      <a:pt x="11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9" name="Google Shape;3709;p36"/>
              <p:cNvSpPr/>
              <p:nvPr/>
            </p:nvSpPr>
            <p:spPr>
              <a:xfrm>
                <a:off x="6878011" y="1985575"/>
                <a:ext cx="52366" cy="47449"/>
              </a:xfrm>
              <a:custGeom>
                <a:avLst/>
                <a:gdLst/>
                <a:ahLst/>
                <a:cxnLst/>
                <a:rect l="l" t="t" r="r" b="b"/>
                <a:pathLst>
                  <a:path w="2428" h="2200" extrusionOk="0">
                    <a:moveTo>
                      <a:pt x="1132" y="0"/>
                    </a:moveTo>
                    <a:cubicBezTo>
                      <a:pt x="928" y="0"/>
                      <a:pt x="722" y="55"/>
                      <a:pt x="535" y="169"/>
                    </a:cubicBezTo>
                    <a:cubicBezTo>
                      <a:pt x="0" y="499"/>
                      <a:pt x="269" y="930"/>
                      <a:pt x="598" y="1465"/>
                    </a:cubicBezTo>
                    <a:cubicBezTo>
                      <a:pt x="845" y="1867"/>
                      <a:pt x="1057" y="2200"/>
                      <a:pt x="1375" y="2200"/>
                    </a:cubicBezTo>
                    <a:cubicBezTo>
                      <a:pt x="1480" y="2200"/>
                      <a:pt x="1596" y="2163"/>
                      <a:pt x="1728" y="2082"/>
                    </a:cubicBezTo>
                    <a:cubicBezTo>
                      <a:pt x="2263" y="1753"/>
                      <a:pt x="2428" y="1053"/>
                      <a:pt x="2099" y="540"/>
                    </a:cubicBezTo>
                    <a:cubicBezTo>
                      <a:pt x="1884" y="191"/>
                      <a:pt x="1513" y="0"/>
                      <a:pt x="113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0" name="Google Shape;3710;p36"/>
              <p:cNvSpPr/>
              <p:nvPr/>
            </p:nvSpPr>
            <p:spPr>
              <a:xfrm>
                <a:off x="6878011" y="1985532"/>
                <a:ext cx="44386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2058" h="2189" extrusionOk="0">
                    <a:moveTo>
                      <a:pt x="1116" y="0"/>
                    </a:moveTo>
                    <a:cubicBezTo>
                      <a:pt x="918" y="0"/>
                      <a:pt x="718" y="55"/>
                      <a:pt x="535" y="171"/>
                    </a:cubicBezTo>
                    <a:cubicBezTo>
                      <a:pt x="0" y="501"/>
                      <a:pt x="269" y="932"/>
                      <a:pt x="598" y="1467"/>
                    </a:cubicBezTo>
                    <a:cubicBezTo>
                      <a:pt x="837" y="1866"/>
                      <a:pt x="1057" y="2188"/>
                      <a:pt x="1371" y="2188"/>
                    </a:cubicBezTo>
                    <a:cubicBezTo>
                      <a:pt x="1380" y="2188"/>
                      <a:pt x="1390" y="2188"/>
                      <a:pt x="1399" y="2188"/>
                    </a:cubicBezTo>
                    <a:cubicBezTo>
                      <a:pt x="700" y="1672"/>
                      <a:pt x="535" y="1365"/>
                      <a:pt x="2057" y="501"/>
                    </a:cubicBezTo>
                    <a:cubicBezTo>
                      <a:pt x="1832" y="182"/>
                      <a:pt x="1478" y="0"/>
                      <a:pt x="111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1" name="Google Shape;3711;p36"/>
              <p:cNvSpPr/>
              <p:nvPr/>
            </p:nvSpPr>
            <p:spPr>
              <a:xfrm>
                <a:off x="6258614" y="2310489"/>
                <a:ext cx="54609" cy="49735"/>
              </a:xfrm>
              <a:custGeom>
                <a:avLst/>
                <a:gdLst/>
                <a:ahLst/>
                <a:cxnLst/>
                <a:rect l="l" t="t" r="r" b="b"/>
                <a:pathLst>
                  <a:path w="2532" h="2306" extrusionOk="0">
                    <a:moveTo>
                      <a:pt x="1171" y="0"/>
                    </a:moveTo>
                    <a:cubicBezTo>
                      <a:pt x="953" y="0"/>
                      <a:pt x="733" y="59"/>
                      <a:pt x="535" y="183"/>
                    </a:cubicBezTo>
                    <a:cubicBezTo>
                      <a:pt x="0" y="534"/>
                      <a:pt x="269" y="986"/>
                      <a:pt x="618" y="1541"/>
                    </a:cubicBezTo>
                    <a:cubicBezTo>
                      <a:pt x="881" y="1958"/>
                      <a:pt x="1108" y="2305"/>
                      <a:pt x="1440" y="2305"/>
                    </a:cubicBezTo>
                    <a:cubicBezTo>
                      <a:pt x="1550" y="2305"/>
                      <a:pt x="1672" y="2267"/>
                      <a:pt x="1811" y="2179"/>
                    </a:cubicBezTo>
                    <a:cubicBezTo>
                      <a:pt x="2367" y="1829"/>
                      <a:pt x="2532" y="1088"/>
                      <a:pt x="2181" y="553"/>
                    </a:cubicBezTo>
                    <a:cubicBezTo>
                      <a:pt x="1956" y="196"/>
                      <a:pt x="1568" y="0"/>
                      <a:pt x="117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2" name="Google Shape;3712;p36"/>
              <p:cNvSpPr/>
              <p:nvPr/>
            </p:nvSpPr>
            <p:spPr>
              <a:xfrm>
                <a:off x="6255530" y="2307987"/>
                <a:ext cx="51913" cy="47556"/>
              </a:xfrm>
              <a:custGeom>
                <a:avLst/>
                <a:gdLst/>
                <a:ahLst/>
                <a:cxnLst/>
                <a:rect l="l" t="t" r="r" b="b"/>
                <a:pathLst>
                  <a:path w="2407" h="2205" extrusionOk="0">
                    <a:moveTo>
                      <a:pt x="1128" y="1"/>
                    </a:moveTo>
                    <a:cubicBezTo>
                      <a:pt x="919" y="1"/>
                      <a:pt x="706" y="58"/>
                      <a:pt x="514" y="176"/>
                    </a:cubicBezTo>
                    <a:cubicBezTo>
                      <a:pt x="0" y="505"/>
                      <a:pt x="247" y="938"/>
                      <a:pt x="596" y="1473"/>
                    </a:cubicBezTo>
                    <a:cubicBezTo>
                      <a:pt x="845" y="1862"/>
                      <a:pt x="1071" y="2204"/>
                      <a:pt x="1390" y="2204"/>
                    </a:cubicBezTo>
                    <a:cubicBezTo>
                      <a:pt x="1492" y="2204"/>
                      <a:pt x="1604" y="2169"/>
                      <a:pt x="1728" y="2090"/>
                    </a:cubicBezTo>
                    <a:cubicBezTo>
                      <a:pt x="2263" y="1739"/>
                      <a:pt x="2406" y="1040"/>
                      <a:pt x="2077" y="526"/>
                    </a:cubicBezTo>
                    <a:cubicBezTo>
                      <a:pt x="1866" y="183"/>
                      <a:pt x="1503" y="1"/>
                      <a:pt x="11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3" name="Google Shape;3713;p36"/>
              <p:cNvSpPr/>
              <p:nvPr/>
            </p:nvSpPr>
            <p:spPr>
              <a:xfrm>
                <a:off x="6255530" y="2307944"/>
                <a:ext cx="43933" cy="47341"/>
              </a:xfrm>
              <a:custGeom>
                <a:avLst/>
                <a:gdLst/>
                <a:ahLst/>
                <a:cxnLst/>
                <a:rect l="l" t="t" r="r" b="b"/>
                <a:pathLst>
                  <a:path w="2037" h="2195" extrusionOk="0">
                    <a:moveTo>
                      <a:pt x="1118" y="1"/>
                    </a:moveTo>
                    <a:cubicBezTo>
                      <a:pt x="911" y="1"/>
                      <a:pt x="702" y="58"/>
                      <a:pt x="514" y="178"/>
                    </a:cubicBezTo>
                    <a:cubicBezTo>
                      <a:pt x="0" y="507"/>
                      <a:pt x="247" y="940"/>
                      <a:pt x="596" y="1475"/>
                    </a:cubicBezTo>
                    <a:cubicBezTo>
                      <a:pt x="835" y="1873"/>
                      <a:pt x="1074" y="2195"/>
                      <a:pt x="1389" y="2195"/>
                    </a:cubicBezTo>
                    <a:cubicBezTo>
                      <a:pt x="1399" y="2195"/>
                      <a:pt x="1409" y="2194"/>
                      <a:pt x="1419" y="2194"/>
                    </a:cubicBezTo>
                    <a:cubicBezTo>
                      <a:pt x="700" y="1659"/>
                      <a:pt x="535" y="1371"/>
                      <a:pt x="2036" y="487"/>
                    </a:cubicBezTo>
                    <a:cubicBezTo>
                      <a:pt x="1827" y="173"/>
                      <a:pt x="1477" y="1"/>
                      <a:pt x="111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4" name="Google Shape;3714;p36"/>
              <p:cNvSpPr/>
              <p:nvPr/>
            </p:nvSpPr>
            <p:spPr>
              <a:xfrm>
                <a:off x="6145492" y="2366824"/>
                <a:ext cx="54156" cy="49735"/>
              </a:xfrm>
              <a:custGeom>
                <a:avLst/>
                <a:gdLst/>
                <a:ahLst/>
                <a:cxnLst/>
                <a:rect l="l" t="t" r="r" b="b"/>
                <a:pathLst>
                  <a:path w="2511" h="2306" extrusionOk="0">
                    <a:moveTo>
                      <a:pt x="1165" y="0"/>
                    </a:moveTo>
                    <a:cubicBezTo>
                      <a:pt x="950" y="0"/>
                      <a:pt x="732" y="60"/>
                      <a:pt x="535" y="185"/>
                    </a:cubicBezTo>
                    <a:cubicBezTo>
                      <a:pt x="0" y="533"/>
                      <a:pt x="267" y="986"/>
                      <a:pt x="617" y="1542"/>
                    </a:cubicBezTo>
                    <a:cubicBezTo>
                      <a:pt x="879" y="1958"/>
                      <a:pt x="1106" y="2306"/>
                      <a:pt x="1438" y="2306"/>
                    </a:cubicBezTo>
                    <a:cubicBezTo>
                      <a:pt x="1549" y="2306"/>
                      <a:pt x="1672" y="2267"/>
                      <a:pt x="1811" y="2179"/>
                    </a:cubicBezTo>
                    <a:cubicBezTo>
                      <a:pt x="2365" y="1830"/>
                      <a:pt x="2510" y="1110"/>
                      <a:pt x="2160" y="555"/>
                    </a:cubicBezTo>
                    <a:cubicBezTo>
                      <a:pt x="1935" y="196"/>
                      <a:pt x="1555" y="0"/>
                      <a:pt x="116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5" name="Google Shape;3715;p36"/>
              <p:cNvSpPr/>
              <p:nvPr/>
            </p:nvSpPr>
            <p:spPr>
              <a:xfrm>
                <a:off x="6142365" y="2364343"/>
                <a:ext cx="51956" cy="47599"/>
              </a:xfrm>
              <a:custGeom>
                <a:avLst/>
                <a:gdLst/>
                <a:ahLst/>
                <a:cxnLst/>
                <a:rect l="l" t="t" r="r" b="b"/>
                <a:pathLst>
                  <a:path w="2409" h="2207" extrusionOk="0">
                    <a:moveTo>
                      <a:pt x="1131" y="1"/>
                    </a:moveTo>
                    <a:cubicBezTo>
                      <a:pt x="921" y="1"/>
                      <a:pt x="708" y="58"/>
                      <a:pt x="516" y="176"/>
                    </a:cubicBezTo>
                    <a:cubicBezTo>
                      <a:pt x="0" y="505"/>
                      <a:pt x="247" y="958"/>
                      <a:pt x="598" y="1471"/>
                    </a:cubicBezTo>
                    <a:cubicBezTo>
                      <a:pt x="846" y="1874"/>
                      <a:pt x="1070" y="2206"/>
                      <a:pt x="1384" y="2206"/>
                    </a:cubicBezTo>
                    <a:cubicBezTo>
                      <a:pt x="1488" y="2206"/>
                      <a:pt x="1601" y="2170"/>
                      <a:pt x="1729" y="2089"/>
                    </a:cubicBezTo>
                    <a:cubicBezTo>
                      <a:pt x="2263" y="1759"/>
                      <a:pt x="2408" y="1060"/>
                      <a:pt x="2079" y="525"/>
                    </a:cubicBezTo>
                    <a:cubicBezTo>
                      <a:pt x="1868" y="182"/>
                      <a:pt x="1506" y="1"/>
                      <a:pt x="113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6" name="Google Shape;3716;p36"/>
              <p:cNvSpPr/>
              <p:nvPr/>
            </p:nvSpPr>
            <p:spPr>
              <a:xfrm>
                <a:off x="6142365" y="2364300"/>
                <a:ext cx="43955" cy="47362"/>
              </a:xfrm>
              <a:custGeom>
                <a:avLst/>
                <a:gdLst/>
                <a:ahLst/>
                <a:cxnLst/>
                <a:rect l="l" t="t" r="r" b="b"/>
                <a:pathLst>
                  <a:path w="2038" h="2196" extrusionOk="0">
                    <a:moveTo>
                      <a:pt x="1115" y="1"/>
                    </a:moveTo>
                    <a:cubicBezTo>
                      <a:pt x="911" y="1"/>
                      <a:pt x="703" y="58"/>
                      <a:pt x="516" y="178"/>
                    </a:cubicBezTo>
                    <a:cubicBezTo>
                      <a:pt x="0" y="507"/>
                      <a:pt x="247" y="960"/>
                      <a:pt x="598" y="1473"/>
                    </a:cubicBezTo>
                    <a:cubicBezTo>
                      <a:pt x="838" y="1873"/>
                      <a:pt x="1057" y="2195"/>
                      <a:pt x="1391" y="2195"/>
                    </a:cubicBezTo>
                    <a:cubicBezTo>
                      <a:pt x="1401" y="2195"/>
                      <a:pt x="1411" y="2195"/>
                      <a:pt x="1421" y="2194"/>
                    </a:cubicBezTo>
                    <a:cubicBezTo>
                      <a:pt x="700" y="1679"/>
                      <a:pt x="535" y="1371"/>
                      <a:pt x="2038" y="486"/>
                    </a:cubicBezTo>
                    <a:cubicBezTo>
                      <a:pt x="1816" y="173"/>
                      <a:pt x="1469" y="1"/>
                      <a:pt x="111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7" name="Google Shape;3717;p36"/>
              <p:cNvSpPr/>
              <p:nvPr/>
            </p:nvSpPr>
            <p:spPr>
              <a:xfrm>
                <a:off x="6015936" y="2433381"/>
                <a:ext cx="54566" cy="49735"/>
              </a:xfrm>
              <a:custGeom>
                <a:avLst/>
                <a:gdLst/>
                <a:ahLst/>
                <a:cxnLst/>
                <a:rect l="l" t="t" r="r" b="b"/>
                <a:pathLst>
                  <a:path w="2530" h="2306" extrusionOk="0">
                    <a:moveTo>
                      <a:pt x="1186" y="0"/>
                    </a:moveTo>
                    <a:cubicBezTo>
                      <a:pt x="971" y="0"/>
                      <a:pt x="753" y="60"/>
                      <a:pt x="555" y="184"/>
                    </a:cubicBezTo>
                    <a:cubicBezTo>
                      <a:pt x="0" y="533"/>
                      <a:pt x="267" y="986"/>
                      <a:pt x="617" y="1542"/>
                    </a:cubicBezTo>
                    <a:cubicBezTo>
                      <a:pt x="879" y="1958"/>
                      <a:pt x="1118" y="2305"/>
                      <a:pt x="1456" y="2305"/>
                    </a:cubicBezTo>
                    <a:cubicBezTo>
                      <a:pt x="1568" y="2305"/>
                      <a:pt x="1692" y="2267"/>
                      <a:pt x="1830" y="2179"/>
                    </a:cubicBezTo>
                    <a:cubicBezTo>
                      <a:pt x="2365" y="1830"/>
                      <a:pt x="2530" y="1109"/>
                      <a:pt x="2181" y="555"/>
                    </a:cubicBezTo>
                    <a:cubicBezTo>
                      <a:pt x="1955" y="196"/>
                      <a:pt x="1576" y="0"/>
                      <a:pt x="118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8" name="Google Shape;3718;p36"/>
              <p:cNvSpPr/>
              <p:nvPr/>
            </p:nvSpPr>
            <p:spPr>
              <a:xfrm>
                <a:off x="6013262" y="2430901"/>
                <a:ext cx="51913" cy="47535"/>
              </a:xfrm>
              <a:custGeom>
                <a:avLst/>
                <a:gdLst/>
                <a:ahLst/>
                <a:cxnLst/>
                <a:rect l="l" t="t" r="r" b="b"/>
                <a:pathLst>
                  <a:path w="2407" h="2204" extrusionOk="0">
                    <a:moveTo>
                      <a:pt x="1130" y="0"/>
                    </a:moveTo>
                    <a:cubicBezTo>
                      <a:pt x="920" y="0"/>
                      <a:pt x="707" y="58"/>
                      <a:pt x="514" y="176"/>
                    </a:cubicBezTo>
                    <a:cubicBezTo>
                      <a:pt x="1" y="505"/>
                      <a:pt x="248" y="936"/>
                      <a:pt x="577" y="1471"/>
                    </a:cubicBezTo>
                    <a:cubicBezTo>
                      <a:pt x="841" y="1861"/>
                      <a:pt x="1059" y="2203"/>
                      <a:pt x="1382" y="2203"/>
                    </a:cubicBezTo>
                    <a:cubicBezTo>
                      <a:pt x="1485" y="2203"/>
                      <a:pt x="1599" y="2168"/>
                      <a:pt x="1729" y="2088"/>
                    </a:cubicBezTo>
                    <a:cubicBezTo>
                      <a:pt x="2264" y="1739"/>
                      <a:pt x="2407" y="1040"/>
                      <a:pt x="2078" y="525"/>
                    </a:cubicBezTo>
                    <a:cubicBezTo>
                      <a:pt x="1867" y="182"/>
                      <a:pt x="1504" y="0"/>
                      <a:pt x="113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9" name="Google Shape;3719;p36"/>
              <p:cNvSpPr/>
              <p:nvPr/>
            </p:nvSpPr>
            <p:spPr>
              <a:xfrm>
                <a:off x="6013262" y="2430857"/>
                <a:ext cx="43933" cy="47341"/>
              </a:xfrm>
              <a:custGeom>
                <a:avLst/>
                <a:gdLst/>
                <a:ahLst/>
                <a:cxnLst/>
                <a:rect l="l" t="t" r="r" b="b"/>
                <a:pathLst>
                  <a:path w="2037" h="2195" extrusionOk="0">
                    <a:moveTo>
                      <a:pt x="1115" y="0"/>
                    </a:moveTo>
                    <a:cubicBezTo>
                      <a:pt x="910" y="0"/>
                      <a:pt x="703" y="58"/>
                      <a:pt x="514" y="178"/>
                    </a:cubicBezTo>
                    <a:cubicBezTo>
                      <a:pt x="1" y="507"/>
                      <a:pt x="248" y="938"/>
                      <a:pt x="577" y="1473"/>
                    </a:cubicBezTo>
                    <a:cubicBezTo>
                      <a:pt x="836" y="1873"/>
                      <a:pt x="1058" y="2195"/>
                      <a:pt x="1372" y="2195"/>
                    </a:cubicBezTo>
                    <a:cubicBezTo>
                      <a:pt x="1381" y="2195"/>
                      <a:pt x="1390" y="2195"/>
                      <a:pt x="1400" y="2194"/>
                    </a:cubicBezTo>
                    <a:cubicBezTo>
                      <a:pt x="700" y="1659"/>
                      <a:pt x="536" y="1371"/>
                      <a:pt x="2037" y="486"/>
                    </a:cubicBezTo>
                    <a:cubicBezTo>
                      <a:pt x="1815" y="173"/>
                      <a:pt x="1469" y="0"/>
                      <a:pt x="111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0" name="Google Shape;3720;p36"/>
              <p:cNvSpPr/>
              <p:nvPr/>
            </p:nvSpPr>
            <p:spPr>
              <a:xfrm>
                <a:off x="6367336" y="2257670"/>
                <a:ext cx="54566" cy="49692"/>
              </a:xfrm>
              <a:custGeom>
                <a:avLst/>
                <a:gdLst/>
                <a:ahLst/>
                <a:cxnLst/>
                <a:rect l="l" t="t" r="r" b="b"/>
                <a:pathLst>
                  <a:path w="2530" h="2304" extrusionOk="0">
                    <a:moveTo>
                      <a:pt x="1186" y="1"/>
                    </a:moveTo>
                    <a:cubicBezTo>
                      <a:pt x="971" y="1"/>
                      <a:pt x="753" y="60"/>
                      <a:pt x="555" y="185"/>
                    </a:cubicBezTo>
                    <a:cubicBezTo>
                      <a:pt x="0" y="534"/>
                      <a:pt x="267" y="986"/>
                      <a:pt x="618" y="1543"/>
                    </a:cubicBezTo>
                    <a:cubicBezTo>
                      <a:pt x="881" y="1946"/>
                      <a:pt x="1122" y="2303"/>
                      <a:pt x="1454" y="2303"/>
                    </a:cubicBezTo>
                    <a:cubicBezTo>
                      <a:pt x="1562" y="2303"/>
                      <a:pt x="1680" y="2265"/>
                      <a:pt x="1811" y="2180"/>
                    </a:cubicBezTo>
                    <a:cubicBezTo>
                      <a:pt x="2365" y="1831"/>
                      <a:pt x="2530" y="1090"/>
                      <a:pt x="2181" y="555"/>
                    </a:cubicBezTo>
                    <a:cubicBezTo>
                      <a:pt x="1955" y="197"/>
                      <a:pt x="1576" y="1"/>
                      <a:pt x="118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1" name="Google Shape;3721;p36"/>
              <p:cNvSpPr/>
              <p:nvPr/>
            </p:nvSpPr>
            <p:spPr>
              <a:xfrm>
                <a:off x="6364208" y="2254974"/>
                <a:ext cx="52387" cy="47578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2206" extrusionOk="0">
                    <a:moveTo>
                      <a:pt x="1140" y="0"/>
                    </a:moveTo>
                    <a:cubicBezTo>
                      <a:pt x="932" y="0"/>
                      <a:pt x="721" y="60"/>
                      <a:pt x="535" y="186"/>
                    </a:cubicBezTo>
                    <a:cubicBezTo>
                      <a:pt x="1" y="516"/>
                      <a:pt x="269" y="947"/>
                      <a:pt x="598" y="1482"/>
                    </a:cubicBezTo>
                    <a:cubicBezTo>
                      <a:pt x="844" y="1867"/>
                      <a:pt x="1067" y="2205"/>
                      <a:pt x="1388" y="2205"/>
                    </a:cubicBezTo>
                    <a:cubicBezTo>
                      <a:pt x="1496" y="2205"/>
                      <a:pt x="1615" y="2167"/>
                      <a:pt x="1750" y="2079"/>
                    </a:cubicBezTo>
                    <a:cubicBezTo>
                      <a:pt x="2264" y="1750"/>
                      <a:pt x="2428" y="1050"/>
                      <a:pt x="2099" y="516"/>
                    </a:cubicBezTo>
                    <a:cubicBezTo>
                      <a:pt x="1876" y="186"/>
                      <a:pt x="1510" y="0"/>
                      <a:pt x="114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2" name="Google Shape;3722;p36"/>
              <p:cNvSpPr/>
              <p:nvPr/>
            </p:nvSpPr>
            <p:spPr>
              <a:xfrm>
                <a:off x="6364208" y="2255147"/>
                <a:ext cx="44386" cy="47362"/>
              </a:xfrm>
              <a:custGeom>
                <a:avLst/>
                <a:gdLst/>
                <a:ahLst/>
                <a:cxnLst/>
                <a:rect l="l" t="t" r="r" b="b"/>
                <a:pathLst>
                  <a:path w="2058" h="2196" extrusionOk="0">
                    <a:moveTo>
                      <a:pt x="1136" y="1"/>
                    </a:moveTo>
                    <a:cubicBezTo>
                      <a:pt x="931" y="1"/>
                      <a:pt x="724" y="58"/>
                      <a:pt x="535" y="178"/>
                    </a:cubicBezTo>
                    <a:cubicBezTo>
                      <a:pt x="1" y="508"/>
                      <a:pt x="269" y="939"/>
                      <a:pt x="598" y="1474"/>
                    </a:cubicBezTo>
                    <a:cubicBezTo>
                      <a:pt x="857" y="1855"/>
                      <a:pt x="1079" y="2195"/>
                      <a:pt x="1394" y="2195"/>
                    </a:cubicBezTo>
                    <a:cubicBezTo>
                      <a:pt x="1403" y="2195"/>
                      <a:pt x="1412" y="2195"/>
                      <a:pt x="1421" y="2194"/>
                    </a:cubicBezTo>
                    <a:cubicBezTo>
                      <a:pt x="721" y="1660"/>
                      <a:pt x="557" y="1350"/>
                      <a:pt x="2058" y="486"/>
                    </a:cubicBezTo>
                    <a:cubicBezTo>
                      <a:pt x="1837" y="173"/>
                      <a:pt x="1491" y="1"/>
                      <a:pt x="113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3" name="Google Shape;3723;p36"/>
              <p:cNvSpPr/>
              <p:nvPr/>
            </p:nvSpPr>
            <p:spPr>
              <a:xfrm>
                <a:off x="5772332" y="2563778"/>
                <a:ext cx="55040" cy="49605"/>
              </a:xfrm>
              <a:custGeom>
                <a:avLst/>
                <a:gdLst/>
                <a:ahLst/>
                <a:cxnLst/>
                <a:rect l="l" t="t" r="r" b="b"/>
                <a:pathLst>
                  <a:path w="2552" h="2300" extrusionOk="0">
                    <a:moveTo>
                      <a:pt x="1217" y="1"/>
                    </a:moveTo>
                    <a:cubicBezTo>
                      <a:pt x="989" y="1"/>
                      <a:pt x="758" y="67"/>
                      <a:pt x="557" y="206"/>
                    </a:cubicBezTo>
                    <a:cubicBezTo>
                      <a:pt x="0" y="557"/>
                      <a:pt x="288" y="1010"/>
                      <a:pt x="659" y="1544"/>
                    </a:cubicBezTo>
                    <a:cubicBezTo>
                      <a:pt x="918" y="1955"/>
                      <a:pt x="1155" y="2300"/>
                      <a:pt x="1486" y="2300"/>
                    </a:cubicBezTo>
                    <a:cubicBezTo>
                      <a:pt x="1602" y="2300"/>
                      <a:pt x="1729" y="2257"/>
                      <a:pt x="1873" y="2162"/>
                    </a:cubicBezTo>
                    <a:cubicBezTo>
                      <a:pt x="2408" y="1791"/>
                      <a:pt x="2551" y="1070"/>
                      <a:pt x="2181" y="516"/>
                    </a:cubicBezTo>
                    <a:cubicBezTo>
                      <a:pt x="1963" y="182"/>
                      <a:pt x="1594" y="1"/>
                      <a:pt x="121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4" name="Google Shape;3724;p36"/>
              <p:cNvSpPr/>
              <p:nvPr/>
            </p:nvSpPr>
            <p:spPr>
              <a:xfrm>
                <a:off x="5769247" y="2561427"/>
                <a:ext cx="52797" cy="47341"/>
              </a:xfrm>
              <a:custGeom>
                <a:avLst/>
                <a:gdLst/>
                <a:ahLst/>
                <a:cxnLst/>
                <a:rect l="l" t="t" r="r" b="b"/>
                <a:pathLst>
                  <a:path w="2448" h="2195" extrusionOk="0">
                    <a:moveTo>
                      <a:pt x="1157" y="1"/>
                    </a:moveTo>
                    <a:cubicBezTo>
                      <a:pt x="942" y="1"/>
                      <a:pt x="726" y="62"/>
                      <a:pt x="535" y="192"/>
                    </a:cubicBezTo>
                    <a:cubicBezTo>
                      <a:pt x="0" y="543"/>
                      <a:pt x="288" y="954"/>
                      <a:pt x="617" y="1489"/>
                    </a:cubicBezTo>
                    <a:cubicBezTo>
                      <a:pt x="876" y="1870"/>
                      <a:pt x="1113" y="2194"/>
                      <a:pt x="1428" y="2194"/>
                    </a:cubicBezTo>
                    <a:cubicBezTo>
                      <a:pt x="1537" y="2194"/>
                      <a:pt x="1656" y="2155"/>
                      <a:pt x="1789" y="2065"/>
                    </a:cubicBezTo>
                    <a:cubicBezTo>
                      <a:pt x="2304" y="1714"/>
                      <a:pt x="2447" y="1015"/>
                      <a:pt x="2098" y="501"/>
                    </a:cubicBezTo>
                    <a:cubicBezTo>
                      <a:pt x="1878" y="178"/>
                      <a:pt x="1520" y="1"/>
                      <a:pt x="115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5" name="Google Shape;3725;p36"/>
              <p:cNvSpPr/>
              <p:nvPr/>
            </p:nvSpPr>
            <p:spPr>
              <a:xfrm>
                <a:off x="5769247" y="2561384"/>
                <a:ext cx="44386" cy="47276"/>
              </a:xfrm>
              <a:custGeom>
                <a:avLst/>
                <a:gdLst/>
                <a:ahLst/>
                <a:cxnLst/>
                <a:rect l="l" t="t" r="r" b="b"/>
                <a:pathLst>
                  <a:path w="2058" h="2192" extrusionOk="0">
                    <a:moveTo>
                      <a:pt x="1146" y="1"/>
                    </a:moveTo>
                    <a:cubicBezTo>
                      <a:pt x="934" y="1"/>
                      <a:pt x="722" y="62"/>
                      <a:pt x="535" y="194"/>
                    </a:cubicBezTo>
                    <a:cubicBezTo>
                      <a:pt x="0" y="545"/>
                      <a:pt x="288" y="956"/>
                      <a:pt x="617" y="1491"/>
                    </a:cubicBezTo>
                    <a:cubicBezTo>
                      <a:pt x="876" y="1870"/>
                      <a:pt x="1117" y="2191"/>
                      <a:pt x="1432" y="2191"/>
                    </a:cubicBezTo>
                    <a:cubicBezTo>
                      <a:pt x="1441" y="2191"/>
                      <a:pt x="1450" y="2191"/>
                      <a:pt x="1460" y="2190"/>
                    </a:cubicBezTo>
                    <a:cubicBezTo>
                      <a:pt x="741" y="1675"/>
                      <a:pt x="576" y="1367"/>
                      <a:pt x="2057" y="462"/>
                    </a:cubicBezTo>
                    <a:cubicBezTo>
                      <a:pt x="1839" y="167"/>
                      <a:pt x="1494" y="1"/>
                      <a:pt x="114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6" name="Google Shape;3726;p36"/>
              <p:cNvSpPr/>
              <p:nvPr/>
            </p:nvSpPr>
            <p:spPr>
              <a:xfrm>
                <a:off x="5660979" y="2623132"/>
                <a:ext cx="54566" cy="49454"/>
              </a:xfrm>
              <a:custGeom>
                <a:avLst/>
                <a:gdLst/>
                <a:ahLst/>
                <a:cxnLst/>
                <a:rect l="l" t="t" r="r" b="b"/>
                <a:pathLst>
                  <a:path w="2530" h="2293" extrusionOk="0">
                    <a:moveTo>
                      <a:pt x="1180" y="0"/>
                    </a:moveTo>
                    <a:cubicBezTo>
                      <a:pt x="957" y="0"/>
                      <a:pt x="732" y="62"/>
                      <a:pt x="535" y="191"/>
                    </a:cubicBezTo>
                    <a:cubicBezTo>
                      <a:pt x="0" y="562"/>
                      <a:pt x="267" y="1014"/>
                      <a:pt x="637" y="1549"/>
                    </a:cubicBezTo>
                    <a:cubicBezTo>
                      <a:pt x="900" y="1950"/>
                      <a:pt x="1139" y="2292"/>
                      <a:pt x="1476" y="2292"/>
                    </a:cubicBezTo>
                    <a:cubicBezTo>
                      <a:pt x="1588" y="2292"/>
                      <a:pt x="1712" y="2254"/>
                      <a:pt x="1852" y="2166"/>
                    </a:cubicBezTo>
                    <a:cubicBezTo>
                      <a:pt x="2387" y="1796"/>
                      <a:pt x="2530" y="1055"/>
                      <a:pt x="2160" y="520"/>
                    </a:cubicBezTo>
                    <a:cubicBezTo>
                      <a:pt x="1939" y="183"/>
                      <a:pt x="1563" y="0"/>
                      <a:pt x="118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7" name="Google Shape;3727;p36"/>
              <p:cNvSpPr/>
              <p:nvPr/>
            </p:nvSpPr>
            <p:spPr>
              <a:xfrm>
                <a:off x="5657851" y="2620436"/>
                <a:ext cx="52387" cy="47535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2204" extrusionOk="0">
                    <a:moveTo>
                      <a:pt x="1138" y="1"/>
                    </a:moveTo>
                    <a:cubicBezTo>
                      <a:pt x="923" y="1"/>
                      <a:pt x="706" y="63"/>
                      <a:pt x="516" y="193"/>
                    </a:cubicBezTo>
                    <a:cubicBezTo>
                      <a:pt x="1" y="542"/>
                      <a:pt x="269" y="975"/>
                      <a:pt x="598" y="1488"/>
                    </a:cubicBezTo>
                    <a:cubicBezTo>
                      <a:pt x="860" y="1875"/>
                      <a:pt x="1100" y="2203"/>
                      <a:pt x="1421" y="2203"/>
                    </a:cubicBezTo>
                    <a:cubicBezTo>
                      <a:pt x="1527" y="2203"/>
                      <a:pt x="1642" y="2167"/>
                      <a:pt x="1770" y="2086"/>
                    </a:cubicBezTo>
                    <a:cubicBezTo>
                      <a:pt x="2285" y="1735"/>
                      <a:pt x="2428" y="1036"/>
                      <a:pt x="2079" y="501"/>
                    </a:cubicBezTo>
                    <a:cubicBezTo>
                      <a:pt x="1859" y="178"/>
                      <a:pt x="1501" y="1"/>
                      <a:pt x="113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8" name="Google Shape;3728;p36"/>
              <p:cNvSpPr/>
              <p:nvPr/>
            </p:nvSpPr>
            <p:spPr>
              <a:xfrm>
                <a:off x="5657851" y="2620608"/>
                <a:ext cx="43976" cy="47103"/>
              </a:xfrm>
              <a:custGeom>
                <a:avLst/>
                <a:gdLst/>
                <a:ahLst/>
                <a:cxnLst/>
                <a:rect l="l" t="t" r="r" b="b"/>
                <a:pathLst>
                  <a:path w="2039" h="2184" extrusionOk="0">
                    <a:moveTo>
                      <a:pt x="1131" y="0"/>
                    </a:moveTo>
                    <a:cubicBezTo>
                      <a:pt x="918" y="0"/>
                      <a:pt x="703" y="60"/>
                      <a:pt x="516" y="185"/>
                    </a:cubicBezTo>
                    <a:cubicBezTo>
                      <a:pt x="1" y="534"/>
                      <a:pt x="269" y="967"/>
                      <a:pt x="598" y="1480"/>
                    </a:cubicBezTo>
                    <a:cubicBezTo>
                      <a:pt x="870" y="1868"/>
                      <a:pt x="1086" y="2183"/>
                      <a:pt x="1386" y="2183"/>
                    </a:cubicBezTo>
                    <a:cubicBezTo>
                      <a:pt x="1404" y="2183"/>
                      <a:pt x="1422" y="2182"/>
                      <a:pt x="1441" y="2180"/>
                    </a:cubicBezTo>
                    <a:cubicBezTo>
                      <a:pt x="721" y="1686"/>
                      <a:pt x="557" y="1378"/>
                      <a:pt x="2038" y="452"/>
                    </a:cubicBezTo>
                    <a:cubicBezTo>
                      <a:pt x="1821" y="159"/>
                      <a:pt x="1478" y="0"/>
                      <a:pt x="11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9" name="Google Shape;3729;p36"/>
              <p:cNvSpPr/>
              <p:nvPr/>
            </p:nvSpPr>
            <p:spPr>
              <a:xfrm>
                <a:off x="5533191" y="2692795"/>
                <a:ext cx="55040" cy="49433"/>
              </a:xfrm>
              <a:custGeom>
                <a:avLst/>
                <a:gdLst/>
                <a:ahLst/>
                <a:cxnLst/>
                <a:rect l="l" t="t" r="r" b="b"/>
                <a:pathLst>
                  <a:path w="2552" h="2292" extrusionOk="0">
                    <a:moveTo>
                      <a:pt x="1190" y="0"/>
                    </a:moveTo>
                    <a:cubicBezTo>
                      <a:pt x="967" y="0"/>
                      <a:pt x="740" y="62"/>
                      <a:pt x="536" y="190"/>
                    </a:cubicBezTo>
                    <a:cubicBezTo>
                      <a:pt x="1" y="561"/>
                      <a:pt x="289" y="1013"/>
                      <a:pt x="638" y="1548"/>
                    </a:cubicBezTo>
                    <a:cubicBezTo>
                      <a:pt x="915" y="1949"/>
                      <a:pt x="1158" y="2292"/>
                      <a:pt x="1487" y="2292"/>
                    </a:cubicBezTo>
                    <a:cubicBezTo>
                      <a:pt x="1598" y="2292"/>
                      <a:pt x="1718" y="2253"/>
                      <a:pt x="1852" y="2165"/>
                    </a:cubicBezTo>
                    <a:cubicBezTo>
                      <a:pt x="2407" y="1795"/>
                      <a:pt x="2552" y="1054"/>
                      <a:pt x="2181" y="520"/>
                    </a:cubicBezTo>
                    <a:cubicBezTo>
                      <a:pt x="1947" y="182"/>
                      <a:pt x="1574" y="0"/>
                      <a:pt x="119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0" name="Google Shape;3730;p36"/>
              <p:cNvSpPr/>
              <p:nvPr/>
            </p:nvSpPr>
            <p:spPr>
              <a:xfrm>
                <a:off x="5530064" y="2690099"/>
                <a:ext cx="52387" cy="47341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2195" extrusionOk="0">
                    <a:moveTo>
                      <a:pt x="1154" y="1"/>
                    </a:moveTo>
                    <a:cubicBezTo>
                      <a:pt x="936" y="1"/>
                      <a:pt x="715" y="62"/>
                      <a:pt x="516" y="192"/>
                    </a:cubicBezTo>
                    <a:cubicBezTo>
                      <a:pt x="1" y="542"/>
                      <a:pt x="269" y="974"/>
                      <a:pt x="618" y="1489"/>
                    </a:cubicBezTo>
                    <a:cubicBezTo>
                      <a:pt x="878" y="1870"/>
                      <a:pt x="1104" y="2194"/>
                      <a:pt x="1412" y="2194"/>
                    </a:cubicBezTo>
                    <a:cubicBezTo>
                      <a:pt x="1520" y="2194"/>
                      <a:pt x="1637" y="2155"/>
                      <a:pt x="1770" y="2065"/>
                    </a:cubicBezTo>
                    <a:cubicBezTo>
                      <a:pt x="2305" y="1714"/>
                      <a:pt x="2428" y="1015"/>
                      <a:pt x="2099" y="501"/>
                    </a:cubicBezTo>
                    <a:cubicBezTo>
                      <a:pt x="1880" y="177"/>
                      <a:pt x="1522" y="1"/>
                      <a:pt x="11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1" name="Google Shape;3731;p36"/>
              <p:cNvSpPr/>
              <p:nvPr/>
            </p:nvSpPr>
            <p:spPr>
              <a:xfrm>
                <a:off x="5530064" y="2690250"/>
                <a:ext cx="44407" cy="47082"/>
              </a:xfrm>
              <a:custGeom>
                <a:avLst/>
                <a:gdLst/>
                <a:ahLst/>
                <a:cxnLst/>
                <a:rect l="l" t="t" r="r" b="b"/>
                <a:pathLst>
                  <a:path w="2059" h="2183" extrusionOk="0">
                    <a:moveTo>
                      <a:pt x="1140" y="0"/>
                    </a:moveTo>
                    <a:cubicBezTo>
                      <a:pt x="927" y="0"/>
                      <a:pt x="711" y="60"/>
                      <a:pt x="516" y="185"/>
                    </a:cubicBezTo>
                    <a:cubicBezTo>
                      <a:pt x="1" y="535"/>
                      <a:pt x="269" y="967"/>
                      <a:pt x="618" y="1482"/>
                    </a:cubicBezTo>
                    <a:cubicBezTo>
                      <a:pt x="878" y="1881"/>
                      <a:pt x="1118" y="2182"/>
                      <a:pt x="1432" y="2182"/>
                    </a:cubicBezTo>
                    <a:cubicBezTo>
                      <a:pt x="1442" y="2182"/>
                      <a:pt x="1452" y="2182"/>
                      <a:pt x="1462" y="2181"/>
                    </a:cubicBezTo>
                    <a:cubicBezTo>
                      <a:pt x="741" y="1666"/>
                      <a:pt x="577" y="1378"/>
                      <a:pt x="2058" y="453"/>
                    </a:cubicBezTo>
                    <a:cubicBezTo>
                      <a:pt x="1828" y="159"/>
                      <a:pt x="1488" y="0"/>
                      <a:pt x="114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2" name="Google Shape;3732;p36"/>
              <p:cNvSpPr/>
              <p:nvPr/>
            </p:nvSpPr>
            <p:spPr>
              <a:xfrm>
                <a:off x="5880169" y="2508220"/>
                <a:ext cx="54566" cy="49433"/>
              </a:xfrm>
              <a:custGeom>
                <a:avLst/>
                <a:gdLst/>
                <a:ahLst/>
                <a:cxnLst/>
                <a:rect l="l" t="t" r="r" b="b"/>
                <a:pathLst>
                  <a:path w="2530" h="2292" extrusionOk="0">
                    <a:moveTo>
                      <a:pt x="1181" y="0"/>
                    </a:moveTo>
                    <a:cubicBezTo>
                      <a:pt x="957" y="0"/>
                      <a:pt x="732" y="62"/>
                      <a:pt x="535" y="190"/>
                    </a:cubicBezTo>
                    <a:cubicBezTo>
                      <a:pt x="0" y="561"/>
                      <a:pt x="267" y="1013"/>
                      <a:pt x="637" y="1548"/>
                    </a:cubicBezTo>
                    <a:cubicBezTo>
                      <a:pt x="914" y="1949"/>
                      <a:pt x="1157" y="2292"/>
                      <a:pt x="1487" y="2292"/>
                    </a:cubicBezTo>
                    <a:cubicBezTo>
                      <a:pt x="1597" y="2292"/>
                      <a:pt x="1717" y="2253"/>
                      <a:pt x="1852" y="2165"/>
                    </a:cubicBezTo>
                    <a:cubicBezTo>
                      <a:pt x="2387" y="1795"/>
                      <a:pt x="2530" y="1054"/>
                      <a:pt x="2181" y="519"/>
                    </a:cubicBezTo>
                    <a:cubicBezTo>
                      <a:pt x="1947" y="182"/>
                      <a:pt x="1565" y="0"/>
                      <a:pt x="118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3" name="Google Shape;3733;p36"/>
              <p:cNvSpPr/>
              <p:nvPr/>
            </p:nvSpPr>
            <p:spPr>
              <a:xfrm>
                <a:off x="5877042" y="2505718"/>
                <a:ext cx="52366" cy="47319"/>
              </a:xfrm>
              <a:custGeom>
                <a:avLst/>
                <a:gdLst/>
                <a:ahLst/>
                <a:cxnLst/>
                <a:rect l="l" t="t" r="r" b="b"/>
                <a:pathLst>
                  <a:path w="2428" h="2194" extrusionOk="0">
                    <a:moveTo>
                      <a:pt x="1140" y="0"/>
                    </a:moveTo>
                    <a:cubicBezTo>
                      <a:pt x="924" y="0"/>
                      <a:pt x="707" y="60"/>
                      <a:pt x="515" y="183"/>
                    </a:cubicBezTo>
                    <a:cubicBezTo>
                      <a:pt x="0" y="533"/>
                      <a:pt x="269" y="965"/>
                      <a:pt x="617" y="1480"/>
                    </a:cubicBezTo>
                    <a:cubicBezTo>
                      <a:pt x="881" y="1865"/>
                      <a:pt x="1109" y="2193"/>
                      <a:pt x="1424" y="2193"/>
                    </a:cubicBezTo>
                    <a:cubicBezTo>
                      <a:pt x="1528" y="2193"/>
                      <a:pt x="1642" y="2157"/>
                      <a:pt x="1770" y="2076"/>
                    </a:cubicBezTo>
                    <a:cubicBezTo>
                      <a:pt x="2285" y="1727"/>
                      <a:pt x="2428" y="1027"/>
                      <a:pt x="2079" y="492"/>
                    </a:cubicBezTo>
                    <a:cubicBezTo>
                      <a:pt x="1859" y="169"/>
                      <a:pt x="1502" y="0"/>
                      <a:pt x="114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4" name="Google Shape;3734;p36"/>
              <p:cNvSpPr/>
              <p:nvPr/>
            </p:nvSpPr>
            <p:spPr>
              <a:xfrm>
                <a:off x="5877042" y="2505697"/>
                <a:ext cx="43955" cy="47103"/>
              </a:xfrm>
              <a:custGeom>
                <a:avLst/>
                <a:gdLst/>
                <a:ahLst/>
                <a:cxnLst/>
                <a:rect l="l" t="t" r="r" b="b"/>
                <a:pathLst>
                  <a:path w="2038" h="2184" extrusionOk="0">
                    <a:moveTo>
                      <a:pt x="1124" y="0"/>
                    </a:moveTo>
                    <a:cubicBezTo>
                      <a:pt x="913" y="0"/>
                      <a:pt x="701" y="60"/>
                      <a:pt x="515" y="184"/>
                    </a:cubicBezTo>
                    <a:cubicBezTo>
                      <a:pt x="0" y="534"/>
                      <a:pt x="269" y="966"/>
                      <a:pt x="617" y="1481"/>
                    </a:cubicBezTo>
                    <a:cubicBezTo>
                      <a:pt x="870" y="1869"/>
                      <a:pt x="1085" y="2184"/>
                      <a:pt x="1403" y="2184"/>
                    </a:cubicBezTo>
                    <a:cubicBezTo>
                      <a:pt x="1422" y="2184"/>
                      <a:pt x="1442" y="2183"/>
                      <a:pt x="1462" y="2180"/>
                    </a:cubicBezTo>
                    <a:cubicBezTo>
                      <a:pt x="741" y="1686"/>
                      <a:pt x="557" y="1377"/>
                      <a:pt x="2038" y="472"/>
                    </a:cubicBezTo>
                    <a:cubicBezTo>
                      <a:pt x="1819" y="164"/>
                      <a:pt x="1473" y="0"/>
                      <a:pt x="112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5" name="Google Shape;3735;p36"/>
              <p:cNvSpPr/>
              <p:nvPr/>
            </p:nvSpPr>
            <p:spPr>
              <a:xfrm>
                <a:off x="7394035" y="1958486"/>
                <a:ext cx="52797" cy="50188"/>
              </a:xfrm>
              <a:custGeom>
                <a:avLst/>
                <a:gdLst/>
                <a:ahLst/>
                <a:cxnLst/>
                <a:rect l="l" t="t" r="r" b="b"/>
                <a:pathLst>
                  <a:path w="2448" h="2327" extrusionOk="0">
                    <a:moveTo>
                      <a:pt x="1100" y="1"/>
                    </a:moveTo>
                    <a:cubicBezTo>
                      <a:pt x="931" y="1"/>
                      <a:pt x="760" y="35"/>
                      <a:pt x="596" y="109"/>
                    </a:cubicBezTo>
                    <a:cubicBezTo>
                      <a:pt x="1" y="397"/>
                      <a:pt x="226" y="869"/>
                      <a:pt x="514" y="1467"/>
                    </a:cubicBezTo>
                    <a:cubicBezTo>
                      <a:pt x="728" y="1942"/>
                      <a:pt x="929" y="2327"/>
                      <a:pt x="1304" y="2327"/>
                    </a:cubicBezTo>
                    <a:cubicBezTo>
                      <a:pt x="1399" y="2327"/>
                      <a:pt x="1505" y="2302"/>
                      <a:pt x="1625" y="2248"/>
                    </a:cubicBezTo>
                    <a:cubicBezTo>
                      <a:pt x="2201" y="1960"/>
                      <a:pt x="2448" y="1261"/>
                      <a:pt x="2181" y="663"/>
                    </a:cubicBezTo>
                    <a:cubicBezTo>
                      <a:pt x="1972" y="245"/>
                      <a:pt x="1546" y="1"/>
                      <a:pt x="110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6" name="Google Shape;3736;p36"/>
              <p:cNvSpPr/>
              <p:nvPr/>
            </p:nvSpPr>
            <p:spPr>
              <a:xfrm>
                <a:off x="7396235" y="1965064"/>
                <a:ext cx="50597" cy="48052"/>
              </a:xfrm>
              <a:custGeom>
                <a:avLst/>
                <a:gdLst/>
                <a:ahLst/>
                <a:cxnLst/>
                <a:rect l="l" t="t" r="r" b="b"/>
                <a:pathLst>
                  <a:path w="2346" h="2228" extrusionOk="0">
                    <a:moveTo>
                      <a:pt x="1054" y="0"/>
                    </a:moveTo>
                    <a:cubicBezTo>
                      <a:pt x="889" y="0"/>
                      <a:pt x="720" y="36"/>
                      <a:pt x="557" y="112"/>
                    </a:cubicBezTo>
                    <a:cubicBezTo>
                      <a:pt x="1" y="380"/>
                      <a:pt x="206" y="832"/>
                      <a:pt x="475" y="1408"/>
                    </a:cubicBezTo>
                    <a:cubicBezTo>
                      <a:pt x="687" y="1851"/>
                      <a:pt x="875" y="2228"/>
                      <a:pt x="1233" y="2228"/>
                    </a:cubicBezTo>
                    <a:cubicBezTo>
                      <a:pt x="1325" y="2228"/>
                      <a:pt x="1427" y="2203"/>
                      <a:pt x="1544" y="2149"/>
                    </a:cubicBezTo>
                    <a:cubicBezTo>
                      <a:pt x="2099" y="1881"/>
                      <a:pt x="2346" y="1203"/>
                      <a:pt x="2058" y="646"/>
                    </a:cubicBezTo>
                    <a:cubicBezTo>
                      <a:pt x="1867" y="233"/>
                      <a:pt x="1473" y="0"/>
                      <a:pt x="105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7" name="Google Shape;3737;p36"/>
              <p:cNvSpPr/>
              <p:nvPr/>
            </p:nvSpPr>
            <p:spPr>
              <a:xfrm>
                <a:off x="7398478" y="1971901"/>
                <a:ext cx="47470" cy="41215"/>
              </a:xfrm>
              <a:custGeom>
                <a:avLst/>
                <a:gdLst/>
                <a:ahLst/>
                <a:cxnLst/>
                <a:rect l="l" t="t" r="r" b="b"/>
                <a:pathLst>
                  <a:path w="2201" h="1911" extrusionOk="0">
                    <a:moveTo>
                      <a:pt x="185" y="0"/>
                    </a:moveTo>
                    <a:lnTo>
                      <a:pt x="185" y="0"/>
                    </a:lnTo>
                    <a:cubicBezTo>
                      <a:pt x="0" y="269"/>
                      <a:pt x="165" y="659"/>
                      <a:pt x="371" y="1091"/>
                    </a:cubicBezTo>
                    <a:cubicBezTo>
                      <a:pt x="583" y="1534"/>
                      <a:pt x="771" y="1911"/>
                      <a:pt x="1129" y="1911"/>
                    </a:cubicBezTo>
                    <a:cubicBezTo>
                      <a:pt x="1221" y="1911"/>
                      <a:pt x="1323" y="1886"/>
                      <a:pt x="1440" y="1832"/>
                    </a:cubicBezTo>
                    <a:cubicBezTo>
                      <a:pt x="1975" y="1564"/>
                      <a:pt x="2201" y="927"/>
                      <a:pt x="1975" y="371"/>
                    </a:cubicBezTo>
                    <a:lnTo>
                      <a:pt x="1975" y="371"/>
                    </a:lnTo>
                    <a:cubicBezTo>
                      <a:pt x="1352" y="703"/>
                      <a:pt x="953" y="851"/>
                      <a:pt x="694" y="851"/>
                    </a:cubicBezTo>
                    <a:cubicBezTo>
                      <a:pt x="312" y="851"/>
                      <a:pt x="234" y="528"/>
                      <a:pt x="18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8" name="Google Shape;3738;p36"/>
              <p:cNvSpPr/>
              <p:nvPr/>
            </p:nvSpPr>
            <p:spPr>
              <a:xfrm>
                <a:off x="7286198" y="2024590"/>
                <a:ext cx="52840" cy="50188"/>
              </a:xfrm>
              <a:custGeom>
                <a:avLst/>
                <a:gdLst/>
                <a:ahLst/>
                <a:cxnLst/>
                <a:rect l="l" t="t" r="r" b="b"/>
                <a:pathLst>
                  <a:path w="2450" h="2327" extrusionOk="0">
                    <a:moveTo>
                      <a:pt x="1090" y="1"/>
                    </a:moveTo>
                    <a:cubicBezTo>
                      <a:pt x="923" y="1"/>
                      <a:pt x="755" y="36"/>
                      <a:pt x="598" y="108"/>
                    </a:cubicBezTo>
                    <a:cubicBezTo>
                      <a:pt x="1" y="396"/>
                      <a:pt x="228" y="870"/>
                      <a:pt x="494" y="1466"/>
                    </a:cubicBezTo>
                    <a:cubicBezTo>
                      <a:pt x="724" y="1943"/>
                      <a:pt x="928" y="2327"/>
                      <a:pt x="1293" y="2327"/>
                    </a:cubicBezTo>
                    <a:cubicBezTo>
                      <a:pt x="1386" y="2327"/>
                      <a:pt x="1489" y="2302"/>
                      <a:pt x="1605" y="2248"/>
                    </a:cubicBezTo>
                    <a:cubicBezTo>
                      <a:pt x="2203" y="1960"/>
                      <a:pt x="2450" y="1260"/>
                      <a:pt x="2162" y="665"/>
                    </a:cubicBezTo>
                    <a:cubicBezTo>
                      <a:pt x="1967" y="246"/>
                      <a:pt x="1533" y="1"/>
                      <a:pt x="109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9" name="Google Shape;3739;p36"/>
              <p:cNvSpPr/>
              <p:nvPr/>
            </p:nvSpPr>
            <p:spPr>
              <a:xfrm>
                <a:off x="7288441" y="2031169"/>
                <a:ext cx="50144" cy="48052"/>
              </a:xfrm>
              <a:custGeom>
                <a:avLst/>
                <a:gdLst/>
                <a:ahLst/>
                <a:cxnLst/>
                <a:rect l="l" t="t" r="r" b="b"/>
                <a:pathLst>
                  <a:path w="2325" h="2228" extrusionOk="0">
                    <a:moveTo>
                      <a:pt x="1044" y="1"/>
                    </a:moveTo>
                    <a:cubicBezTo>
                      <a:pt x="879" y="1"/>
                      <a:pt x="712" y="37"/>
                      <a:pt x="555" y="113"/>
                    </a:cubicBezTo>
                    <a:cubicBezTo>
                      <a:pt x="0" y="379"/>
                      <a:pt x="206" y="832"/>
                      <a:pt x="473" y="1408"/>
                    </a:cubicBezTo>
                    <a:cubicBezTo>
                      <a:pt x="686" y="1851"/>
                      <a:pt x="873" y="2228"/>
                      <a:pt x="1231" y="2228"/>
                    </a:cubicBezTo>
                    <a:cubicBezTo>
                      <a:pt x="1322" y="2228"/>
                      <a:pt x="1425" y="2203"/>
                      <a:pt x="1543" y="2149"/>
                    </a:cubicBezTo>
                    <a:cubicBezTo>
                      <a:pt x="2099" y="1882"/>
                      <a:pt x="2324" y="1202"/>
                      <a:pt x="2058" y="648"/>
                    </a:cubicBezTo>
                    <a:cubicBezTo>
                      <a:pt x="1865" y="234"/>
                      <a:pt x="1462" y="1"/>
                      <a:pt x="104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0" name="Google Shape;3740;p36"/>
              <p:cNvSpPr/>
              <p:nvPr/>
            </p:nvSpPr>
            <p:spPr>
              <a:xfrm>
                <a:off x="7290640" y="2038027"/>
                <a:ext cx="47513" cy="41194"/>
              </a:xfrm>
              <a:custGeom>
                <a:avLst/>
                <a:gdLst/>
                <a:ahLst/>
                <a:cxnLst/>
                <a:rect l="l" t="t" r="r" b="b"/>
                <a:pathLst>
                  <a:path w="2203" h="1910" extrusionOk="0">
                    <a:moveTo>
                      <a:pt x="186" y="0"/>
                    </a:moveTo>
                    <a:cubicBezTo>
                      <a:pt x="0" y="267"/>
                      <a:pt x="165" y="659"/>
                      <a:pt x="371" y="1090"/>
                    </a:cubicBezTo>
                    <a:cubicBezTo>
                      <a:pt x="584" y="1533"/>
                      <a:pt x="771" y="1910"/>
                      <a:pt x="1129" y="1910"/>
                    </a:cubicBezTo>
                    <a:cubicBezTo>
                      <a:pt x="1220" y="1910"/>
                      <a:pt x="1323" y="1885"/>
                      <a:pt x="1441" y="1831"/>
                    </a:cubicBezTo>
                    <a:cubicBezTo>
                      <a:pt x="1975" y="1564"/>
                      <a:pt x="2203" y="925"/>
                      <a:pt x="1975" y="371"/>
                    </a:cubicBezTo>
                    <a:lnTo>
                      <a:pt x="1975" y="371"/>
                    </a:lnTo>
                    <a:cubicBezTo>
                      <a:pt x="1353" y="703"/>
                      <a:pt x="955" y="850"/>
                      <a:pt x="696" y="850"/>
                    </a:cubicBezTo>
                    <a:cubicBezTo>
                      <a:pt x="314" y="850"/>
                      <a:pt x="236" y="528"/>
                      <a:pt x="18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1" name="Google Shape;3741;p36"/>
              <p:cNvSpPr/>
              <p:nvPr/>
            </p:nvSpPr>
            <p:spPr>
              <a:xfrm>
                <a:off x="7161537" y="2098869"/>
                <a:ext cx="52819" cy="50403"/>
              </a:xfrm>
              <a:custGeom>
                <a:avLst/>
                <a:gdLst/>
                <a:ahLst/>
                <a:cxnLst/>
                <a:rect l="l" t="t" r="r" b="b"/>
                <a:pathLst>
                  <a:path w="2449" h="2337" extrusionOk="0">
                    <a:moveTo>
                      <a:pt x="1107" y="0"/>
                    </a:moveTo>
                    <a:cubicBezTo>
                      <a:pt x="934" y="0"/>
                      <a:pt x="760" y="39"/>
                      <a:pt x="597" y="120"/>
                    </a:cubicBezTo>
                    <a:cubicBezTo>
                      <a:pt x="1" y="408"/>
                      <a:pt x="226" y="882"/>
                      <a:pt x="494" y="1478"/>
                    </a:cubicBezTo>
                    <a:cubicBezTo>
                      <a:pt x="726" y="1940"/>
                      <a:pt x="930" y="2337"/>
                      <a:pt x="1300" y="2337"/>
                    </a:cubicBezTo>
                    <a:cubicBezTo>
                      <a:pt x="1391" y="2337"/>
                      <a:pt x="1492" y="2313"/>
                      <a:pt x="1605" y="2260"/>
                    </a:cubicBezTo>
                    <a:cubicBezTo>
                      <a:pt x="2201" y="1972"/>
                      <a:pt x="2448" y="1272"/>
                      <a:pt x="2160" y="677"/>
                    </a:cubicBezTo>
                    <a:cubicBezTo>
                      <a:pt x="1969" y="248"/>
                      <a:pt x="1544" y="0"/>
                      <a:pt x="110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2" name="Google Shape;3742;p36"/>
              <p:cNvSpPr/>
              <p:nvPr/>
            </p:nvSpPr>
            <p:spPr>
              <a:xfrm>
                <a:off x="7163737" y="2105512"/>
                <a:ext cx="50188" cy="48246"/>
              </a:xfrm>
              <a:custGeom>
                <a:avLst/>
                <a:gdLst/>
                <a:ahLst/>
                <a:cxnLst/>
                <a:rect l="l" t="t" r="r" b="b"/>
                <a:pathLst>
                  <a:path w="2327" h="2237" extrusionOk="0">
                    <a:moveTo>
                      <a:pt x="1052" y="1"/>
                    </a:moveTo>
                    <a:cubicBezTo>
                      <a:pt x="885" y="1"/>
                      <a:pt x="716" y="39"/>
                      <a:pt x="557" y="122"/>
                    </a:cubicBezTo>
                    <a:cubicBezTo>
                      <a:pt x="1" y="388"/>
                      <a:pt x="207" y="841"/>
                      <a:pt x="475" y="1397"/>
                    </a:cubicBezTo>
                    <a:cubicBezTo>
                      <a:pt x="687" y="1856"/>
                      <a:pt x="875" y="2237"/>
                      <a:pt x="1223" y="2237"/>
                    </a:cubicBezTo>
                    <a:cubicBezTo>
                      <a:pt x="1311" y="2237"/>
                      <a:pt x="1410" y="2212"/>
                      <a:pt x="1523" y="2158"/>
                    </a:cubicBezTo>
                    <a:cubicBezTo>
                      <a:pt x="2099" y="1870"/>
                      <a:pt x="2326" y="1211"/>
                      <a:pt x="2058" y="635"/>
                    </a:cubicBezTo>
                    <a:cubicBezTo>
                      <a:pt x="1868" y="240"/>
                      <a:pt x="1467" y="1"/>
                      <a:pt x="105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3" name="Google Shape;3743;p36"/>
              <p:cNvSpPr/>
              <p:nvPr/>
            </p:nvSpPr>
            <p:spPr>
              <a:xfrm>
                <a:off x="7165980" y="2112564"/>
                <a:ext cx="47470" cy="41194"/>
              </a:xfrm>
              <a:custGeom>
                <a:avLst/>
                <a:gdLst/>
                <a:ahLst/>
                <a:cxnLst/>
                <a:rect l="l" t="t" r="r" b="b"/>
                <a:pathLst>
                  <a:path w="2201" h="1910" extrusionOk="0">
                    <a:moveTo>
                      <a:pt x="185" y="1"/>
                    </a:moveTo>
                    <a:cubicBezTo>
                      <a:pt x="0" y="267"/>
                      <a:pt x="165" y="637"/>
                      <a:pt x="371" y="1070"/>
                    </a:cubicBezTo>
                    <a:cubicBezTo>
                      <a:pt x="583" y="1529"/>
                      <a:pt x="771" y="1910"/>
                      <a:pt x="1119" y="1910"/>
                    </a:cubicBezTo>
                    <a:cubicBezTo>
                      <a:pt x="1207" y="1910"/>
                      <a:pt x="1306" y="1885"/>
                      <a:pt x="1419" y="1831"/>
                    </a:cubicBezTo>
                    <a:cubicBezTo>
                      <a:pt x="1975" y="1564"/>
                      <a:pt x="2201" y="925"/>
                      <a:pt x="1975" y="371"/>
                    </a:cubicBezTo>
                    <a:lnTo>
                      <a:pt x="1975" y="371"/>
                    </a:lnTo>
                    <a:cubicBezTo>
                      <a:pt x="1350" y="695"/>
                      <a:pt x="951" y="841"/>
                      <a:pt x="692" y="841"/>
                    </a:cubicBezTo>
                    <a:cubicBezTo>
                      <a:pt x="312" y="841"/>
                      <a:pt x="234" y="526"/>
                      <a:pt x="18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4" name="Google Shape;3744;p36"/>
              <p:cNvSpPr/>
              <p:nvPr/>
            </p:nvSpPr>
            <p:spPr>
              <a:xfrm>
                <a:off x="7496977" y="1894150"/>
                <a:ext cx="52366" cy="50188"/>
              </a:xfrm>
              <a:custGeom>
                <a:avLst/>
                <a:gdLst/>
                <a:ahLst/>
                <a:cxnLst/>
                <a:rect l="l" t="t" r="r" b="b"/>
                <a:pathLst>
                  <a:path w="2428" h="2327" extrusionOk="0">
                    <a:moveTo>
                      <a:pt x="1077" y="1"/>
                    </a:moveTo>
                    <a:cubicBezTo>
                      <a:pt x="909" y="1"/>
                      <a:pt x="739" y="35"/>
                      <a:pt x="576" y="108"/>
                    </a:cubicBezTo>
                    <a:cubicBezTo>
                      <a:pt x="0" y="396"/>
                      <a:pt x="206" y="870"/>
                      <a:pt x="494" y="1466"/>
                    </a:cubicBezTo>
                    <a:cubicBezTo>
                      <a:pt x="707" y="1942"/>
                      <a:pt x="907" y="2327"/>
                      <a:pt x="1282" y="2327"/>
                    </a:cubicBezTo>
                    <a:cubicBezTo>
                      <a:pt x="1377" y="2327"/>
                      <a:pt x="1484" y="2302"/>
                      <a:pt x="1605" y="2248"/>
                    </a:cubicBezTo>
                    <a:cubicBezTo>
                      <a:pt x="2181" y="1960"/>
                      <a:pt x="2428" y="1260"/>
                      <a:pt x="2160" y="664"/>
                    </a:cubicBezTo>
                    <a:cubicBezTo>
                      <a:pt x="1950" y="246"/>
                      <a:pt x="1523" y="1"/>
                      <a:pt x="10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5" name="Google Shape;3745;p36"/>
              <p:cNvSpPr/>
              <p:nvPr/>
            </p:nvSpPr>
            <p:spPr>
              <a:xfrm>
                <a:off x="7498745" y="1900728"/>
                <a:ext cx="50597" cy="48052"/>
              </a:xfrm>
              <a:custGeom>
                <a:avLst/>
                <a:gdLst/>
                <a:ahLst/>
                <a:cxnLst/>
                <a:rect l="l" t="t" r="r" b="b"/>
                <a:pathLst>
                  <a:path w="2346" h="2228" extrusionOk="0">
                    <a:moveTo>
                      <a:pt x="1053" y="0"/>
                    </a:moveTo>
                    <a:cubicBezTo>
                      <a:pt x="887" y="0"/>
                      <a:pt x="718" y="37"/>
                      <a:pt x="555" y="112"/>
                    </a:cubicBezTo>
                    <a:cubicBezTo>
                      <a:pt x="1" y="379"/>
                      <a:pt x="206" y="832"/>
                      <a:pt x="473" y="1408"/>
                    </a:cubicBezTo>
                    <a:cubicBezTo>
                      <a:pt x="687" y="1851"/>
                      <a:pt x="873" y="2228"/>
                      <a:pt x="1231" y="2228"/>
                    </a:cubicBezTo>
                    <a:cubicBezTo>
                      <a:pt x="1322" y="2228"/>
                      <a:pt x="1425" y="2203"/>
                      <a:pt x="1543" y="2148"/>
                    </a:cubicBezTo>
                    <a:cubicBezTo>
                      <a:pt x="2099" y="1882"/>
                      <a:pt x="2346" y="1202"/>
                      <a:pt x="2078" y="647"/>
                    </a:cubicBezTo>
                    <a:cubicBezTo>
                      <a:pt x="1871" y="234"/>
                      <a:pt x="1474" y="0"/>
                      <a:pt x="105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6" name="Google Shape;3746;p36"/>
              <p:cNvSpPr/>
              <p:nvPr/>
            </p:nvSpPr>
            <p:spPr>
              <a:xfrm>
                <a:off x="7500945" y="1907587"/>
                <a:ext cx="47513" cy="41194"/>
              </a:xfrm>
              <a:custGeom>
                <a:avLst/>
                <a:gdLst/>
                <a:ahLst/>
                <a:cxnLst/>
                <a:rect l="l" t="t" r="r" b="b"/>
                <a:pathLst>
                  <a:path w="2203" h="1910" extrusionOk="0">
                    <a:moveTo>
                      <a:pt x="206" y="0"/>
                    </a:moveTo>
                    <a:lnTo>
                      <a:pt x="206" y="0"/>
                    </a:lnTo>
                    <a:cubicBezTo>
                      <a:pt x="1" y="267"/>
                      <a:pt x="165" y="659"/>
                      <a:pt x="371" y="1090"/>
                    </a:cubicBezTo>
                    <a:cubicBezTo>
                      <a:pt x="585" y="1533"/>
                      <a:pt x="771" y="1910"/>
                      <a:pt x="1129" y="1910"/>
                    </a:cubicBezTo>
                    <a:cubicBezTo>
                      <a:pt x="1220" y="1910"/>
                      <a:pt x="1323" y="1885"/>
                      <a:pt x="1441" y="1830"/>
                    </a:cubicBezTo>
                    <a:cubicBezTo>
                      <a:pt x="1976" y="1564"/>
                      <a:pt x="2203" y="925"/>
                      <a:pt x="1976" y="370"/>
                    </a:cubicBezTo>
                    <a:lnTo>
                      <a:pt x="1976" y="370"/>
                    </a:lnTo>
                    <a:cubicBezTo>
                      <a:pt x="1353" y="703"/>
                      <a:pt x="955" y="850"/>
                      <a:pt x="698" y="850"/>
                    </a:cubicBezTo>
                    <a:cubicBezTo>
                      <a:pt x="317" y="850"/>
                      <a:pt x="244" y="527"/>
                      <a:pt x="2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7" name="Google Shape;3747;p36"/>
              <p:cNvSpPr/>
              <p:nvPr/>
            </p:nvSpPr>
            <p:spPr>
              <a:xfrm>
                <a:off x="6922828" y="2236319"/>
                <a:ext cx="51935" cy="50058"/>
              </a:xfrm>
              <a:custGeom>
                <a:avLst/>
                <a:gdLst/>
                <a:ahLst/>
                <a:cxnLst/>
                <a:rect l="l" t="t" r="r" b="b"/>
                <a:pathLst>
                  <a:path w="2408" h="2321" extrusionOk="0">
                    <a:moveTo>
                      <a:pt x="1060" y="1"/>
                    </a:moveTo>
                    <a:cubicBezTo>
                      <a:pt x="898" y="1"/>
                      <a:pt x="734" y="34"/>
                      <a:pt x="577" y="105"/>
                    </a:cubicBezTo>
                    <a:cubicBezTo>
                      <a:pt x="1" y="372"/>
                      <a:pt x="185" y="865"/>
                      <a:pt x="453" y="1441"/>
                    </a:cubicBezTo>
                    <a:cubicBezTo>
                      <a:pt x="668" y="1922"/>
                      <a:pt x="869" y="2321"/>
                      <a:pt x="1239" y="2321"/>
                    </a:cubicBezTo>
                    <a:cubicBezTo>
                      <a:pt x="1329" y="2321"/>
                      <a:pt x="1430" y="2297"/>
                      <a:pt x="1543" y="2245"/>
                    </a:cubicBezTo>
                    <a:cubicBezTo>
                      <a:pt x="2140" y="1976"/>
                      <a:pt x="2407" y="1298"/>
                      <a:pt x="2140" y="701"/>
                    </a:cubicBezTo>
                    <a:cubicBezTo>
                      <a:pt x="1943" y="262"/>
                      <a:pt x="1511" y="1"/>
                      <a:pt x="106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8" name="Google Shape;3748;p36"/>
              <p:cNvSpPr/>
              <p:nvPr/>
            </p:nvSpPr>
            <p:spPr>
              <a:xfrm>
                <a:off x="6924618" y="2242724"/>
                <a:ext cx="49713" cy="48354"/>
              </a:xfrm>
              <a:custGeom>
                <a:avLst/>
                <a:gdLst/>
                <a:ahLst/>
                <a:cxnLst/>
                <a:rect l="l" t="t" r="r" b="b"/>
                <a:pathLst>
                  <a:path w="2305" h="2242" extrusionOk="0">
                    <a:moveTo>
                      <a:pt x="1015" y="1"/>
                    </a:moveTo>
                    <a:cubicBezTo>
                      <a:pt x="862" y="1"/>
                      <a:pt x="705" y="32"/>
                      <a:pt x="555" y="96"/>
                    </a:cubicBezTo>
                    <a:cubicBezTo>
                      <a:pt x="0" y="363"/>
                      <a:pt x="185" y="837"/>
                      <a:pt x="431" y="1391"/>
                    </a:cubicBezTo>
                    <a:cubicBezTo>
                      <a:pt x="648" y="1857"/>
                      <a:pt x="837" y="2242"/>
                      <a:pt x="1195" y="2242"/>
                    </a:cubicBezTo>
                    <a:cubicBezTo>
                      <a:pt x="1280" y="2242"/>
                      <a:pt x="1375" y="2220"/>
                      <a:pt x="1481" y="2173"/>
                    </a:cubicBezTo>
                    <a:cubicBezTo>
                      <a:pt x="2057" y="1906"/>
                      <a:pt x="2304" y="1248"/>
                      <a:pt x="2057" y="672"/>
                    </a:cubicBezTo>
                    <a:cubicBezTo>
                      <a:pt x="1859" y="247"/>
                      <a:pt x="1448" y="1"/>
                      <a:pt x="10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9" name="Google Shape;3749;p36"/>
              <p:cNvSpPr/>
              <p:nvPr/>
            </p:nvSpPr>
            <p:spPr>
              <a:xfrm>
                <a:off x="6926818" y="2249216"/>
                <a:ext cx="47039" cy="41863"/>
              </a:xfrm>
              <a:custGeom>
                <a:avLst/>
                <a:gdLst/>
                <a:ahLst/>
                <a:cxnLst/>
                <a:rect l="l" t="t" r="r" b="b"/>
                <a:pathLst>
                  <a:path w="2181" h="1941" extrusionOk="0">
                    <a:moveTo>
                      <a:pt x="186" y="1"/>
                    </a:moveTo>
                    <a:cubicBezTo>
                      <a:pt x="0" y="267"/>
                      <a:pt x="145" y="659"/>
                      <a:pt x="329" y="1090"/>
                    </a:cubicBezTo>
                    <a:cubicBezTo>
                      <a:pt x="546" y="1556"/>
                      <a:pt x="735" y="1941"/>
                      <a:pt x="1093" y="1941"/>
                    </a:cubicBezTo>
                    <a:cubicBezTo>
                      <a:pt x="1178" y="1941"/>
                      <a:pt x="1273" y="1919"/>
                      <a:pt x="1379" y="1872"/>
                    </a:cubicBezTo>
                    <a:cubicBezTo>
                      <a:pt x="1934" y="1625"/>
                      <a:pt x="2181" y="988"/>
                      <a:pt x="1955" y="432"/>
                    </a:cubicBezTo>
                    <a:lnTo>
                      <a:pt x="1955" y="432"/>
                    </a:lnTo>
                    <a:cubicBezTo>
                      <a:pt x="1344" y="730"/>
                      <a:pt x="949" y="864"/>
                      <a:pt x="692" y="864"/>
                    </a:cubicBezTo>
                    <a:cubicBezTo>
                      <a:pt x="291" y="864"/>
                      <a:pt x="223" y="539"/>
                      <a:pt x="18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0" name="Google Shape;3750;p36"/>
              <p:cNvSpPr/>
              <p:nvPr/>
            </p:nvSpPr>
            <p:spPr>
              <a:xfrm>
                <a:off x="6813222" y="2299770"/>
                <a:ext cx="52387" cy="50058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2321" extrusionOk="0">
                    <a:moveTo>
                      <a:pt x="1080" y="1"/>
                    </a:moveTo>
                    <a:cubicBezTo>
                      <a:pt x="919" y="1"/>
                      <a:pt x="755" y="34"/>
                      <a:pt x="598" y="104"/>
                    </a:cubicBezTo>
                    <a:cubicBezTo>
                      <a:pt x="1" y="372"/>
                      <a:pt x="206" y="845"/>
                      <a:pt x="475" y="1442"/>
                    </a:cubicBezTo>
                    <a:cubicBezTo>
                      <a:pt x="689" y="1921"/>
                      <a:pt x="877" y="2320"/>
                      <a:pt x="1252" y="2320"/>
                    </a:cubicBezTo>
                    <a:cubicBezTo>
                      <a:pt x="1344" y="2320"/>
                      <a:pt x="1447" y="2296"/>
                      <a:pt x="1564" y="2244"/>
                    </a:cubicBezTo>
                    <a:cubicBezTo>
                      <a:pt x="2162" y="1977"/>
                      <a:pt x="2428" y="1278"/>
                      <a:pt x="2162" y="701"/>
                    </a:cubicBezTo>
                    <a:cubicBezTo>
                      <a:pt x="1964" y="261"/>
                      <a:pt x="1532" y="1"/>
                      <a:pt x="108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1" name="Google Shape;3751;p36"/>
              <p:cNvSpPr/>
              <p:nvPr/>
            </p:nvSpPr>
            <p:spPr>
              <a:xfrm>
                <a:off x="6815012" y="2306154"/>
                <a:ext cx="50166" cy="48160"/>
              </a:xfrm>
              <a:custGeom>
                <a:avLst/>
                <a:gdLst/>
                <a:ahLst/>
                <a:cxnLst/>
                <a:rect l="l" t="t" r="r" b="b"/>
                <a:pathLst>
                  <a:path w="2326" h="2233" extrusionOk="0">
                    <a:moveTo>
                      <a:pt x="1027" y="1"/>
                    </a:moveTo>
                    <a:cubicBezTo>
                      <a:pt x="875" y="1"/>
                      <a:pt x="721" y="32"/>
                      <a:pt x="576" y="96"/>
                    </a:cubicBezTo>
                    <a:cubicBezTo>
                      <a:pt x="0" y="364"/>
                      <a:pt x="186" y="817"/>
                      <a:pt x="453" y="1393"/>
                    </a:cubicBezTo>
                    <a:cubicBezTo>
                      <a:pt x="649" y="1852"/>
                      <a:pt x="833" y="2233"/>
                      <a:pt x="1192" y="2233"/>
                    </a:cubicBezTo>
                    <a:cubicBezTo>
                      <a:pt x="1283" y="2233"/>
                      <a:pt x="1386" y="2208"/>
                      <a:pt x="1503" y="2153"/>
                    </a:cubicBezTo>
                    <a:cubicBezTo>
                      <a:pt x="2057" y="1906"/>
                      <a:pt x="2325" y="1248"/>
                      <a:pt x="2057" y="672"/>
                    </a:cubicBezTo>
                    <a:cubicBezTo>
                      <a:pt x="1875" y="247"/>
                      <a:pt x="1457" y="1"/>
                      <a:pt x="102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2" name="Google Shape;3752;p36"/>
              <p:cNvSpPr/>
              <p:nvPr/>
            </p:nvSpPr>
            <p:spPr>
              <a:xfrm>
                <a:off x="6817234" y="2312646"/>
                <a:ext cx="47060" cy="41668"/>
              </a:xfrm>
              <a:custGeom>
                <a:avLst/>
                <a:gdLst/>
                <a:ahLst/>
                <a:cxnLst/>
                <a:rect l="l" t="t" r="r" b="b"/>
                <a:pathLst>
                  <a:path w="2182" h="1932" extrusionOk="0">
                    <a:moveTo>
                      <a:pt x="206" y="1"/>
                    </a:moveTo>
                    <a:cubicBezTo>
                      <a:pt x="1" y="269"/>
                      <a:pt x="144" y="659"/>
                      <a:pt x="350" y="1092"/>
                    </a:cubicBezTo>
                    <a:cubicBezTo>
                      <a:pt x="546" y="1551"/>
                      <a:pt x="730" y="1932"/>
                      <a:pt x="1089" y="1932"/>
                    </a:cubicBezTo>
                    <a:cubicBezTo>
                      <a:pt x="1180" y="1932"/>
                      <a:pt x="1283" y="1907"/>
                      <a:pt x="1400" y="1852"/>
                    </a:cubicBezTo>
                    <a:cubicBezTo>
                      <a:pt x="1934" y="1605"/>
                      <a:pt x="2181" y="988"/>
                      <a:pt x="1976" y="434"/>
                    </a:cubicBezTo>
                    <a:lnTo>
                      <a:pt x="1976" y="434"/>
                    </a:lnTo>
                    <a:cubicBezTo>
                      <a:pt x="1364" y="731"/>
                      <a:pt x="967" y="865"/>
                      <a:pt x="707" y="865"/>
                    </a:cubicBezTo>
                    <a:cubicBezTo>
                      <a:pt x="302" y="865"/>
                      <a:pt x="231" y="540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3" name="Google Shape;3753;p36"/>
              <p:cNvSpPr/>
              <p:nvPr/>
            </p:nvSpPr>
            <p:spPr>
              <a:xfrm>
                <a:off x="6686794" y="2370770"/>
                <a:ext cx="51913" cy="50490"/>
              </a:xfrm>
              <a:custGeom>
                <a:avLst/>
                <a:gdLst/>
                <a:ahLst/>
                <a:cxnLst/>
                <a:rect l="l" t="t" r="r" b="b"/>
                <a:pathLst>
                  <a:path w="2407" h="2341" extrusionOk="0">
                    <a:moveTo>
                      <a:pt x="1059" y="0"/>
                    </a:moveTo>
                    <a:cubicBezTo>
                      <a:pt x="897" y="0"/>
                      <a:pt x="733" y="33"/>
                      <a:pt x="576" y="104"/>
                    </a:cubicBezTo>
                    <a:cubicBezTo>
                      <a:pt x="0" y="372"/>
                      <a:pt x="185" y="866"/>
                      <a:pt x="453" y="1461"/>
                    </a:cubicBezTo>
                    <a:cubicBezTo>
                      <a:pt x="667" y="1941"/>
                      <a:pt x="869" y="2341"/>
                      <a:pt x="1239" y="2341"/>
                    </a:cubicBezTo>
                    <a:cubicBezTo>
                      <a:pt x="1329" y="2341"/>
                      <a:pt x="1429" y="2317"/>
                      <a:pt x="1543" y="2265"/>
                    </a:cubicBezTo>
                    <a:cubicBezTo>
                      <a:pt x="2140" y="1996"/>
                      <a:pt x="2407" y="1297"/>
                      <a:pt x="2140" y="701"/>
                    </a:cubicBezTo>
                    <a:cubicBezTo>
                      <a:pt x="1942" y="261"/>
                      <a:pt x="1511" y="0"/>
                      <a:pt x="105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4" name="Google Shape;3754;p36"/>
              <p:cNvSpPr/>
              <p:nvPr/>
            </p:nvSpPr>
            <p:spPr>
              <a:xfrm>
                <a:off x="6688562" y="2377607"/>
                <a:ext cx="49713" cy="48139"/>
              </a:xfrm>
              <a:custGeom>
                <a:avLst/>
                <a:gdLst/>
                <a:ahLst/>
                <a:cxnLst/>
                <a:rect l="l" t="t" r="r" b="b"/>
                <a:pathLst>
                  <a:path w="2305" h="2232" extrusionOk="0">
                    <a:moveTo>
                      <a:pt x="1015" y="1"/>
                    </a:moveTo>
                    <a:cubicBezTo>
                      <a:pt x="862" y="1"/>
                      <a:pt x="706" y="32"/>
                      <a:pt x="555" y="96"/>
                    </a:cubicBezTo>
                    <a:cubicBezTo>
                      <a:pt x="1" y="343"/>
                      <a:pt x="185" y="815"/>
                      <a:pt x="432" y="1391"/>
                    </a:cubicBezTo>
                    <a:cubicBezTo>
                      <a:pt x="646" y="1851"/>
                      <a:pt x="833" y="2232"/>
                      <a:pt x="1182" y="2232"/>
                    </a:cubicBezTo>
                    <a:cubicBezTo>
                      <a:pt x="1270" y="2232"/>
                      <a:pt x="1369" y="2207"/>
                      <a:pt x="1482" y="2153"/>
                    </a:cubicBezTo>
                    <a:cubicBezTo>
                      <a:pt x="2058" y="1906"/>
                      <a:pt x="2305" y="1227"/>
                      <a:pt x="2058" y="672"/>
                    </a:cubicBezTo>
                    <a:cubicBezTo>
                      <a:pt x="1860" y="247"/>
                      <a:pt x="1449" y="1"/>
                      <a:pt x="10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5" name="Google Shape;3755;p36"/>
              <p:cNvSpPr/>
              <p:nvPr/>
            </p:nvSpPr>
            <p:spPr>
              <a:xfrm>
                <a:off x="6690762" y="2384099"/>
                <a:ext cx="47060" cy="41647"/>
              </a:xfrm>
              <a:custGeom>
                <a:avLst/>
                <a:gdLst/>
                <a:ahLst/>
                <a:cxnLst/>
                <a:rect l="l" t="t" r="r" b="b"/>
                <a:pathLst>
                  <a:path w="2182" h="1931" extrusionOk="0">
                    <a:moveTo>
                      <a:pt x="187" y="1"/>
                    </a:moveTo>
                    <a:cubicBezTo>
                      <a:pt x="1" y="267"/>
                      <a:pt x="146" y="638"/>
                      <a:pt x="330" y="1090"/>
                    </a:cubicBezTo>
                    <a:cubicBezTo>
                      <a:pt x="544" y="1550"/>
                      <a:pt x="731" y="1931"/>
                      <a:pt x="1080" y="1931"/>
                    </a:cubicBezTo>
                    <a:cubicBezTo>
                      <a:pt x="1168" y="1931"/>
                      <a:pt x="1267" y="1906"/>
                      <a:pt x="1380" y="1852"/>
                    </a:cubicBezTo>
                    <a:cubicBezTo>
                      <a:pt x="1935" y="1605"/>
                      <a:pt x="2181" y="967"/>
                      <a:pt x="1956" y="412"/>
                    </a:cubicBezTo>
                    <a:lnTo>
                      <a:pt x="1956" y="412"/>
                    </a:lnTo>
                    <a:cubicBezTo>
                      <a:pt x="1338" y="721"/>
                      <a:pt x="942" y="860"/>
                      <a:pt x="685" y="860"/>
                    </a:cubicBezTo>
                    <a:cubicBezTo>
                      <a:pt x="291" y="860"/>
                      <a:pt x="224" y="535"/>
                      <a:pt x="18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6" name="Google Shape;3756;p36"/>
              <p:cNvSpPr/>
              <p:nvPr/>
            </p:nvSpPr>
            <p:spPr>
              <a:xfrm>
                <a:off x="7026654" y="2174571"/>
                <a:ext cx="52387" cy="50144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2325" extrusionOk="0">
                    <a:moveTo>
                      <a:pt x="1095" y="1"/>
                    </a:moveTo>
                    <a:cubicBezTo>
                      <a:pt x="928" y="1"/>
                      <a:pt x="759" y="35"/>
                      <a:pt x="597" y="108"/>
                    </a:cubicBezTo>
                    <a:cubicBezTo>
                      <a:pt x="1" y="376"/>
                      <a:pt x="207" y="848"/>
                      <a:pt x="473" y="1446"/>
                    </a:cubicBezTo>
                    <a:cubicBezTo>
                      <a:pt x="689" y="1924"/>
                      <a:pt x="876" y="2324"/>
                      <a:pt x="1251" y="2324"/>
                    </a:cubicBezTo>
                    <a:cubicBezTo>
                      <a:pt x="1343" y="2324"/>
                      <a:pt x="1447" y="2300"/>
                      <a:pt x="1564" y="2247"/>
                    </a:cubicBezTo>
                    <a:cubicBezTo>
                      <a:pt x="2160" y="1981"/>
                      <a:pt x="2428" y="1281"/>
                      <a:pt x="2160" y="684"/>
                    </a:cubicBezTo>
                    <a:cubicBezTo>
                      <a:pt x="1966" y="250"/>
                      <a:pt x="1542" y="1"/>
                      <a:pt x="109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7" name="Google Shape;3757;p36"/>
              <p:cNvSpPr/>
              <p:nvPr/>
            </p:nvSpPr>
            <p:spPr>
              <a:xfrm>
                <a:off x="7028444" y="2181041"/>
                <a:ext cx="50123" cy="48160"/>
              </a:xfrm>
              <a:custGeom>
                <a:avLst/>
                <a:gdLst/>
                <a:ahLst/>
                <a:cxnLst/>
                <a:rect l="l" t="t" r="r" b="b"/>
                <a:pathLst>
                  <a:path w="2324" h="2233" extrusionOk="0">
                    <a:moveTo>
                      <a:pt x="1036" y="0"/>
                    </a:moveTo>
                    <a:cubicBezTo>
                      <a:pt x="883" y="0"/>
                      <a:pt x="727" y="31"/>
                      <a:pt x="576" y="96"/>
                    </a:cubicBezTo>
                    <a:cubicBezTo>
                      <a:pt x="0" y="364"/>
                      <a:pt x="206" y="817"/>
                      <a:pt x="453" y="1393"/>
                    </a:cubicBezTo>
                    <a:cubicBezTo>
                      <a:pt x="665" y="1852"/>
                      <a:pt x="839" y="2232"/>
                      <a:pt x="1192" y="2232"/>
                    </a:cubicBezTo>
                    <a:cubicBezTo>
                      <a:pt x="1282" y="2232"/>
                      <a:pt x="1384" y="2207"/>
                      <a:pt x="1501" y="2153"/>
                    </a:cubicBezTo>
                    <a:cubicBezTo>
                      <a:pt x="2077" y="1906"/>
                      <a:pt x="2324" y="1228"/>
                      <a:pt x="2057" y="672"/>
                    </a:cubicBezTo>
                    <a:cubicBezTo>
                      <a:pt x="1875" y="246"/>
                      <a:pt x="1468" y="0"/>
                      <a:pt x="103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8" name="Google Shape;3758;p36"/>
              <p:cNvSpPr/>
              <p:nvPr/>
            </p:nvSpPr>
            <p:spPr>
              <a:xfrm>
                <a:off x="7030644" y="2187533"/>
                <a:ext cx="47513" cy="41668"/>
              </a:xfrm>
              <a:custGeom>
                <a:avLst/>
                <a:gdLst/>
                <a:ahLst/>
                <a:cxnLst/>
                <a:rect l="l" t="t" r="r" b="b"/>
                <a:pathLst>
                  <a:path w="2203" h="1932" extrusionOk="0">
                    <a:moveTo>
                      <a:pt x="206" y="0"/>
                    </a:moveTo>
                    <a:lnTo>
                      <a:pt x="206" y="0"/>
                    </a:lnTo>
                    <a:cubicBezTo>
                      <a:pt x="0" y="269"/>
                      <a:pt x="145" y="659"/>
                      <a:pt x="351" y="1092"/>
                    </a:cubicBezTo>
                    <a:cubicBezTo>
                      <a:pt x="563" y="1551"/>
                      <a:pt x="737" y="1931"/>
                      <a:pt x="1090" y="1931"/>
                    </a:cubicBezTo>
                    <a:cubicBezTo>
                      <a:pt x="1180" y="1931"/>
                      <a:pt x="1282" y="1906"/>
                      <a:pt x="1399" y="1852"/>
                    </a:cubicBezTo>
                    <a:cubicBezTo>
                      <a:pt x="1955" y="1605"/>
                      <a:pt x="2202" y="968"/>
                      <a:pt x="1975" y="412"/>
                    </a:cubicBezTo>
                    <a:lnTo>
                      <a:pt x="1975" y="412"/>
                    </a:lnTo>
                    <a:cubicBezTo>
                      <a:pt x="1357" y="721"/>
                      <a:pt x="957" y="860"/>
                      <a:pt x="698" y="860"/>
                    </a:cubicBezTo>
                    <a:cubicBezTo>
                      <a:pt x="301" y="860"/>
                      <a:pt x="231" y="536"/>
                      <a:pt x="2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9" name="Google Shape;3759;p36"/>
              <p:cNvSpPr/>
              <p:nvPr/>
            </p:nvSpPr>
            <p:spPr>
              <a:xfrm>
                <a:off x="6411700" y="2510981"/>
                <a:ext cx="52387" cy="50295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2332" extrusionOk="0">
                    <a:moveTo>
                      <a:pt x="1088" y="0"/>
                    </a:moveTo>
                    <a:cubicBezTo>
                      <a:pt x="926" y="0"/>
                      <a:pt x="759" y="33"/>
                      <a:pt x="596" y="103"/>
                    </a:cubicBezTo>
                    <a:cubicBezTo>
                      <a:pt x="1" y="350"/>
                      <a:pt x="206" y="844"/>
                      <a:pt x="473" y="1441"/>
                    </a:cubicBezTo>
                    <a:cubicBezTo>
                      <a:pt x="691" y="1927"/>
                      <a:pt x="868" y="2331"/>
                      <a:pt x="1260" y="2331"/>
                    </a:cubicBezTo>
                    <a:cubicBezTo>
                      <a:pt x="1349" y="2331"/>
                      <a:pt x="1450" y="2310"/>
                      <a:pt x="1564" y="2264"/>
                    </a:cubicBezTo>
                    <a:cubicBezTo>
                      <a:pt x="2160" y="1996"/>
                      <a:pt x="2428" y="1297"/>
                      <a:pt x="2160" y="701"/>
                    </a:cubicBezTo>
                    <a:cubicBezTo>
                      <a:pt x="1963" y="261"/>
                      <a:pt x="1543" y="0"/>
                      <a:pt x="108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0" name="Google Shape;3760;p36"/>
              <p:cNvSpPr/>
              <p:nvPr/>
            </p:nvSpPr>
            <p:spPr>
              <a:xfrm>
                <a:off x="6413469" y="2517429"/>
                <a:ext cx="50144" cy="48311"/>
              </a:xfrm>
              <a:custGeom>
                <a:avLst/>
                <a:gdLst/>
                <a:ahLst/>
                <a:cxnLst/>
                <a:rect l="l" t="t" r="r" b="b"/>
                <a:pathLst>
                  <a:path w="2325" h="2240" extrusionOk="0">
                    <a:moveTo>
                      <a:pt x="1024" y="0"/>
                    </a:moveTo>
                    <a:cubicBezTo>
                      <a:pt x="875" y="0"/>
                      <a:pt x="723" y="30"/>
                      <a:pt x="577" y="92"/>
                    </a:cubicBezTo>
                    <a:cubicBezTo>
                      <a:pt x="1" y="339"/>
                      <a:pt x="207" y="813"/>
                      <a:pt x="454" y="1389"/>
                    </a:cubicBezTo>
                    <a:cubicBezTo>
                      <a:pt x="653" y="1855"/>
                      <a:pt x="826" y="2240"/>
                      <a:pt x="1189" y="2240"/>
                    </a:cubicBezTo>
                    <a:cubicBezTo>
                      <a:pt x="1275" y="2240"/>
                      <a:pt x="1372" y="2218"/>
                      <a:pt x="1482" y="2171"/>
                    </a:cubicBezTo>
                    <a:cubicBezTo>
                      <a:pt x="2058" y="1924"/>
                      <a:pt x="2325" y="1245"/>
                      <a:pt x="2078" y="668"/>
                    </a:cubicBezTo>
                    <a:cubicBezTo>
                      <a:pt x="1879" y="255"/>
                      <a:pt x="1462" y="0"/>
                      <a:pt x="10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1" name="Google Shape;3761;p36"/>
              <p:cNvSpPr/>
              <p:nvPr/>
            </p:nvSpPr>
            <p:spPr>
              <a:xfrm>
                <a:off x="6415669" y="2523856"/>
                <a:ext cx="47060" cy="41884"/>
              </a:xfrm>
              <a:custGeom>
                <a:avLst/>
                <a:gdLst/>
                <a:ahLst/>
                <a:cxnLst/>
                <a:rect l="l" t="t" r="r" b="b"/>
                <a:pathLst>
                  <a:path w="2182" h="1942" extrusionOk="0">
                    <a:moveTo>
                      <a:pt x="207" y="0"/>
                    </a:moveTo>
                    <a:lnTo>
                      <a:pt x="207" y="0"/>
                    </a:lnTo>
                    <a:cubicBezTo>
                      <a:pt x="1" y="268"/>
                      <a:pt x="146" y="639"/>
                      <a:pt x="352" y="1091"/>
                    </a:cubicBezTo>
                    <a:cubicBezTo>
                      <a:pt x="551" y="1557"/>
                      <a:pt x="724" y="1942"/>
                      <a:pt x="1087" y="1942"/>
                    </a:cubicBezTo>
                    <a:cubicBezTo>
                      <a:pt x="1173" y="1942"/>
                      <a:pt x="1270" y="1920"/>
                      <a:pt x="1380" y="1873"/>
                    </a:cubicBezTo>
                    <a:cubicBezTo>
                      <a:pt x="1935" y="1626"/>
                      <a:pt x="2182" y="988"/>
                      <a:pt x="1976" y="433"/>
                    </a:cubicBezTo>
                    <a:lnTo>
                      <a:pt x="1976" y="433"/>
                    </a:lnTo>
                    <a:cubicBezTo>
                      <a:pt x="1365" y="730"/>
                      <a:pt x="967" y="864"/>
                      <a:pt x="707" y="864"/>
                    </a:cubicBezTo>
                    <a:cubicBezTo>
                      <a:pt x="303" y="864"/>
                      <a:pt x="232" y="539"/>
                      <a:pt x="20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2" name="Google Shape;3762;p36"/>
              <p:cNvSpPr/>
              <p:nvPr/>
            </p:nvSpPr>
            <p:spPr>
              <a:xfrm>
                <a:off x="6301663" y="2573160"/>
                <a:ext cx="52387" cy="50425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2338" extrusionOk="0">
                    <a:moveTo>
                      <a:pt x="1064" y="1"/>
                    </a:moveTo>
                    <a:cubicBezTo>
                      <a:pt x="908" y="1"/>
                      <a:pt x="749" y="33"/>
                      <a:pt x="597" y="101"/>
                    </a:cubicBezTo>
                    <a:cubicBezTo>
                      <a:pt x="1" y="369"/>
                      <a:pt x="206" y="863"/>
                      <a:pt x="473" y="1458"/>
                    </a:cubicBezTo>
                    <a:cubicBezTo>
                      <a:pt x="671" y="1938"/>
                      <a:pt x="857" y="2338"/>
                      <a:pt x="1231" y="2338"/>
                    </a:cubicBezTo>
                    <a:cubicBezTo>
                      <a:pt x="1323" y="2338"/>
                      <a:pt x="1426" y="2314"/>
                      <a:pt x="1543" y="2261"/>
                    </a:cubicBezTo>
                    <a:cubicBezTo>
                      <a:pt x="2140" y="2015"/>
                      <a:pt x="2428" y="1315"/>
                      <a:pt x="2160" y="718"/>
                    </a:cubicBezTo>
                    <a:cubicBezTo>
                      <a:pt x="1961" y="274"/>
                      <a:pt x="1522" y="1"/>
                      <a:pt x="106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3" name="Google Shape;3763;p36"/>
              <p:cNvSpPr/>
              <p:nvPr/>
            </p:nvSpPr>
            <p:spPr>
              <a:xfrm>
                <a:off x="6303453" y="2579932"/>
                <a:ext cx="50123" cy="47945"/>
              </a:xfrm>
              <a:custGeom>
                <a:avLst/>
                <a:gdLst/>
                <a:ahLst/>
                <a:cxnLst/>
                <a:rect l="l" t="t" r="r" b="b"/>
                <a:pathLst>
                  <a:path w="2324" h="2223" extrusionOk="0">
                    <a:moveTo>
                      <a:pt x="1036" y="1"/>
                    </a:moveTo>
                    <a:cubicBezTo>
                      <a:pt x="883" y="1"/>
                      <a:pt x="727" y="31"/>
                      <a:pt x="576" y="96"/>
                    </a:cubicBezTo>
                    <a:cubicBezTo>
                      <a:pt x="0" y="343"/>
                      <a:pt x="206" y="815"/>
                      <a:pt x="453" y="1371"/>
                    </a:cubicBezTo>
                    <a:cubicBezTo>
                      <a:pt x="652" y="1837"/>
                      <a:pt x="825" y="2222"/>
                      <a:pt x="1188" y="2222"/>
                    </a:cubicBezTo>
                    <a:cubicBezTo>
                      <a:pt x="1274" y="2222"/>
                      <a:pt x="1371" y="2200"/>
                      <a:pt x="1481" y="2153"/>
                    </a:cubicBezTo>
                    <a:cubicBezTo>
                      <a:pt x="2057" y="1906"/>
                      <a:pt x="2324" y="1248"/>
                      <a:pt x="2057" y="672"/>
                    </a:cubicBezTo>
                    <a:cubicBezTo>
                      <a:pt x="1875" y="247"/>
                      <a:pt x="1468" y="1"/>
                      <a:pt x="103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4" name="Google Shape;3764;p36"/>
              <p:cNvSpPr/>
              <p:nvPr/>
            </p:nvSpPr>
            <p:spPr>
              <a:xfrm>
                <a:off x="6305653" y="2586424"/>
                <a:ext cx="47039" cy="41453"/>
              </a:xfrm>
              <a:custGeom>
                <a:avLst/>
                <a:gdLst/>
                <a:ahLst/>
                <a:cxnLst/>
                <a:rect l="l" t="t" r="r" b="b"/>
                <a:pathLst>
                  <a:path w="2181" h="1922" extrusionOk="0">
                    <a:moveTo>
                      <a:pt x="206" y="1"/>
                    </a:moveTo>
                    <a:cubicBezTo>
                      <a:pt x="0" y="267"/>
                      <a:pt x="145" y="638"/>
                      <a:pt x="351" y="1070"/>
                    </a:cubicBezTo>
                    <a:cubicBezTo>
                      <a:pt x="550" y="1536"/>
                      <a:pt x="723" y="1921"/>
                      <a:pt x="1086" y="1921"/>
                    </a:cubicBezTo>
                    <a:cubicBezTo>
                      <a:pt x="1172" y="1921"/>
                      <a:pt x="1269" y="1899"/>
                      <a:pt x="1379" y="1852"/>
                    </a:cubicBezTo>
                    <a:cubicBezTo>
                      <a:pt x="1934" y="1625"/>
                      <a:pt x="2181" y="988"/>
                      <a:pt x="1975" y="432"/>
                    </a:cubicBezTo>
                    <a:lnTo>
                      <a:pt x="1975" y="432"/>
                    </a:lnTo>
                    <a:cubicBezTo>
                      <a:pt x="1362" y="722"/>
                      <a:pt x="963" y="855"/>
                      <a:pt x="704" y="855"/>
                    </a:cubicBezTo>
                    <a:cubicBezTo>
                      <a:pt x="301" y="855"/>
                      <a:pt x="231" y="538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5" name="Google Shape;3765;p36"/>
              <p:cNvSpPr/>
              <p:nvPr/>
            </p:nvSpPr>
            <p:spPr>
              <a:xfrm>
                <a:off x="6174781" y="2643276"/>
                <a:ext cx="51913" cy="50425"/>
              </a:xfrm>
              <a:custGeom>
                <a:avLst/>
                <a:gdLst/>
                <a:ahLst/>
                <a:cxnLst/>
                <a:rect l="l" t="t" r="r" b="b"/>
                <a:pathLst>
                  <a:path w="2407" h="2338" extrusionOk="0">
                    <a:moveTo>
                      <a:pt x="1060" y="0"/>
                    </a:moveTo>
                    <a:cubicBezTo>
                      <a:pt x="906" y="0"/>
                      <a:pt x="748" y="32"/>
                      <a:pt x="596" y="100"/>
                    </a:cubicBezTo>
                    <a:cubicBezTo>
                      <a:pt x="0" y="368"/>
                      <a:pt x="184" y="862"/>
                      <a:pt x="453" y="1458"/>
                    </a:cubicBezTo>
                    <a:cubicBezTo>
                      <a:pt x="667" y="1938"/>
                      <a:pt x="856" y="2337"/>
                      <a:pt x="1231" y="2337"/>
                    </a:cubicBezTo>
                    <a:cubicBezTo>
                      <a:pt x="1322" y="2337"/>
                      <a:pt x="1425" y="2313"/>
                      <a:pt x="1542" y="2261"/>
                    </a:cubicBezTo>
                    <a:cubicBezTo>
                      <a:pt x="2140" y="1993"/>
                      <a:pt x="2406" y="1315"/>
                      <a:pt x="2140" y="717"/>
                    </a:cubicBezTo>
                    <a:cubicBezTo>
                      <a:pt x="1940" y="273"/>
                      <a:pt x="1512" y="0"/>
                      <a:pt x="106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6" name="Google Shape;3766;p36"/>
              <p:cNvSpPr/>
              <p:nvPr/>
            </p:nvSpPr>
            <p:spPr>
              <a:xfrm>
                <a:off x="6176550" y="2650048"/>
                <a:ext cx="49713" cy="47923"/>
              </a:xfrm>
              <a:custGeom>
                <a:avLst/>
                <a:gdLst/>
                <a:ahLst/>
                <a:cxnLst/>
                <a:rect l="l" t="t" r="r" b="b"/>
                <a:pathLst>
                  <a:path w="2305" h="2222" extrusionOk="0">
                    <a:moveTo>
                      <a:pt x="1015" y="0"/>
                    </a:moveTo>
                    <a:cubicBezTo>
                      <a:pt x="862" y="0"/>
                      <a:pt x="706" y="31"/>
                      <a:pt x="555" y="95"/>
                    </a:cubicBezTo>
                    <a:cubicBezTo>
                      <a:pt x="0" y="342"/>
                      <a:pt x="185" y="815"/>
                      <a:pt x="432" y="1371"/>
                    </a:cubicBezTo>
                    <a:cubicBezTo>
                      <a:pt x="631" y="1837"/>
                      <a:pt x="818" y="2222"/>
                      <a:pt x="1175" y="2222"/>
                    </a:cubicBezTo>
                    <a:cubicBezTo>
                      <a:pt x="1260" y="2222"/>
                      <a:pt x="1354" y="2200"/>
                      <a:pt x="1460" y="2153"/>
                    </a:cubicBezTo>
                    <a:cubicBezTo>
                      <a:pt x="2036" y="1906"/>
                      <a:pt x="2304" y="1247"/>
                      <a:pt x="2058" y="671"/>
                    </a:cubicBezTo>
                    <a:cubicBezTo>
                      <a:pt x="1859" y="246"/>
                      <a:pt x="1449" y="0"/>
                      <a:pt x="101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7" name="Google Shape;3767;p36"/>
              <p:cNvSpPr/>
              <p:nvPr/>
            </p:nvSpPr>
            <p:spPr>
              <a:xfrm>
                <a:off x="6178318" y="2656540"/>
                <a:ext cx="47492" cy="41431"/>
              </a:xfrm>
              <a:custGeom>
                <a:avLst/>
                <a:gdLst/>
                <a:ahLst/>
                <a:cxnLst/>
                <a:rect l="l" t="t" r="r" b="b"/>
                <a:pathLst>
                  <a:path w="2202" h="1921" extrusionOk="0">
                    <a:moveTo>
                      <a:pt x="206" y="0"/>
                    </a:moveTo>
                    <a:lnTo>
                      <a:pt x="206" y="0"/>
                    </a:lnTo>
                    <a:cubicBezTo>
                      <a:pt x="1" y="267"/>
                      <a:pt x="165" y="637"/>
                      <a:pt x="350" y="1070"/>
                    </a:cubicBezTo>
                    <a:cubicBezTo>
                      <a:pt x="549" y="1536"/>
                      <a:pt x="736" y="1921"/>
                      <a:pt x="1093" y="1921"/>
                    </a:cubicBezTo>
                    <a:cubicBezTo>
                      <a:pt x="1178" y="1921"/>
                      <a:pt x="1272" y="1899"/>
                      <a:pt x="1378" y="1852"/>
                    </a:cubicBezTo>
                    <a:cubicBezTo>
                      <a:pt x="1934" y="1624"/>
                      <a:pt x="2201" y="988"/>
                      <a:pt x="1976" y="431"/>
                    </a:cubicBezTo>
                    <a:lnTo>
                      <a:pt x="1976" y="431"/>
                    </a:lnTo>
                    <a:cubicBezTo>
                      <a:pt x="1362" y="722"/>
                      <a:pt x="964" y="854"/>
                      <a:pt x="704" y="854"/>
                    </a:cubicBezTo>
                    <a:cubicBezTo>
                      <a:pt x="302" y="854"/>
                      <a:pt x="231" y="537"/>
                      <a:pt x="2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8" name="Google Shape;3768;p36"/>
              <p:cNvSpPr/>
              <p:nvPr/>
            </p:nvSpPr>
            <p:spPr>
              <a:xfrm>
                <a:off x="6516410" y="2450182"/>
                <a:ext cx="52387" cy="50295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2332" extrusionOk="0">
                    <a:moveTo>
                      <a:pt x="1080" y="1"/>
                    </a:moveTo>
                    <a:cubicBezTo>
                      <a:pt x="918" y="1"/>
                      <a:pt x="754" y="34"/>
                      <a:pt x="596" y="105"/>
                    </a:cubicBezTo>
                    <a:cubicBezTo>
                      <a:pt x="1" y="352"/>
                      <a:pt x="206" y="845"/>
                      <a:pt x="473" y="1441"/>
                    </a:cubicBezTo>
                    <a:cubicBezTo>
                      <a:pt x="674" y="1928"/>
                      <a:pt x="862" y="2331"/>
                      <a:pt x="1246" y="2331"/>
                    </a:cubicBezTo>
                    <a:cubicBezTo>
                      <a:pt x="1334" y="2331"/>
                      <a:pt x="1432" y="2310"/>
                      <a:pt x="1543" y="2264"/>
                    </a:cubicBezTo>
                    <a:cubicBezTo>
                      <a:pt x="2140" y="1998"/>
                      <a:pt x="2428" y="1298"/>
                      <a:pt x="2160" y="701"/>
                    </a:cubicBezTo>
                    <a:cubicBezTo>
                      <a:pt x="1964" y="262"/>
                      <a:pt x="1532" y="1"/>
                      <a:pt x="108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9" name="Google Shape;3769;p36"/>
              <p:cNvSpPr/>
              <p:nvPr/>
            </p:nvSpPr>
            <p:spPr>
              <a:xfrm>
                <a:off x="6518200" y="2456652"/>
                <a:ext cx="50123" cy="48290"/>
              </a:xfrm>
              <a:custGeom>
                <a:avLst/>
                <a:gdLst/>
                <a:ahLst/>
                <a:cxnLst/>
                <a:rect l="l" t="t" r="r" b="b"/>
                <a:pathLst>
                  <a:path w="2324" h="2239" extrusionOk="0">
                    <a:moveTo>
                      <a:pt x="1024" y="0"/>
                    </a:moveTo>
                    <a:cubicBezTo>
                      <a:pt x="875" y="0"/>
                      <a:pt x="723" y="30"/>
                      <a:pt x="576" y="93"/>
                    </a:cubicBezTo>
                    <a:cubicBezTo>
                      <a:pt x="0" y="340"/>
                      <a:pt x="206" y="812"/>
                      <a:pt x="453" y="1388"/>
                    </a:cubicBezTo>
                    <a:cubicBezTo>
                      <a:pt x="652" y="1854"/>
                      <a:pt x="825" y="2239"/>
                      <a:pt x="1188" y="2239"/>
                    </a:cubicBezTo>
                    <a:cubicBezTo>
                      <a:pt x="1274" y="2239"/>
                      <a:pt x="1371" y="2217"/>
                      <a:pt x="1481" y="2170"/>
                    </a:cubicBezTo>
                    <a:cubicBezTo>
                      <a:pt x="2057" y="1923"/>
                      <a:pt x="2324" y="1245"/>
                      <a:pt x="2057" y="669"/>
                    </a:cubicBezTo>
                    <a:cubicBezTo>
                      <a:pt x="1873" y="254"/>
                      <a:pt x="1460" y="0"/>
                      <a:pt x="10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0" name="Google Shape;3770;p36"/>
              <p:cNvSpPr/>
              <p:nvPr/>
            </p:nvSpPr>
            <p:spPr>
              <a:xfrm>
                <a:off x="6520400" y="2463079"/>
                <a:ext cx="47039" cy="41863"/>
              </a:xfrm>
              <a:custGeom>
                <a:avLst/>
                <a:gdLst/>
                <a:ahLst/>
                <a:cxnLst/>
                <a:rect l="l" t="t" r="r" b="b"/>
                <a:pathLst>
                  <a:path w="2181" h="1941" extrusionOk="0">
                    <a:moveTo>
                      <a:pt x="206" y="1"/>
                    </a:moveTo>
                    <a:lnTo>
                      <a:pt x="206" y="1"/>
                    </a:lnTo>
                    <a:cubicBezTo>
                      <a:pt x="0" y="267"/>
                      <a:pt x="145" y="638"/>
                      <a:pt x="351" y="1090"/>
                    </a:cubicBezTo>
                    <a:cubicBezTo>
                      <a:pt x="550" y="1556"/>
                      <a:pt x="723" y="1941"/>
                      <a:pt x="1086" y="1941"/>
                    </a:cubicBezTo>
                    <a:cubicBezTo>
                      <a:pt x="1172" y="1941"/>
                      <a:pt x="1269" y="1919"/>
                      <a:pt x="1379" y="1872"/>
                    </a:cubicBezTo>
                    <a:cubicBezTo>
                      <a:pt x="1934" y="1625"/>
                      <a:pt x="2181" y="988"/>
                      <a:pt x="1975" y="432"/>
                    </a:cubicBezTo>
                    <a:lnTo>
                      <a:pt x="1975" y="432"/>
                    </a:lnTo>
                    <a:cubicBezTo>
                      <a:pt x="1364" y="730"/>
                      <a:pt x="966" y="864"/>
                      <a:pt x="706" y="864"/>
                    </a:cubicBezTo>
                    <a:cubicBezTo>
                      <a:pt x="302" y="864"/>
                      <a:pt x="231" y="539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1" name="Google Shape;3771;p36"/>
              <p:cNvSpPr/>
              <p:nvPr/>
            </p:nvSpPr>
            <p:spPr>
              <a:xfrm>
                <a:off x="5931176" y="2772185"/>
                <a:ext cx="51482" cy="50403"/>
              </a:xfrm>
              <a:custGeom>
                <a:avLst/>
                <a:gdLst/>
                <a:ahLst/>
                <a:cxnLst/>
                <a:rect l="l" t="t" r="r" b="b"/>
                <a:pathLst>
                  <a:path w="2387" h="2337" extrusionOk="0">
                    <a:moveTo>
                      <a:pt x="1040" y="1"/>
                    </a:moveTo>
                    <a:cubicBezTo>
                      <a:pt x="892" y="1"/>
                      <a:pt x="742" y="29"/>
                      <a:pt x="598" y="89"/>
                    </a:cubicBezTo>
                    <a:cubicBezTo>
                      <a:pt x="0" y="336"/>
                      <a:pt x="186" y="830"/>
                      <a:pt x="433" y="1447"/>
                    </a:cubicBezTo>
                    <a:cubicBezTo>
                      <a:pt x="634" y="1933"/>
                      <a:pt x="808" y="2336"/>
                      <a:pt x="1187" y="2336"/>
                    </a:cubicBezTo>
                    <a:cubicBezTo>
                      <a:pt x="1273" y="2336"/>
                      <a:pt x="1371" y="2315"/>
                      <a:pt x="1481" y="2270"/>
                    </a:cubicBezTo>
                    <a:cubicBezTo>
                      <a:pt x="2098" y="2023"/>
                      <a:pt x="2386" y="1345"/>
                      <a:pt x="2140" y="747"/>
                    </a:cubicBezTo>
                    <a:cubicBezTo>
                      <a:pt x="1953" y="279"/>
                      <a:pt x="1505" y="1"/>
                      <a:pt x="104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2" name="Google Shape;3772;p36"/>
              <p:cNvSpPr/>
              <p:nvPr/>
            </p:nvSpPr>
            <p:spPr>
              <a:xfrm>
                <a:off x="5932513" y="2778849"/>
                <a:ext cx="49260" cy="48182"/>
              </a:xfrm>
              <a:custGeom>
                <a:avLst/>
                <a:gdLst/>
                <a:ahLst/>
                <a:cxnLst/>
                <a:rect l="l" t="t" r="r" b="b"/>
                <a:pathLst>
                  <a:path w="2284" h="2234" extrusionOk="0">
                    <a:moveTo>
                      <a:pt x="1010" y="1"/>
                    </a:moveTo>
                    <a:cubicBezTo>
                      <a:pt x="865" y="1"/>
                      <a:pt x="718" y="29"/>
                      <a:pt x="577" y="89"/>
                    </a:cubicBezTo>
                    <a:cubicBezTo>
                      <a:pt x="1" y="315"/>
                      <a:pt x="185" y="789"/>
                      <a:pt x="412" y="1365"/>
                    </a:cubicBezTo>
                    <a:cubicBezTo>
                      <a:pt x="613" y="1833"/>
                      <a:pt x="787" y="2233"/>
                      <a:pt x="1154" y="2233"/>
                    </a:cubicBezTo>
                    <a:cubicBezTo>
                      <a:pt x="1239" y="2233"/>
                      <a:pt x="1333" y="2212"/>
                      <a:pt x="1441" y="2166"/>
                    </a:cubicBezTo>
                    <a:cubicBezTo>
                      <a:pt x="2017" y="1941"/>
                      <a:pt x="2283" y="1283"/>
                      <a:pt x="2058" y="706"/>
                    </a:cubicBezTo>
                    <a:cubicBezTo>
                      <a:pt x="1886" y="271"/>
                      <a:pt x="1457" y="1"/>
                      <a:pt x="101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3" name="Google Shape;3773;p36"/>
              <p:cNvSpPr/>
              <p:nvPr/>
            </p:nvSpPr>
            <p:spPr>
              <a:xfrm>
                <a:off x="5934713" y="2784737"/>
                <a:ext cx="46629" cy="42294"/>
              </a:xfrm>
              <a:custGeom>
                <a:avLst/>
                <a:gdLst/>
                <a:ahLst/>
                <a:cxnLst/>
                <a:rect l="l" t="t" r="r" b="b"/>
                <a:pathLst>
                  <a:path w="2162" h="1961" extrusionOk="0">
                    <a:moveTo>
                      <a:pt x="206" y="1"/>
                    </a:moveTo>
                    <a:cubicBezTo>
                      <a:pt x="1" y="269"/>
                      <a:pt x="146" y="659"/>
                      <a:pt x="310" y="1092"/>
                    </a:cubicBezTo>
                    <a:cubicBezTo>
                      <a:pt x="511" y="1560"/>
                      <a:pt x="685" y="1960"/>
                      <a:pt x="1052" y="1960"/>
                    </a:cubicBezTo>
                    <a:cubicBezTo>
                      <a:pt x="1137" y="1960"/>
                      <a:pt x="1231" y="1939"/>
                      <a:pt x="1339" y="1893"/>
                    </a:cubicBezTo>
                    <a:cubicBezTo>
                      <a:pt x="1893" y="1668"/>
                      <a:pt x="2162" y="1051"/>
                      <a:pt x="1976" y="494"/>
                    </a:cubicBezTo>
                    <a:lnTo>
                      <a:pt x="1976" y="494"/>
                    </a:lnTo>
                    <a:cubicBezTo>
                      <a:pt x="1370" y="759"/>
                      <a:pt x="972" y="879"/>
                      <a:pt x="711" y="879"/>
                    </a:cubicBezTo>
                    <a:cubicBezTo>
                      <a:pt x="280" y="879"/>
                      <a:pt x="220" y="552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4" name="Google Shape;3774;p36"/>
              <p:cNvSpPr/>
              <p:nvPr/>
            </p:nvSpPr>
            <p:spPr>
              <a:xfrm>
                <a:off x="5819349" y="2832099"/>
                <a:ext cx="51503" cy="50360"/>
              </a:xfrm>
              <a:custGeom>
                <a:avLst/>
                <a:gdLst/>
                <a:ahLst/>
                <a:cxnLst/>
                <a:rect l="l" t="t" r="r" b="b"/>
                <a:pathLst>
                  <a:path w="2388" h="2335" extrusionOk="0">
                    <a:moveTo>
                      <a:pt x="1061" y="1"/>
                    </a:moveTo>
                    <a:cubicBezTo>
                      <a:pt x="914" y="1"/>
                      <a:pt x="763" y="29"/>
                      <a:pt x="618" y="89"/>
                    </a:cubicBezTo>
                    <a:cubicBezTo>
                      <a:pt x="1" y="336"/>
                      <a:pt x="187" y="830"/>
                      <a:pt x="434" y="1425"/>
                    </a:cubicBezTo>
                    <a:cubicBezTo>
                      <a:pt x="636" y="1915"/>
                      <a:pt x="824" y="2335"/>
                      <a:pt x="1214" y="2335"/>
                    </a:cubicBezTo>
                    <a:cubicBezTo>
                      <a:pt x="1300" y="2335"/>
                      <a:pt x="1396" y="2314"/>
                      <a:pt x="1504" y="2270"/>
                    </a:cubicBezTo>
                    <a:cubicBezTo>
                      <a:pt x="2099" y="2023"/>
                      <a:pt x="2387" y="1323"/>
                      <a:pt x="2140" y="726"/>
                    </a:cubicBezTo>
                    <a:cubicBezTo>
                      <a:pt x="1954" y="275"/>
                      <a:pt x="1520" y="1"/>
                      <a:pt x="106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5" name="Google Shape;3775;p36"/>
              <p:cNvSpPr/>
              <p:nvPr/>
            </p:nvSpPr>
            <p:spPr>
              <a:xfrm>
                <a:off x="5821139" y="2838483"/>
                <a:ext cx="49282" cy="48290"/>
              </a:xfrm>
              <a:custGeom>
                <a:avLst/>
                <a:gdLst/>
                <a:ahLst/>
                <a:cxnLst/>
                <a:rect l="l" t="t" r="r" b="b"/>
                <a:pathLst>
                  <a:path w="2285" h="2239" extrusionOk="0">
                    <a:moveTo>
                      <a:pt x="998" y="0"/>
                    </a:moveTo>
                    <a:cubicBezTo>
                      <a:pt x="858" y="0"/>
                      <a:pt x="715" y="26"/>
                      <a:pt x="576" y="81"/>
                    </a:cubicBezTo>
                    <a:cubicBezTo>
                      <a:pt x="0" y="328"/>
                      <a:pt x="165" y="800"/>
                      <a:pt x="412" y="1376"/>
                    </a:cubicBezTo>
                    <a:cubicBezTo>
                      <a:pt x="598" y="1849"/>
                      <a:pt x="770" y="2238"/>
                      <a:pt x="1144" y="2238"/>
                    </a:cubicBezTo>
                    <a:cubicBezTo>
                      <a:pt x="1226" y="2238"/>
                      <a:pt x="1317" y="2220"/>
                      <a:pt x="1421" y="2179"/>
                    </a:cubicBezTo>
                    <a:cubicBezTo>
                      <a:pt x="1997" y="1932"/>
                      <a:pt x="2285" y="1274"/>
                      <a:pt x="2038" y="698"/>
                    </a:cubicBezTo>
                    <a:cubicBezTo>
                      <a:pt x="1865" y="260"/>
                      <a:pt x="1444" y="0"/>
                      <a:pt x="99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6" name="Google Shape;3776;p36"/>
              <p:cNvSpPr/>
              <p:nvPr/>
            </p:nvSpPr>
            <p:spPr>
              <a:xfrm>
                <a:off x="5822907" y="2844651"/>
                <a:ext cx="47060" cy="42121"/>
              </a:xfrm>
              <a:custGeom>
                <a:avLst/>
                <a:gdLst/>
                <a:ahLst/>
                <a:cxnLst/>
                <a:rect l="l" t="t" r="r" b="b"/>
                <a:pathLst>
                  <a:path w="2182" h="1953" extrusionOk="0">
                    <a:moveTo>
                      <a:pt x="228" y="1"/>
                    </a:moveTo>
                    <a:lnTo>
                      <a:pt x="228" y="1"/>
                    </a:lnTo>
                    <a:cubicBezTo>
                      <a:pt x="0" y="267"/>
                      <a:pt x="145" y="638"/>
                      <a:pt x="330" y="1090"/>
                    </a:cubicBezTo>
                    <a:cubicBezTo>
                      <a:pt x="516" y="1563"/>
                      <a:pt x="688" y="1952"/>
                      <a:pt x="1062" y="1952"/>
                    </a:cubicBezTo>
                    <a:cubicBezTo>
                      <a:pt x="1144" y="1952"/>
                      <a:pt x="1235" y="1934"/>
                      <a:pt x="1339" y="1893"/>
                    </a:cubicBezTo>
                    <a:cubicBezTo>
                      <a:pt x="1915" y="1666"/>
                      <a:pt x="2181" y="1029"/>
                      <a:pt x="1975" y="473"/>
                    </a:cubicBezTo>
                    <a:lnTo>
                      <a:pt x="1975" y="473"/>
                    </a:lnTo>
                    <a:cubicBezTo>
                      <a:pt x="1370" y="749"/>
                      <a:pt x="973" y="874"/>
                      <a:pt x="712" y="874"/>
                    </a:cubicBezTo>
                    <a:cubicBezTo>
                      <a:pt x="290" y="874"/>
                      <a:pt x="228" y="547"/>
                      <a:pt x="22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7" name="Google Shape;3777;p36"/>
              <p:cNvSpPr/>
              <p:nvPr/>
            </p:nvSpPr>
            <p:spPr>
              <a:xfrm>
                <a:off x="5690677" y="2898657"/>
                <a:ext cx="51503" cy="50791"/>
              </a:xfrm>
              <a:custGeom>
                <a:avLst/>
                <a:gdLst/>
                <a:ahLst/>
                <a:cxnLst/>
                <a:rect l="l" t="t" r="r" b="b"/>
                <a:pathLst>
                  <a:path w="2388" h="2355" extrusionOk="0">
                    <a:moveTo>
                      <a:pt x="1041" y="1"/>
                    </a:moveTo>
                    <a:cubicBezTo>
                      <a:pt x="893" y="1"/>
                      <a:pt x="743" y="29"/>
                      <a:pt x="598" y="89"/>
                    </a:cubicBezTo>
                    <a:cubicBezTo>
                      <a:pt x="1" y="336"/>
                      <a:pt x="187" y="829"/>
                      <a:pt x="434" y="1447"/>
                    </a:cubicBezTo>
                    <a:cubicBezTo>
                      <a:pt x="636" y="1935"/>
                      <a:pt x="811" y="2354"/>
                      <a:pt x="1195" y="2354"/>
                    </a:cubicBezTo>
                    <a:cubicBezTo>
                      <a:pt x="1280" y="2354"/>
                      <a:pt x="1374" y="2334"/>
                      <a:pt x="1482" y="2289"/>
                    </a:cubicBezTo>
                    <a:cubicBezTo>
                      <a:pt x="2099" y="2042"/>
                      <a:pt x="2387" y="1343"/>
                      <a:pt x="2140" y="747"/>
                    </a:cubicBezTo>
                    <a:cubicBezTo>
                      <a:pt x="1953" y="279"/>
                      <a:pt x="1506" y="1"/>
                      <a:pt x="104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8" name="Google Shape;3778;p36"/>
              <p:cNvSpPr/>
              <p:nvPr/>
            </p:nvSpPr>
            <p:spPr>
              <a:xfrm>
                <a:off x="5692036" y="2905472"/>
                <a:ext cx="49260" cy="48290"/>
              </a:xfrm>
              <a:custGeom>
                <a:avLst/>
                <a:gdLst/>
                <a:ahLst/>
                <a:cxnLst/>
                <a:rect l="l" t="t" r="r" b="b"/>
                <a:pathLst>
                  <a:path w="2284" h="2239" extrusionOk="0">
                    <a:moveTo>
                      <a:pt x="998" y="1"/>
                    </a:moveTo>
                    <a:cubicBezTo>
                      <a:pt x="857" y="1"/>
                      <a:pt x="715" y="27"/>
                      <a:pt x="577" y="81"/>
                    </a:cubicBezTo>
                    <a:cubicBezTo>
                      <a:pt x="1" y="327"/>
                      <a:pt x="185" y="801"/>
                      <a:pt x="412" y="1377"/>
                    </a:cubicBezTo>
                    <a:cubicBezTo>
                      <a:pt x="614" y="1850"/>
                      <a:pt x="789" y="2239"/>
                      <a:pt x="1163" y="2239"/>
                    </a:cubicBezTo>
                    <a:cubicBezTo>
                      <a:pt x="1245" y="2239"/>
                      <a:pt x="1337" y="2220"/>
                      <a:pt x="1441" y="2179"/>
                    </a:cubicBezTo>
                    <a:cubicBezTo>
                      <a:pt x="2017" y="1932"/>
                      <a:pt x="2283" y="1274"/>
                      <a:pt x="2058" y="698"/>
                    </a:cubicBezTo>
                    <a:cubicBezTo>
                      <a:pt x="1870" y="260"/>
                      <a:pt x="1445" y="1"/>
                      <a:pt x="9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9" name="Google Shape;3779;p36"/>
              <p:cNvSpPr/>
              <p:nvPr/>
            </p:nvSpPr>
            <p:spPr>
              <a:xfrm>
                <a:off x="5694236" y="2911640"/>
                <a:ext cx="46629" cy="42121"/>
              </a:xfrm>
              <a:custGeom>
                <a:avLst/>
                <a:gdLst/>
                <a:ahLst/>
                <a:cxnLst/>
                <a:rect l="l" t="t" r="r" b="b"/>
                <a:pathLst>
                  <a:path w="2162" h="1953" extrusionOk="0">
                    <a:moveTo>
                      <a:pt x="206" y="0"/>
                    </a:moveTo>
                    <a:cubicBezTo>
                      <a:pt x="1" y="247"/>
                      <a:pt x="124" y="639"/>
                      <a:pt x="310" y="1091"/>
                    </a:cubicBezTo>
                    <a:cubicBezTo>
                      <a:pt x="512" y="1564"/>
                      <a:pt x="687" y="1953"/>
                      <a:pt x="1061" y="1953"/>
                    </a:cubicBezTo>
                    <a:cubicBezTo>
                      <a:pt x="1143" y="1953"/>
                      <a:pt x="1235" y="1934"/>
                      <a:pt x="1339" y="1893"/>
                    </a:cubicBezTo>
                    <a:cubicBezTo>
                      <a:pt x="1893" y="1667"/>
                      <a:pt x="2161" y="1029"/>
                      <a:pt x="1956" y="474"/>
                    </a:cubicBezTo>
                    <a:lnTo>
                      <a:pt x="1956" y="474"/>
                    </a:lnTo>
                    <a:cubicBezTo>
                      <a:pt x="1350" y="749"/>
                      <a:pt x="955" y="874"/>
                      <a:pt x="697" y="874"/>
                    </a:cubicBezTo>
                    <a:cubicBezTo>
                      <a:pt x="279" y="874"/>
                      <a:pt x="219" y="547"/>
                      <a:pt x="2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0" name="Google Shape;3780;p36"/>
              <p:cNvSpPr/>
              <p:nvPr/>
            </p:nvSpPr>
            <p:spPr>
              <a:xfrm>
                <a:off x="6037224" y="2714082"/>
                <a:ext cx="51503" cy="50403"/>
              </a:xfrm>
              <a:custGeom>
                <a:avLst/>
                <a:gdLst/>
                <a:ahLst/>
                <a:cxnLst/>
                <a:rect l="l" t="t" r="r" b="b"/>
                <a:pathLst>
                  <a:path w="2388" h="2337" extrusionOk="0">
                    <a:moveTo>
                      <a:pt x="1051" y="0"/>
                    </a:moveTo>
                    <a:cubicBezTo>
                      <a:pt x="901" y="0"/>
                      <a:pt x="747" y="29"/>
                      <a:pt x="596" y="89"/>
                    </a:cubicBezTo>
                    <a:cubicBezTo>
                      <a:pt x="1" y="336"/>
                      <a:pt x="185" y="829"/>
                      <a:pt x="432" y="1425"/>
                    </a:cubicBezTo>
                    <a:cubicBezTo>
                      <a:pt x="633" y="1928"/>
                      <a:pt x="807" y="2336"/>
                      <a:pt x="1199" y="2336"/>
                    </a:cubicBezTo>
                    <a:cubicBezTo>
                      <a:pt x="1287" y="2336"/>
                      <a:pt x="1388" y="2315"/>
                      <a:pt x="1502" y="2269"/>
                    </a:cubicBezTo>
                    <a:cubicBezTo>
                      <a:pt x="2099" y="2023"/>
                      <a:pt x="2387" y="1343"/>
                      <a:pt x="2140" y="726"/>
                    </a:cubicBezTo>
                    <a:cubicBezTo>
                      <a:pt x="1953" y="275"/>
                      <a:pt x="1519" y="0"/>
                      <a:pt x="105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1" name="Google Shape;3781;p36"/>
              <p:cNvSpPr/>
              <p:nvPr/>
            </p:nvSpPr>
            <p:spPr>
              <a:xfrm>
                <a:off x="6038992" y="2720703"/>
                <a:ext cx="49260" cy="48225"/>
              </a:xfrm>
              <a:custGeom>
                <a:avLst/>
                <a:gdLst/>
                <a:ahLst/>
                <a:cxnLst/>
                <a:rect l="l" t="t" r="r" b="b"/>
                <a:pathLst>
                  <a:path w="2284" h="2236" extrusionOk="0">
                    <a:moveTo>
                      <a:pt x="1007" y="1"/>
                    </a:moveTo>
                    <a:cubicBezTo>
                      <a:pt x="864" y="1"/>
                      <a:pt x="718" y="29"/>
                      <a:pt x="577" y="90"/>
                    </a:cubicBezTo>
                    <a:cubicBezTo>
                      <a:pt x="1" y="317"/>
                      <a:pt x="166" y="789"/>
                      <a:pt x="412" y="1365"/>
                    </a:cubicBezTo>
                    <a:cubicBezTo>
                      <a:pt x="596" y="1834"/>
                      <a:pt x="766" y="2235"/>
                      <a:pt x="1134" y="2235"/>
                    </a:cubicBezTo>
                    <a:cubicBezTo>
                      <a:pt x="1218" y="2235"/>
                      <a:pt x="1312" y="2214"/>
                      <a:pt x="1420" y="2168"/>
                    </a:cubicBezTo>
                    <a:cubicBezTo>
                      <a:pt x="1996" y="1941"/>
                      <a:pt x="2284" y="1283"/>
                      <a:pt x="2037" y="707"/>
                    </a:cubicBezTo>
                    <a:cubicBezTo>
                      <a:pt x="1866" y="272"/>
                      <a:pt x="1449" y="1"/>
                      <a:pt x="100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2" name="Google Shape;3782;p36"/>
              <p:cNvSpPr/>
              <p:nvPr/>
            </p:nvSpPr>
            <p:spPr>
              <a:xfrm>
                <a:off x="6040782" y="2726634"/>
                <a:ext cx="46586" cy="42294"/>
              </a:xfrm>
              <a:custGeom>
                <a:avLst/>
                <a:gdLst/>
                <a:ahLst/>
                <a:cxnLst/>
                <a:rect l="l" t="t" r="r" b="b"/>
                <a:pathLst>
                  <a:path w="2160" h="1961" extrusionOk="0">
                    <a:moveTo>
                      <a:pt x="206" y="1"/>
                    </a:moveTo>
                    <a:lnTo>
                      <a:pt x="206" y="1"/>
                    </a:lnTo>
                    <a:cubicBezTo>
                      <a:pt x="0" y="267"/>
                      <a:pt x="143" y="659"/>
                      <a:pt x="329" y="1090"/>
                    </a:cubicBezTo>
                    <a:cubicBezTo>
                      <a:pt x="513" y="1559"/>
                      <a:pt x="683" y="1960"/>
                      <a:pt x="1051" y="1960"/>
                    </a:cubicBezTo>
                    <a:cubicBezTo>
                      <a:pt x="1135" y="1960"/>
                      <a:pt x="1229" y="1939"/>
                      <a:pt x="1337" y="1893"/>
                    </a:cubicBezTo>
                    <a:cubicBezTo>
                      <a:pt x="1893" y="1666"/>
                      <a:pt x="2160" y="1049"/>
                      <a:pt x="1975" y="473"/>
                    </a:cubicBezTo>
                    <a:lnTo>
                      <a:pt x="1975" y="473"/>
                    </a:lnTo>
                    <a:cubicBezTo>
                      <a:pt x="1362" y="748"/>
                      <a:pt x="962" y="873"/>
                      <a:pt x="701" y="873"/>
                    </a:cubicBezTo>
                    <a:cubicBezTo>
                      <a:pt x="278" y="873"/>
                      <a:pt x="218" y="547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783" name="Google Shape;3783;p36"/>
          <p:cNvSpPr/>
          <p:nvPr/>
        </p:nvSpPr>
        <p:spPr>
          <a:xfrm>
            <a:off x="-85725" y="1162050"/>
            <a:ext cx="1318225" cy="3962400"/>
          </a:xfrm>
          <a:custGeom>
            <a:avLst/>
            <a:gdLst/>
            <a:ahLst/>
            <a:cxnLst/>
            <a:rect l="l" t="t" r="r" b="b"/>
            <a:pathLst>
              <a:path w="52729" h="158496" extrusionOk="0">
                <a:moveTo>
                  <a:pt x="32385" y="0"/>
                </a:moveTo>
                <a:cubicBezTo>
                  <a:pt x="20673" y="1952"/>
                  <a:pt x="9580" y="18835"/>
                  <a:pt x="13335" y="30099"/>
                </a:cubicBezTo>
                <a:cubicBezTo>
                  <a:pt x="16235" y="38798"/>
                  <a:pt x="28389" y="40612"/>
                  <a:pt x="35433" y="46482"/>
                </a:cubicBezTo>
                <a:cubicBezTo>
                  <a:pt x="43634" y="53316"/>
                  <a:pt x="51868" y="62881"/>
                  <a:pt x="52578" y="73533"/>
                </a:cubicBezTo>
                <a:cubicBezTo>
                  <a:pt x="53714" y="90574"/>
                  <a:pt x="46352" y="109079"/>
                  <a:pt x="34671" y="121539"/>
                </a:cubicBezTo>
                <a:cubicBezTo>
                  <a:pt x="23118" y="133862"/>
                  <a:pt x="7554" y="143388"/>
                  <a:pt x="0" y="158496"/>
                </a:cubicBezTo>
              </a:path>
            </a:pathLst>
          </a:custGeom>
          <a:noFill/>
          <a:ln w="19050" cap="flat" cmpd="sng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784" name="Google Shape;3784;p36"/>
          <p:cNvSpPr/>
          <p:nvPr/>
        </p:nvSpPr>
        <p:spPr>
          <a:xfrm>
            <a:off x="8200715" y="2019300"/>
            <a:ext cx="895650" cy="4038600"/>
          </a:xfrm>
          <a:custGeom>
            <a:avLst/>
            <a:gdLst/>
            <a:ahLst/>
            <a:cxnLst/>
            <a:rect l="l" t="t" r="r" b="b"/>
            <a:pathLst>
              <a:path w="35826" h="161544" extrusionOk="0">
                <a:moveTo>
                  <a:pt x="35826" y="0"/>
                </a:moveTo>
                <a:cubicBezTo>
                  <a:pt x="35826" y="7522"/>
                  <a:pt x="35426" y="15839"/>
                  <a:pt x="31254" y="22098"/>
                </a:cubicBezTo>
                <a:cubicBezTo>
                  <a:pt x="23682" y="33456"/>
                  <a:pt x="9702" y="39729"/>
                  <a:pt x="2679" y="51435"/>
                </a:cubicBezTo>
                <a:cubicBezTo>
                  <a:pt x="-924" y="57440"/>
                  <a:pt x="-218" y="65523"/>
                  <a:pt x="1155" y="72390"/>
                </a:cubicBezTo>
                <a:cubicBezTo>
                  <a:pt x="3222" y="82727"/>
                  <a:pt x="23401" y="92001"/>
                  <a:pt x="30492" y="84201"/>
                </a:cubicBezTo>
                <a:cubicBezTo>
                  <a:pt x="34084" y="80250"/>
                  <a:pt x="34638" y="70303"/>
                  <a:pt x="29730" y="68199"/>
                </a:cubicBezTo>
                <a:cubicBezTo>
                  <a:pt x="25105" y="66217"/>
                  <a:pt x="19058" y="68075"/>
                  <a:pt x="14871" y="70866"/>
                </a:cubicBezTo>
                <a:cubicBezTo>
                  <a:pt x="7918" y="75501"/>
                  <a:pt x="5560" y="85427"/>
                  <a:pt x="4584" y="93726"/>
                </a:cubicBezTo>
                <a:cubicBezTo>
                  <a:pt x="3188" y="105588"/>
                  <a:pt x="1833" y="118248"/>
                  <a:pt x="5727" y="129540"/>
                </a:cubicBezTo>
                <a:cubicBezTo>
                  <a:pt x="10281" y="142745"/>
                  <a:pt x="20284" y="155297"/>
                  <a:pt x="32778" y="161544"/>
                </a:cubicBezTo>
              </a:path>
            </a:pathLst>
          </a:custGeom>
          <a:noFill/>
          <a:ln w="19050" cap="flat" cmpd="sng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785" name="Google Shape;3785;p36"/>
          <p:cNvSpPr/>
          <p:nvPr/>
        </p:nvSpPr>
        <p:spPr>
          <a:xfrm>
            <a:off x="1714500" y="4145058"/>
            <a:ext cx="2447925" cy="1589000"/>
          </a:xfrm>
          <a:custGeom>
            <a:avLst/>
            <a:gdLst/>
            <a:ahLst/>
            <a:cxnLst/>
            <a:rect l="l" t="t" r="r" b="b"/>
            <a:pathLst>
              <a:path w="97917" h="63560" extrusionOk="0">
                <a:moveTo>
                  <a:pt x="97917" y="26984"/>
                </a:moveTo>
                <a:cubicBezTo>
                  <a:pt x="84621" y="36956"/>
                  <a:pt x="60077" y="30781"/>
                  <a:pt x="48768" y="18602"/>
                </a:cubicBezTo>
                <a:cubicBezTo>
                  <a:pt x="44368" y="13863"/>
                  <a:pt x="49241" y="-2088"/>
                  <a:pt x="55245" y="314"/>
                </a:cubicBezTo>
                <a:cubicBezTo>
                  <a:pt x="63962" y="3801"/>
                  <a:pt x="48788" y="19241"/>
                  <a:pt x="41148" y="24698"/>
                </a:cubicBezTo>
                <a:cubicBezTo>
                  <a:pt x="25796" y="35664"/>
                  <a:pt x="11786" y="48828"/>
                  <a:pt x="0" y="63560"/>
                </a:cubicBezTo>
              </a:path>
            </a:pathLst>
          </a:custGeom>
          <a:noFill/>
          <a:ln w="19050" cap="flat" cmpd="sng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02">
          <a:extLst>
            <a:ext uri="{FF2B5EF4-FFF2-40B4-BE49-F238E27FC236}">
              <a16:creationId xmlns:a16="http://schemas.microsoft.com/office/drawing/2014/main" id="{E697F068-D42E-A9CA-3051-20583B121D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3" name="Google Shape;5103;p49">
            <a:extLst>
              <a:ext uri="{FF2B5EF4-FFF2-40B4-BE49-F238E27FC236}">
                <a16:creationId xmlns:a16="http://schemas.microsoft.com/office/drawing/2014/main" id="{A5E96DF5-1F00-B10A-4D1E-E3C5CCB0E70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922675" y="1181100"/>
            <a:ext cx="4508100" cy="278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lnSpc>
                <a:spcPct val="100000"/>
              </a:lnSpc>
            </a:pPr>
            <a:r>
              <a:rPr lang="en-US" sz="7000" dirty="0"/>
              <a:t>Performance Dashboard</a:t>
            </a:r>
            <a:endParaRPr sz="7000" dirty="0"/>
          </a:p>
        </p:txBody>
      </p:sp>
      <p:grpSp>
        <p:nvGrpSpPr>
          <p:cNvPr id="5104" name="Google Shape;5104;p49">
            <a:extLst>
              <a:ext uri="{FF2B5EF4-FFF2-40B4-BE49-F238E27FC236}">
                <a16:creationId xmlns:a16="http://schemas.microsoft.com/office/drawing/2014/main" id="{36058645-47DF-5CFF-4432-EBB530ACB02D}"/>
              </a:ext>
            </a:extLst>
          </p:cNvPr>
          <p:cNvGrpSpPr/>
          <p:nvPr/>
        </p:nvGrpSpPr>
        <p:grpSpPr>
          <a:xfrm>
            <a:off x="2046728" y="2237318"/>
            <a:ext cx="1763602" cy="1672817"/>
            <a:chOff x="4138184" y="930105"/>
            <a:chExt cx="3959591" cy="3755764"/>
          </a:xfrm>
        </p:grpSpPr>
        <p:sp>
          <p:nvSpPr>
            <p:cNvPr id="5105" name="Google Shape;5105;p49">
              <a:extLst>
                <a:ext uri="{FF2B5EF4-FFF2-40B4-BE49-F238E27FC236}">
                  <a16:creationId xmlns:a16="http://schemas.microsoft.com/office/drawing/2014/main" id="{80BDCA2C-0D00-EF2A-4710-C78AAE2EA51E}"/>
                </a:ext>
              </a:extLst>
            </p:cNvPr>
            <p:cNvSpPr/>
            <p:nvPr/>
          </p:nvSpPr>
          <p:spPr>
            <a:xfrm>
              <a:off x="5909881" y="2233489"/>
              <a:ext cx="2187893" cy="2136822"/>
            </a:xfrm>
            <a:custGeom>
              <a:avLst/>
              <a:gdLst/>
              <a:ahLst/>
              <a:cxnLst/>
              <a:rect l="l" t="t" r="r" b="b"/>
              <a:pathLst>
                <a:path w="101444" h="99076" extrusionOk="0">
                  <a:moveTo>
                    <a:pt x="14196" y="0"/>
                  </a:moveTo>
                  <a:lnTo>
                    <a:pt x="13949" y="247"/>
                  </a:lnTo>
                  <a:cubicBezTo>
                    <a:pt x="13167" y="1029"/>
                    <a:pt x="14217" y="2900"/>
                    <a:pt x="15657" y="4361"/>
                  </a:cubicBezTo>
                  <a:lnTo>
                    <a:pt x="47276" y="36103"/>
                  </a:lnTo>
                  <a:lnTo>
                    <a:pt x="49374" y="38223"/>
                  </a:lnTo>
                  <a:cubicBezTo>
                    <a:pt x="38492" y="44025"/>
                    <a:pt x="28062" y="50051"/>
                    <a:pt x="19956" y="55257"/>
                  </a:cubicBezTo>
                  <a:lnTo>
                    <a:pt x="640" y="54413"/>
                  </a:lnTo>
                  <a:lnTo>
                    <a:pt x="495" y="54577"/>
                  </a:lnTo>
                  <a:cubicBezTo>
                    <a:pt x="1" y="55194"/>
                    <a:pt x="105" y="56080"/>
                    <a:pt x="722" y="56574"/>
                  </a:cubicBezTo>
                  <a:lnTo>
                    <a:pt x="8806" y="63012"/>
                  </a:lnTo>
                  <a:cubicBezTo>
                    <a:pt x="3808" y="66983"/>
                    <a:pt x="3602" y="68320"/>
                    <a:pt x="3972" y="69060"/>
                  </a:cubicBezTo>
                  <a:cubicBezTo>
                    <a:pt x="4166" y="69418"/>
                    <a:pt x="4567" y="69740"/>
                    <a:pt x="5666" y="69740"/>
                  </a:cubicBezTo>
                  <a:cubicBezTo>
                    <a:pt x="6782" y="69740"/>
                    <a:pt x="8617" y="69408"/>
                    <a:pt x="11686" y="68443"/>
                  </a:cubicBezTo>
                  <a:lnTo>
                    <a:pt x="12489" y="78729"/>
                  </a:lnTo>
                  <a:cubicBezTo>
                    <a:pt x="12530" y="79121"/>
                    <a:pt x="12695" y="79470"/>
                    <a:pt x="12983" y="79717"/>
                  </a:cubicBezTo>
                  <a:cubicBezTo>
                    <a:pt x="13234" y="79932"/>
                    <a:pt x="13548" y="80054"/>
                    <a:pt x="13884" y="80054"/>
                  </a:cubicBezTo>
                  <a:cubicBezTo>
                    <a:pt x="13932" y="80054"/>
                    <a:pt x="13982" y="80051"/>
                    <a:pt x="14031" y="80046"/>
                  </a:cubicBezTo>
                  <a:lnTo>
                    <a:pt x="14237" y="80026"/>
                  </a:lnTo>
                  <a:lnTo>
                    <a:pt x="14258" y="79985"/>
                  </a:lnTo>
                  <a:lnTo>
                    <a:pt x="14319" y="79985"/>
                  </a:lnTo>
                  <a:lnTo>
                    <a:pt x="21561" y="68176"/>
                  </a:lnTo>
                  <a:lnTo>
                    <a:pt x="21582" y="68176"/>
                  </a:lnTo>
                  <a:lnTo>
                    <a:pt x="24421" y="63527"/>
                  </a:lnTo>
                  <a:cubicBezTo>
                    <a:pt x="33163" y="59762"/>
                    <a:pt x="43902" y="54558"/>
                    <a:pt x="54703" y="48838"/>
                  </a:cubicBezTo>
                  <a:lnTo>
                    <a:pt x="55505" y="52007"/>
                  </a:lnTo>
                  <a:lnTo>
                    <a:pt x="63981" y="95351"/>
                  </a:lnTo>
                  <a:cubicBezTo>
                    <a:pt x="64351" y="97244"/>
                    <a:pt x="65236" y="99076"/>
                    <a:pt x="66265" y="99076"/>
                  </a:cubicBezTo>
                  <a:lnTo>
                    <a:pt x="66430" y="99076"/>
                  </a:lnTo>
                  <a:lnTo>
                    <a:pt x="66759" y="99013"/>
                  </a:lnTo>
                  <a:lnTo>
                    <a:pt x="66759" y="98994"/>
                  </a:lnTo>
                  <a:lnTo>
                    <a:pt x="66800" y="98994"/>
                  </a:lnTo>
                  <a:lnTo>
                    <a:pt x="68322" y="70645"/>
                  </a:lnTo>
                  <a:cubicBezTo>
                    <a:pt x="68671" y="70480"/>
                    <a:pt x="69000" y="70294"/>
                    <a:pt x="69351" y="70110"/>
                  </a:cubicBezTo>
                  <a:cubicBezTo>
                    <a:pt x="69433" y="70069"/>
                    <a:pt x="69515" y="70028"/>
                    <a:pt x="69576" y="69987"/>
                  </a:cubicBezTo>
                  <a:cubicBezTo>
                    <a:pt x="71614" y="68917"/>
                    <a:pt x="73444" y="67785"/>
                    <a:pt x="74760" y="66797"/>
                  </a:cubicBezTo>
                  <a:cubicBezTo>
                    <a:pt x="76777" y="65296"/>
                    <a:pt x="76839" y="64679"/>
                    <a:pt x="76633" y="64287"/>
                  </a:cubicBezTo>
                  <a:cubicBezTo>
                    <a:pt x="76511" y="64078"/>
                    <a:pt x="76301" y="63892"/>
                    <a:pt x="75762" y="63892"/>
                  </a:cubicBezTo>
                  <a:cubicBezTo>
                    <a:pt x="75297" y="63892"/>
                    <a:pt x="74590" y="64030"/>
                    <a:pt x="73485" y="64411"/>
                  </a:cubicBezTo>
                  <a:cubicBezTo>
                    <a:pt x="72107" y="64905"/>
                    <a:pt x="70379" y="65667"/>
                    <a:pt x="68548" y="66613"/>
                  </a:cubicBezTo>
                  <a:lnTo>
                    <a:pt x="68753" y="62910"/>
                  </a:lnTo>
                  <a:lnTo>
                    <a:pt x="68816" y="62888"/>
                  </a:lnTo>
                  <a:lnTo>
                    <a:pt x="68816" y="62024"/>
                  </a:lnTo>
                  <a:cubicBezTo>
                    <a:pt x="68877" y="61983"/>
                    <a:pt x="68939" y="61964"/>
                    <a:pt x="69022" y="61922"/>
                  </a:cubicBezTo>
                  <a:cubicBezTo>
                    <a:pt x="69617" y="61634"/>
                    <a:pt x="70235" y="61325"/>
                    <a:pt x="70852" y="60996"/>
                  </a:cubicBezTo>
                  <a:cubicBezTo>
                    <a:pt x="71263" y="60770"/>
                    <a:pt x="71655" y="60565"/>
                    <a:pt x="72045" y="60338"/>
                  </a:cubicBezTo>
                  <a:cubicBezTo>
                    <a:pt x="73589" y="59474"/>
                    <a:pt x="74966" y="58590"/>
                    <a:pt x="76016" y="57808"/>
                  </a:cubicBezTo>
                  <a:cubicBezTo>
                    <a:pt x="76345" y="57561"/>
                    <a:pt x="76592" y="57355"/>
                    <a:pt x="76818" y="57169"/>
                  </a:cubicBezTo>
                  <a:cubicBezTo>
                    <a:pt x="78052" y="56100"/>
                    <a:pt x="78073" y="55606"/>
                    <a:pt x="77909" y="55277"/>
                  </a:cubicBezTo>
                  <a:cubicBezTo>
                    <a:pt x="77789" y="55071"/>
                    <a:pt x="77583" y="54893"/>
                    <a:pt x="77062" y="54893"/>
                  </a:cubicBezTo>
                  <a:cubicBezTo>
                    <a:pt x="76598" y="54893"/>
                    <a:pt x="75885" y="55034"/>
                    <a:pt x="74760" y="55422"/>
                  </a:cubicBezTo>
                  <a:cubicBezTo>
                    <a:pt x="74472" y="55524"/>
                    <a:pt x="74143" y="55647"/>
                    <a:pt x="73814" y="55771"/>
                  </a:cubicBezTo>
                  <a:cubicBezTo>
                    <a:pt x="72437" y="56305"/>
                    <a:pt x="70852" y="57046"/>
                    <a:pt x="69227" y="57910"/>
                  </a:cubicBezTo>
                  <a:cubicBezTo>
                    <a:pt x="69145" y="57951"/>
                    <a:pt x="69083" y="57992"/>
                    <a:pt x="69000" y="58033"/>
                  </a:cubicBezTo>
                  <a:lnTo>
                    <a:pt x="69186" y="54906"/>
                  </a:lnTo>
                  <a:cubicBezTo>
                    <a:pt x="69741" y="54618"/>
                    <a:pt x="70297" y="54330"/>
                    <a:pt x="70873" y="54023"/>
                  </a:cubicBezTo>
                  <a:cubicBezTo>
                    <a:pt x="70975" y="53982"/>
                    <a:pt x="71531" y="53672"/>
                    <a:pt x="72333" y="53220"/>
                  </a:cubicBezTo>
                  <a:cubicBezTo>
                    <a:pt x="75501" y="51431"/>
                    <a:pt x="82578" y="47212"/>
                    <a:pt x="81673" y="45506"/>
                  </a:cubicBezTo>
                  <a:cubicBezTo>
                    <a:pt x="81501" y="45181"/>
                    <a:pt x="81095" y="45043"/>
                    <a:pt x="80528" y="45043"/>
                  </a:cubicBezTo>
                  <a:cubicBezTo>
                    <a:pt x="79873" y="45043"/>
                    <a:pt x="79003" y="45228"/>
                    <a:pt x="78032" y="45526"/>
                  </a:cubicBezTo>
                  <a:cubicBezTo>
                    <a:pt x="75029" y="46431"/>
                    <a:pt x="71038" y="48386"/>
                    <a:pt x="69494" y="49187"/>
                  </a:cubicBezTo>
                  <a:lnTo>
                    <a:pt x="69535" y="48323"/>
                  </a:lnTo>
                  <a:lnTo>
                    <a:pt x="69659" y="45917"/>
                  </a:lnTo>
                  <a:lnTo>
                    <a:pt x="69968" y="40424"/>
                  </a:lnTo>
                  <a:cubicBezTo>
                    <a:pt x="70009" y="40404"/>
                    <a:pt x="70029" y="40382"/>
                    <a:pt x="70070" y="40363"/>
                  </a:cubicBezTo>
                  <a:cubicBezTo>
                    <a:pt x="70379" y="40198"/>
                    <a:pt x="70709" y="39992"/>
                    <a:pt x="71038" y="39806"/>
                  </a:cubicBezTo>
                  <a:cubicBezTo>
                    <a:pt x="71222" y="39683"/>
                    <a:pt x="71428" y="39581"/>
                    <a:pt x="71614" y="39477"/>
                  </a:cubicBezTo>
                  <a:cubicBezTo>
                    <a:pt x="71675" y="39436"/>
                    <a:pt x="71757" y="39395"/>
                    <a:pt x="71839" y="39334"/>
                  </a:cubicBezTo>
                  <a:cubicBezTo>
                    <a:pt x="74020" y="38059"/>
                    <a:pt x="76222" y="36762"/>
                    <a:pt x="78381" y="35467"/>
                  </a:cubicBezTo>
                  <a:cubicBezTo>
                    <a:pt x="88338" y="29418"/>
                    <a:pt x="101443" y="20860"/>
                    <a:pt x="100826" y="17898"/>
                  </a:cubicBezTo>
                  <a:lnTo>
                    <a:pt x="100846" y="17528"/>
                  </a:lnTo>
                  <a:lnTo>
                    <a:pt x="100703" y="17610"/>
                  </a:lnTo>
                  <a:cubicBezTo>
                    <a:pt x="100440" y="17209"/>
                    <a:pt x="99845" y="17029"/>
                    <a:pt x="98986" y="17029"/>
                  </a:cubicBezTo>
                  <a:cubicBezTo>
                    <a:pt x="92656" y="17029"/>
                    <a:pt x="72016" y="26829"/>
                    <a:pt x="64825" y="30343"/>
                  </a:cubicBezTo>
                  <a:lnTo>
                    <a:pt x="58406" y="26497"/>
                  </a:lnTo>
                  <a:lnTo>
                    <a:pt x="57748" y="26105"/>
                  </a:lnTo>
                  <a:cubicBezTo>
                    <a:pt x="60258" y="24706"/>
                    <a:pt x="68177" y="20098"/>
                    <a:pt x="67231" y="18309"/>
                  </a:cubicBezTo>
                  <a:cubicBezTo>
                    <a:pt x="67094" y="18044"/>
                    <a:pt x="66825" y="17807"/>
                    <a:pt x="66112" y="17807"/>
                  </a:cubicBezTo>
                  <a:cubicBezTo>
                    <a:pt x="65440" y="17807"/>
                    <a:pt x="64371" y="18018"/>
                    <a:pt x="62644" y="18617"/>
                  </a:cubicBezTo>
                  <a:cubicBezTo>
                    <a:pt x="60258" y="19440"/>
                    <a:pt x="57233" y="20819"/>
                    <a:pt x="54106" y="22465"/>
                  </a:cubicBezTo>
                  <a:cubicBezTo>
                    <a:pt x="53675" y="22690"/>
                    <a:pt x="53263" y="22937"/>
                    <a:pt x="52830" y="23164"/>
                  </a:cubicBezTo>
                  <a:lnTo>
                    <a:pt x="51061" y="22095"/>
                  </a:lnTo>
                  <a:lnTo>
                    <a:pt x="50156" y="21560"/>
                  </a:lnTo>
                  <a:cubicBezTo>
                    <a:pt x="52111" y="20510"/>
                    <a:pt x="53859" y="19420"/>
                    <a:pt x="55135" y="18474"/>
                  </a:cubicBezTo>
                  <a:cubicBezTo>
                    <a:pt x="57172" y="16952"/>
                    <a:pt x="57233" y="16334"/>
                    <a:pt x="57007" y="15943"/>
                  </a:cubicBezTo>
                  <a:cubicBezTo>
                    <a:pt x="56872" y="15689"/>
                    <a:pt x="56560" y="15582"/>
                    <a:pt x="56131" y="15582"/>
                  </a:cubicBezTo>
                  <a:cubicBezTo>
                    <a:pt x="54095" y="15582"/>
                    <a:pt x="49414" y="17998"/>
                    <a:pt x="48326" y="18576"/>
                  </a:cubicBezTo>
                  <a:cubicBezTo>
                    <a:pt x="47770" y="18885"/>
                    <a:pt x="47215" y="19193"/>
                    <a:pt x="46700" y="19481"/>
                  </a:cubicBezTo>
                  <a:lnTo>
                    <a:pt x="43120" y="17342"/>
                  </a:lnTo>
                  <a:lnTo>
                    <a:pt x="42771" y="17136"/>
                  </a:lnTo>
                  <a:cubicBezTo>
                    <a:pt x="44972" y="15902"/>
                    <a:pt x="49498" y="13186"/>
                    <a:pt x="48839" y="11952"/>
                  </a:cubicBezTo>
                  <a:cubicBezTo>
                    <a:pt x="48704" y="11699"/>
                    <a:pt x="48395" y="11592"/>
                    <a:pt x="47970" y="11592"/>
                  </a:cubicBezTo>
                  <a:cubicBezTo>
                    <a:pt x="45937" y="11592"/>
                    <a:pt x="41247" y="14028"/>
                    <a:pt x="40158" y="14606"/>
                  </a:cubicBezTo>
                  <a:cubicBezTo>
                    <a:pt x="39870" y="14750"/>
                    <a:pt x="39582" y="14894"/>
                    <a:pt x="39315" y="15059"/>
                  </a:cubicBezTo>
                  <a:lnTo>
                    <a:pt x="14196" y="0"/>
                  </a:lnTo>
                  <a:close/>
                </a:path>
              </a:pathLst>
            </a:custGeom>
            <a:solidFill>
              <a:srgbClr val="13394F">
                <a:alpha val="34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106" name="Google Shape;5106;p49">
              <a:extLst>
                <a:ext uri="{FF2B5EF4-FFF2-40B4-BE49-F238E27FC236}">
                  <a16:creationId xmlns:a16="http://schemas.microsoft.com/office/drawing/2014/main" id="{E2E3F319-863A-44F3-DF00-60BAA9B7EFC8}"/>
                </a:ext>
              </a:extLst>
            </p:cNvPr>
            <p:cNvGrpSpPr/>
            <p:nvPr/>
          </p:nvGrpSpPr>
          <p:grpSpPr>
            <a:xfrm>
              <a:off x="4138184" y="930105"/>
              <a:ext cx="3868174" cy="3755764"/>
              <a:chOff x="4138184" y="930105"/>
              <a:chExt cx="3868174" cy="3755764"/>
            </a:xfrm>
          </p:grpSpPr>
          <p:sp>
            <p:nvSpPr>
              <p:cNvPr id="5107" name="Google Shape;5107;p49">
                <a:extLst>
                  <a:ext uri="{FF2B5EF4-FFF2-40B4-BE49-F238E27FC236}">
                    <a16:creationId xmlns:a16="http://schemas.microsoft.com/office/drawing/2014/main" id="{C885D762-CAED-82D3-F865-70D8C4E6D707}"/>
                  </a:ext>
                </a:extLst>
              </p:cNvPr>
              <p:cNvSpPr/>
              <p:nvPr/>
            </p:nvSpPr>
            <p:spPr>
              <a:xfrm>
                <a:off x="4138184" y="930105"/>
                <a:ext cx="3868174" cy="3755764"/>
              </a:xfrm>
              <a:custGeom>
                <a:avLst/>
                <a:gdLst/>
                <a:ahLst/>
                <a:cxnLst/>
                <a:rect l="l" t="t" r="r" b="b"/>
                <a:pathLst>
                  <a:path w="179352" h="174140" extrusionOk="0">
                    <a:moveTo>
                      <a:pt x="24442" y="1"/>
                    </a:moveTo>
                    <a:lnTo>
                      <a:pt x="24442" y="1"/>
                    </a:lnTo>
                    <a:cubicBezTo>
                      <a:pt x="23537" y="886"/>
                      <a:pt x="24915" y="3704"/>
                      <a:pt x="27466" y="6276"/>
                    </a:cubicBezTo>
                    <a:lnTo>
                      <a:pt x="88011" y="67066"/>
                    </a:lnTo>
                    <a:cubicBezTo>
                      <a:pt x="87846" y="67170"/>
                      <a:pt x="87660" y="67252"/>
                      <a:pt x="87495" y="67354"/>
                    </a:cubicBezTo>
                    <a:cubicBezTo>
                      <a:pt x="67109" y="78175"/>
                      <a:pt x="48778" y="88832"/>
                      <a:pt x="34748" y="97842"/>
                    </a:cubicBezTo>
                    <a:lnTo>
                      <a:pt x="598" y="96361"/>
                    </a:lnTo>
                    <a:lnTo>
                      <a:pt x="598" y="96361"/>
                    </a:lnTo>
                    <a:cubicBezTo>
                      <a:pt x="1" y="97123"/>
                      <a:pt x="124" y="98254"/>
                      <a:pt x="886" y="98871"/>
                    </a:cubicBezTo>
                    <a:lnTo>
                      <a:pt x="15967" y="110885"/>
                    </a:lnTo>
                    <a:cubicBezTo>
                      <a:pt x="9403" y="115987"/>
                      <a:pt x="6029" y="119670"/>
                      <a:pt x="6852" y="121253"/>
                    </a:cubicBezTo>
                    <a:cubicBezTo>
                      <a:pt x="7150" y="121805"/>
                      <a:pt x="7957" y="122070"/>
                      <a:pt x="9222" y="122070"/>
                    </a:cubicBezTo>
                    <a:cubicBezTo>
                      <a:pt x="11547" y="122070"/>
                      <a:pt x="15419" y="121177"/>
                      <a:pt x="20534" y="119525"/>
                    </a:cubicBezTo>
                    <a:lnTo>
                      <a:pt x="22056" y="138720"/>
                    </a:lnTo>
                    <a:cubicBezTo>
                      <a:pt x="22114" y="139657"/>
                      <a:pt x="22914" y="140372"/>
                      <a:pt x="23840" y="140372"/>
                    </a:cubicBezTo>
                    <a:cubicBezTo>
                      <a:pt x="23889" y="140372"/>
                      <a:pt x="23939" y="140370"/>
                      <a:pt x="23990" y="140366"/>
                    </a:cubicBezTo>
                    <a:lnTo>
                      <a:pt x="41866" y="111255"/>
                    </a:lnTo>
                    <a:cubicBezTo>
                      <a:pt x="57172" y="104672"/>
                      <a:pt x="76284" y="95477"/>
                      <a:pt x="96671" y="84635"/>
                    </a:cubicBezTo>
                    <a:lnTo>
                      <a:pt x="97041" y="84451"/>
                    </a:lnTo>
                    <a:lnTo>
                      <a:pt x="113397" y="168117"/>
                    </a:lnTo>
                    <a:cubicBezTo>
                      <a:pt x="114067" y="171506"/>
                      <a:pt x="115529" y="174140"/>
                      <a:pt x="116736" y="174140"/>
                    </a:cubicBezTo>
                    <a:cubicBezTo>
                      <a:pt x="116789" y="174140"/>
                      <a:pt x="116842" y="174134"/>
                      <a:pt x="116894" y="174124"/>
                    </a:cubicBezTo>
                    <a:lnTo>
                      <a:pt x="119651" y="123949"/>
                    </a:lnTo>
                    <a:cubicBezTo>
                      <a:pt x="120493" y="123538"/>
                      <a:pt x="121379" y="123085"/>
                      <a:pt x="122263" y="122633"/>
                    </a:cubicBezTo>
                    <a:cubicBezTo>
                      <a:pt x="129608" y="118724"/>
                      <a:pt x="135080" y="114629"/>
                      <a:pt x="134463" y="113477"/>
                    </a:cubicBezTo>
                    <a:cubicBezTo>
                      <a:pt x="134356" y="113272"/>
                      <a:pt x="134065" y="113175"/>
                      <a:pt x="133616" y="113175"/>
                    </a:cubicBezTo>
                    <a:cubicBezTo>
                      <a:pt x="131540" y="113175"/>
                      <a:pt x="126100" y="115259"/>
                      <a:pt x="120062" y="118456"/>
                    </a:cubicBezTo>
                    <a:cubicBezTo>
                      <a:pt x="120021" y="118477"/>
                      <a:pt x="119980" y="118497"/>
                      <a:pt x="119958" y="118518"/>
                    </a:cubicBezTo>
                    <a:lnTo>
                      <a:pt x="120493" y="108663"/>
                    </a:lnTo>
                    <a:cubicBezTo>
                      <a:pt x="121790" y="108046"/>
                      <a:pt x="123148" y="107388"/>
                      <a:pt x="124525" y="106647"/>
                    </a:cubicBezTo>
                    <a:cubicBezTo>
                      <a:pt x="131871" y="102738"/>
                      <a:pt x="137343" y="98645"/>
                      <a:pt x="136726" y="97493"/>
                    </a:cubicBezTo>
                    <a:cubicBezTo>
                      <a:pt x="136619" y="97288"/>
                      <a:pt x="136328" y="97191"/>
                      <a:pt x="135878" y="97191"/>
                    </a:cubicBezTo>
                    <a:cubicBezTo>
                      <a:pt x="133802" y="97191"/>
                      <a:pt x="128362" y="99275"/>
                      <a:pt x="122325" y="102472"/>
                    </a:cubicBezTo>
                    <a:cubicBezTo>
                      <a:pt x="121790" y="102760"/>
                      <a:pt x="121296" y="103026"/>
                      <a:pt x="120781" y="103314"/>
                    </a:cubicBezTo>
                    <a:lnTo>
                      <a:pt x="121193" y="96012"/>
                    </a:lnTo>
                    <a:cubicBezTo>
                      <a:pt x="122304" y="95456"/>
                      <a:pt x="123415" y="94880"/>
                      <a:pt x="124567" y="94284"/>
                    </a:cubicBezTo>
                    <a:cubicBezTo>
                      <a:pt x="135922" y="88256"/>
                      <a:pt x="144357" y="81919"/>
                      <a:pt x="143411" y="80150"/>
                    </a:cubicBezTo>
                    <a:cubicBezTo>
                      <a:pt x="143244" y="79835"/>
                      <a:pt x="142793" y="79685"/>
                      <a:pt x="142100" y="79685"/>
                    </a:cubicBezTo>
                    <a:cubicBezTo>
                      <a:pt x="138947" y="79685"/>
                      <a:pt x="130787" y="82791"/>
                      <a:pt x="121645" y="87597"/>
                    </a:cubicBezTo>
                    <a:lnTo>
                      <a:pt x="122592" y="70338"/>
                    </a:lnTo>
                    <a:cubicBezTo>
                      <a:pt x="156269" y="51020"/>
                      <a:pt x="179351" y="34583"/>
                      <a:pt x="177314" y="30736"/>
                    </a:cubicBezTo>
                    <a:cubicBezTo>
                      <a:pt x="177018" y="30181"/>
                      <a:pt x="176211" y="29913"/>
                      <a:pt x="174939" y="29913"/>
                    </a:cubicBezTo>
                    <a:cubicBezTo>
                      <a:pt x="167445" y="29913"/>
                      <a:pt x="143845" y="39208"/>
                      <a:pt x="114157" y="53735"/>
                    </a:cubicBezTo>
                    <a:lnTo>
                      <a:pt x="100148" y="45342"/>
                    </a:lnTo>
                    <a:cubicBezTo>
                      <a:pt x="110887" y="39521"/>
                      <a:pt x="118704" y="33575"/>
                      <a:pt x="117778" y="31868"/>
                    </a:cubicBezTo>
                    <a:cubicBezTo>
                      <a:pt x="117614" y="31554"/>
                      <a:pt x="117165" y="31405"/>
                      <a:pt x="116475" y="31405"/>
                    </a:cubicBezTo>
                    <a:cubicBezTo>
                      <a:pt x="113272" y="31405"/>
                      <a:pt x="104861" y="34623"/>
                      <a:pt x="95519" y="39582"/>
                    </a:cubicBezTo>
                    <a:cubicBezTo>
                      <a:pt x="94635" y="40056"/>
                      <a:pt x="93749" y="40528"/>
                      <a:pt x="92885" y="41002"/>
                    </a:cubicBezTo>
                    <a:lnTo>
                      <a:pt x="86653" y="37258"/>
                    </a:lnTo>
                    <a:cubicBezTo>
                      <a:pt x="86919" y="37134"/>
                      <a:pt x="87188" y="36990"/>
                      <a:pt x="87476" y="36846"/>
                    </a:cubicBezTo>
                    <a:cubicBezTo>
                      <a:pt x="94819" y="32938"/>
                      <a:pt x="100272" y="28843"/>
                      <a:pt x="99674" y="27691"/>
                    </a:cubicBezTo>
                    <a:cubicBezTo>
                      <a:pt x="99564" y="27486"/>
                      <a:pt x="99270" y="27389"/>
                      <a:pt x="98819" y="27389"/>
                    </a:cubicBezTo>
                    <a:cubicBezTo>
                      <a:pt x="96732" y="27389"/>
                      <a:pt x="91292" y="29473"/>
                      <a:pt x="85254" y="32669"/>
                    </a:cubicBezTo>
                    <a:cubicBezTo>
                      <a:pt x="84122" y="33287"/>
                      <a:pt x="83032" y="33884"/>
                      <a:pt x="82003" y="34480"/>
                    </a:cubicBezTo>
                    <a:lnTo>
                      <a:pt x="73569" y="29440"/>
                    </a:lnTo>
                    <a:cubicBezTo>
                      <a:pt x="80605" y="25634"/>
                      <a:pt x="85748" y="21725"/>
                      <a:pt x="85150" y="20614"/>
                    </a:cubicBezTo>
                    <a:cubicBezTo>
                      <a:pt x="85044" y="20409"/>
                      <a:pt x="84753" y="20312"/>
                      <a:pt x="84305" y="20312"/>
                    </a:cubicBezTo>
                    <a:cubicBezTo>
                      <a:pt x="82231" y="20312"/>
                      <a:pt x="76790" y="22400"/>
                      <a:pt x="70750" y="25614"/>
                    </a:cubicBezTo>
                    <a:cubicBezTo>
                      <a:pt x="70113" y="25943"/>
                      <a:pt x="69496" y="26292"/>
                      <a:pt x="68878" y="26621"/>
                    </a:cubicBezTo>
                    <a:lnTo>
                      <a:pt x="68878" y="26621"/>
                    </a:lnTo>
                    <a:lnTo>
                      <a:pt x="2444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8" name="Google Shape;5108;p49">
                <a:extLst>
                  <a:ext uri="{FF2B5EF4-FFF2-40B4-BE49-F238E27FC236}">
                    <a16:creationId xmlns:a16="http://schemas.microsoft.com/office/drawing/2014/main" id="{ACC15ACC-DB51-B3F1-D59D-C0959878C3AC}"/>
                  </a:ext>
                </a:extLst>
              </p:cNvPr>
              <p:cNvSpPr/>
              <p:nvPr/>
            </p:nvSpPr>
            <p:spPr>
              <a:xfrm>
                <a:off x="4286848" y="1607173"/>
                <a:ext cx="3675555" cy="3078221"/>
              </a:xfrm>
              <a:custGeom>
                <a:avLst/>
                <a:gdLst/>
                <a:ahLst/>
                <a:cxnLst/>
                <a:rect l="l" t="t" r="r" b="b"/>
                <a:pathLst>
                  <a:path w="170421" h="142725" extrusionOk="0">
                    <a:moveTo>
                      <a:pt x="170421" y="1"/>
                    </a:moveTo>
                    <a:lnTo>
                      <a:pt x="63" y="88914"/>
                    </a:lnTo>
                    <a:lnTo>
                      <a:pt x="63" y="88914"/>
                    </a:lnTo>
                    <a:cubicBezTo>
                      <a:pt x="0" y="89243"/>
                      <a:pt x="0" y="89531"/>
                      <a:pt x="124" y="89758"/>
                    </a:cubicBezTo>
                    <a:cubicBezTo>
                      <a:pt x="423" y="90320"/>
                      <a:pt x="1237" y="90589"/>
                      <a:pt x="2515" y="90589"/>
                    </a:cubicBezTo>
                    <a:cubicBezTo>
                      <a:pt x="4841" y="90589"/>
                      <a:pt x="8706" y="89697"/>
                      <a:pt x="13805" y="88050"/>
                    </a:cubicBezTo>
                    <a:lnTo>
                      <a:pt x="15306" y="107245"/>
                    </a:lnTo>
                    <a:cubicBezTo>
                      <a:pt x="15384" y="108182"/>
                      <a:pt x="16167" y="108897"/>
                      <a:pt x="17090" y="108897"/>
                    </a:cubicBezTo>
                    <a:cubicBezTo>
                      <a:pt x="17140" y="108897"/>
                      <a:pt x="17190" y="108895"/>
                      <a:pt x="17240" y="108891"/>
                    </a:cubicBezTo>
                    <a:lnTo>
                      <a:pt x="35097" y="79801"/>
                    </a:lnTo>
                    <a:cubicBezTo>
                      <a:pt x="50383" y="73238"/>
                      <a:pt x="69452" y="64043"/>
                      <a:pt x="89819" y="53222"/>
                    </a:cubicBezTo>
                    <a:lnTo>
                      <a:pt x="90189" y="53036"/>
                    </a:lnTo>
                    <a:lnTo>
                      <a:pt x="106565" y="136683"/>
                    </a:lnTo>
                    <a:cubicBezTo>
                      <a:pt x="107237" y="140103"/>
                      <a:pt x="108726" y="142724"/>
                      <a:pt x="109918" y="142724"/>
                    </a:cubicBezTo>
                    <a:cubicBezTo>
                      <a:pt x="109966" y="142724"/>
                      <a:pt x="110014" y="142720"/>
                      <a:pt x="110062" y="142711"/>
                    </a:cubicBezTo>
                    <a:lnTo>
                      <a:pt x="112799" y="92556"/>
                    </a:lnTo>
                    <a:cubicBezTo>
                      <a:pt x="113641" y="92123"/>
                      <a:pt x="114505" y="91692"/>
                      <a:pt x="115391" y="91218"/>
                    </a:cubicBezTo>
                    <a:cubicBezTo>
                      <a:pt x="122734" y="87331"/>
                      <a:pt x="128187" y="83236"/>
                      <a:pt x="127570" y="82084"/>
                    </a:cubicBezTo>
                    <a:cubicBezTo>
                      <a:pt x="127463" y="81878"/>
                      <a:pt x="127170" y="81780"/>
                      <a:pt x="126718" y="81780"/>
                    </a:cubicBezTo>
                    <a:cubicBezTo>
                      <a:pt x="124642" y="81780"/>
                      <a:pt x="119221" y="83852"/>
                      <a:pt x="113189" y="87063"/>
                    </a:cubicBezTo>
                    <a:cubicBezTo>
                      <a:pt x="113148" y="87084"/>
                      <a:pt x="113128" y="87104"/>
                      <a:pt x="113087" y="87104"/>
                    </a:cubicBezTo>
                    <a:lnTo>
                      <a:pt x="113622" y="77250"/>
                    </a:lnTo>
                    <a:cubicBezTo>
                      <a:pt x="114917" y="76653"/>
                      <a:pt x="116255" y="75975"/>
                      <a:pt x="117654" y="75234"/>
                    </a:cubicBezTo>
                    <a:cubicBezTo>
                      <a:pt x="124997" y="71345"/>
                      <a:pt x="130450" y="67252"/>
                      <a:pt x="129833" y="66100"/>
                    </a:cubicBezTo>
                    <a:cubicBezTo>
                      <a:pt x="129723" y="65895"/>
                      <a:pt x="129429" y="65798"/>
                      <a:pt x="128978" y="65798"/>
                    </a:cubicBezTo>
                    <a:cubicBezTo>
                      <a:pt x="126896" y="65798"/>
                      <a:pt x="121469" y="67882"/>
                      <a:pt x="115432" y="71079"/>
                    </a:cubicBezTo>
                    <a:cubicBezTo>
                      <a:pt x="114917" y="71367"/>
                      <a:pt x="114403" y="71633"/>
                      <a:pt x="113910" y="71921"/>
                    </a:cubicBezTo>
                    <a:lnTo>
                      <a:pt x="114300" y="64619"/>
                    </a:lnTo>
                    <a:cubicBezTo>
                      <a:pt x="115411" y="64063"/>
                      <a:pt x="116543" y="63487"/>
                      <a:pt x="117674" y="62870"/>
                    </a:cubicBezTo>
                    <a:cubicBezTo>
                      <a:pt x="129010" y="56863"/>
                      <a:pt x="137444" y="50548"/>
                      <a:pt x="136498" y="48757"/>
                    </a:cubicBezTo>
                    <a:cubicBezTo>
                      <a:pt x="136331" y="48442"/>
                      <a:pt x="135880" y="48292"/>
                      <a:pt x="135187" y="48292"/>
                    </a:cubicBezTo>
                    <a:cubicBezTo>
                      <a:pt x="132034" y="48292"/>
                      <a:pt x="123877" y="51398"/>
                      <a:pt x="114752" y="56204"/>
                    </a:cubicBezTo>
                    <a:lnTo>
                      <a:pt x="114752" y="56204"/>
                    </a:lnTo>
                    <a:lnTo>
                      <a:pt x="115699" y="38965"/>
                    </a:lnTo>
                    <a:cubicBezTo>
                      <a:pt x="147791" y="20532"/>
                      <a:pt x="170236" y="4754"/>
                      <a:pt x="17042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9" name="Google Shape;5109;p49">
                <a:extLst>
                  <a:ext uri="{FF2B5EF4-FFF2-40B4-BE49-F238E27FC236}">
                    <a16:creationId xmlns:a16="http://schemas.microsoft.com/office/drawing/2014/main" id="{E4B0515F-CC07-6B12-1719-C25E36E6FF79}"/>
                  </a:ext>
                </a:extLst>
              </p:cNvPr>
              <p:cNvSpPr/>
              <p:nvPr/>
            </p:nvSpPr>
            <p:spPr>
              <a:xfrm>
                <a:off x="7647367" y="1641789"/>
                <a:ext cx="157982" cy="168636"/>
              </a:xfrm>
              <a:custGeom>
                <a:avLst/>
                <a:gdLst/>
                <a:ahLst/>
                <a:cxnLst/>
                <a:rect l="l" t="t" r="r" b="b"/>
                <a:pathLst>
                  <a:path w="7325" h="7819" extrusionOk="0">
                    <a:moveTo>
                      <a:pt x="3498" y="1"/>
                    </a:moveTo>
                    <a:lnTo>
                      <a:pt x="1" y="1421"/>
                    </a:lnTo>
                    <a:cubicBezTo>
                      <a:pt x="3498" y="3128"/>
                      <a:pt x="3684" y="7818"/>
                      <a:pt x="3684" y="7818"/>
                    </a:cubicBezTo>
                    <a:lnTo>
                      <a:pt x="7016" y="5226"/>
                    </a:lnTo>
                    <a:cubicBezTo>
                      <a:pt x="7324" y="680"/>
                      <a:pt x="3498" y="1"/>
                      <a:pt x="34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0" name="Google Shape;5110;p49">
                <a:extLst>
                  <a:ext uri="{FF2B5EF4-FFF2-40B4-BE49-F238E27FC236}">
                    <a16:creationId xmlns:a16="http://schemas.microsoft.com/office/drawing/2014/main" id="{E172D425-6CDE-1A8A-28FB-BBA47A9173AE}"/>
                  </a:ext>
                </a:extLst>
              </p:cNvPr>
              <p:cNvSpPr/>
              <p:nvPr/>
            </p:nvSpPr>
            <p:spPr>
              <a:xfrm>
                <a:off x="7647367" y="1641789"/>
                <a:ext cx="157982" cy="113186"/>
              </a:xfrm>
              <a:custGeom>
                <a:avLst/>
                <a:gdLst/>
                <a:ahLst/>
                <a:cxnLst/>
                <a:rect l="l" t="t" r="r" b="b"/>
                <a:pathLst>
                  <a:path w="7325" h="5248" extrusionOk="0">
                    <a:moveTo>
                      <a:pt x="3498" y="1"/>
                    </a:moveTo>
                    <a:lnTo>
                      <a:pt x="1" y="1421"/>
                    </a:lnTo>
                    <a:cubicBezTo>
                      <a:pt x="195" y="1419"/>
                      <a:pt x="390" y="1418"/>
                      <a:pt x="585" y="1418"/>
                    </a:cubicBezTo>
                    <a:cubicBezTo>
                      <a:pt x="2807" y="1418"/>
                      <a:pt x="5034" y="1605"/>
                      <a:pt x="6358" y="3704"/>
                    </a:cubicBezTo>
                    <a:cubicBezTo>
                      <a:pt x="6666" y="4197"/>
                      <a:pt x="6872" y="4712"/>
                      <a:pt x="6995" y="5247"/>
                    </a:cubicBezTo>
                    <a:lnTo>
                      <a:pt x="7016" y="5226"/>
                    </a:lnTo>
                    <a:cubicBezTo>
                      <a:pt x="7324" y="680"/>
                      <a:pt x="3498" y="1"/>
                      <a:pt x="349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1" name="Google Shape;5111;p49">
                <a:extLst>
                  <a:ext uri="{FF2B5EF4-FFF2-40B4-BE49-F238E27FC236}">
                    <a16:creationId xmlns:a16="http://schemas.microsoft.com/office/drawing/2014/main" id="{A19CE28C-5752-901E-D1B0-00CE735595F2}"/>
                  </a:ext>
                </a:extLst>
              </p:cNvPr>
              <p:cNvSpPr/>
              <p:nvPr/>
            </p:nvSpPr>
            <p:spPr>
              <a:xfrm>
                <a:off x="5940040" y="2183564"/>
                <a:ext cx="524047" cy="193008"/>
              </a:xfrm>
              <a:custGeom>
                <a:avLst/>
                <a:gdLst/>
                <a:ahLst/>
                <a:cxnLst/>
                <a:rect l="l" t="t" r="r" b="b"/>
                <a:pathLst>
                  <a:path w="24298" h="8949" extrusionOk="0">
                    <a:moveTo>
                      <a:pt x="1" y="4485"/>
                    </a:moveTo>
                    <a:cubicBezTo>
                      <a:pt x="3" y="4488"/>
                      <a:pt x="6" y="4491"/>
                      <a:pt x="9" y="4493"/>
                    </a:cubicBezTo>
                    <a:lnTo>
                      <a:pt x="9" y="4493"/>
                    </a:lnTo>
                    <a:lnTo>
                      <a:pt x="1" y="4485"/>
                    </a:lnTo>
                    <a:close/>
                    <a:moveTo>
                      <a:pt x="24297" y="0"/>
                    </a:moveTo>
                    <a:cubicBezTo>
                      <a:pt x="24296" y="1"/>
                      <a:pt x="10841" y="5515"/>
                      <a:pt x="3703" y="5515"/>
                    </a:cubicBezTo>
                    <a:cubicBezTo>
                      <a:pt x="2052" y="5515"/>
                      <a:pt x="740" y="5220"/>
                      <a:pt x="9" y="4493"/>
                    </a:cubicBezTo>
                    <a:lnTo>
                      <a:pt x="9" y="4493"/>
                    </a:lnTo>
                    <a:lnTo>
                      <a:pt x="4466" y="8948"/>
                    </a:lnTo>
                    <a:lnTo>
                      <a:pt x="2429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2" name="Google Shape;5112;p49">
                <a:extLst>
                  <a:ext uri="{FF2B5EF4-FFF2-40B4-BE49-F238E27FC236}">
                    <a16:creationId xmlns:a16="http://schemas.microsoft.com/office/drawing/2014/main" id="{010A6047-E5F9-5FC0-C1A3-A2D5B9F951BD}"/>
                  </a:ext>
                </a:extLst>
              </p:cNvPr>
              <p:cNvSpPr/>
              <p:nvPr/>
            </p:nvSpPr>
            <p:spPr>
              <a:xfrm>
                <a:off x="6223998" y="2751480"/>
                <a:ext cx="35975" cy="145559"/>
              </a:xfrm>
              <a:custGeom>
                <a:avLst/>
                <a:gdLst/>
                <a:ahLst/>
                <a:cxnLst/>
                <a:rect l="l" t="t" r="r" b="b"/>
                <a:pathLst>
                  <a:path w="1668" h="6749" extrusionOk="0">
                    <a:moveTo>
                      <a:pt x="330" y="1"/>
                    </a:moveTo>
                    <a:cubicBezTo>
                      <a:pt x="228" y="61"/>
                      <a:pt x="104" y="103"/>
                      <a:pt x="1" y="165"/>
                    </a:cubicBezTo>
                    <a:lnTo>
                      <a:pt x="1668" y="6748"/>
                    </a:lnTo>
                    <a:lnTo>
                      <a:pt x="330" y="1"/>
                    </a:ln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3" name="Google Shape;5113;p49">
                <a:extLst>
                  <a:ext uri="{FF2B5EF4-FFF2-40B4-BE49-F238E27FC236}">
                    <a16:creationId xmlns:a16="http://schemas.microsoft.com/office/drawing/2014/main" id="{ED514A81-52E9-47FD-D075-2B6631A2A98E}"/>
                  </a:ext>
                </a:extLst>
              </p:cNvPr>
              <p:cNvSpPr/>
              <p:nvPr/>
            </p:nvSpPr>
            <p:spPr>
              <a:xfrm>
                <a:off x="6231094" y="2751027"/>
                <a:ext cx="32438" cy="161088"/>
              </a:xfrm>
              <a:custGeom>
                <a:avLst/>
                <a:gdLst/>
                <a:ahLst/>
                <a:cxnLst/>
                <a:rect l="l" t="t" r="r" b="b"/>
                <a:pathLst>
                  <a:path w="1504" h="7469" extrusionOk="0">
                    <a:moveTo>
                      <a:pt x="42" y="0"/>
                    </a:moveTo>
                    <a:cubicBezTo>
                      <a:pt x="22" y="0"/>
                      <a:pt x="22" y="0"/>
                      <a:pt x="1" y="22"/>
                    </a:cubicBezTo>
                    <a:lnTo>
                      <a:pt x="1339" y="6769"/>
                    </a:lnTo>
                    <a:lnTo>
                      <a:pt x="1504" y="7469"/>
                    </a:lnTo>
                    <a:lnTo>
                      <a:pt x="42" y="0"/>
                    </a:lnTo>
                    <a:close/>
                  </a:path>
                </a:pathLst>
              </a:custGeom>
              <a:solidFill>
                <a:srgbClr val="CEBF9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4" name="Google Shape;5114;p49">
                <a:extLst>
                  <a:ext uri="{FF2B5EF4-FFF2-40B4-BE49-F238E27FC236}">
                    <a16:creationId xmlns:a16="http://schemas.microsoft.com/office/drawing/2014/main" id="{0144DF87-8048-74AD-92C8-77F050E32062}"/>
                  </a:ext>
                </a:extLst>
              </p:cNvPr>
              <p:cNvSpPr/>
              <p:nvPr/>
            </p:nvSpPr>
            <p:spPr>
              <a:xfrm>
                <a:off x="6223998" y="2502116"/>
                <a:ext cx="436612" cy="409998"/>
              </a:xfrm>
              <a:custGeom>
                <a:avLst/>
                <a:gdLst/>
                <a:ahLst/>
                <a:cxnLst/>
                <a:rect l="l" t="t" r="r" b="b"/>
                <a:pathLst>
                  <a:path w="20244" h="19010" extrusionOk="0">
                    <a:moveTo>
                      <a:pt x="26" y="11713"/>
                    </a:moveTo>
                    <a:lnTo>
                      <a:pt x="26" y="11713"/>
                    </a:lnTo>
                    <a:cubicBezTo>
                      <a:pt x="17" y="11717"/>
                      <a:pt x="9" y="11722"/>
                      <a:pt x="1" y="11727"/>
                    </a:cubicBezTo>
                    <a:lnTo>
                      <a:pt x="26" y="11713"/>
                    </a:lnTo>
                    <a:close/>
                    <a:moveTo>
                      <a:pt x="20244" y="1"/>
                    </a:moveTo>
                    <a:lnTo>
                      <a:pt x="26" y="11713"/>
                    </a:lnTo>
                    <a:lnTo>
                      <a:pt x="26" y="11713"/>
                    </a:lnTo>
                    <a:cubicBezTo>
                      <a:pt x="124" y="11658"/>
                      <a:pt x="236" y="11619"/>
                      <a:pt x="330" y="11563"/>
                    </a:cubicBezTo>
                    <a:cubicBezTo>
                      <a:pt x="351" y="11541"/>
                      <a:pt x="351" y="11541"/>
                      <a:pt x="371" y="11541"/>
                    </a:cubicBezTo>
                    <a:lnTo>
                      <a:pt x="1833" y="19010"/>
                    </a:lnTo>
                    <a:cubicBezTo>
                      <a:pt x="3355" y="11151"/>
                      <a:pt x="20242" y="2"/>
                      <a:pt x="2024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5" name="Google Shape;5115;p49">
                <a:extLst>
                  <a:ext uri="{FF2B5EF4-FFF2-40B4-BE49-F238E27FC236}">
                    <a16:creationId xmlns:a16="http://schemas.microsoft.com/office/drawing/2014/main" id="{C8D4CD2F-AA4F-4E1F-FBAC-41EF216CC69A}"/>
                  </a:ext>
                </a:extLst>
              </p:cNvPr>
              <p:cNvSpPr/>
              <p:nvPr/>
            </p:nvSpPr>
            <p:spPr>
              <a:xfrm>
                <a:off x="5976878" y="1907997"/>
                <a:ext cx="347884" cy="119743"/>
              </a:xfrm>
              <a:custGeom>
                <a:avLst/>
                <a:gdLst/>
                <a:ahLst/>
                <a:cxnLst/>
                <a:rect l="l" t="t" r="r" b="b"/>
                <a:pathLst>
                  <a:path w="16130" h="5552" extrusionOk="0">
                    <a:moveTo>
                      <a:pt x="14895" y="1"/>
                    </a:moveTo>
                    <a:cubicBezTo>
                      <a:pt x="14895" y="1"/>
                      <a:pt x="7966" y="4736"/>
                      <a:pt x="3060" y="4736"/>
                    </a:cubicBezTo>
                    <a:cubicBezTo>
                      <a:pt x="1883" y="4736"/>
                      <a:pt x="821" y="4463"/>
                      <a:pt x="1" y="3786"/>
                    </a:cubicBezTo>
                    <a:lnTo>
                      <a:pt x="1" y="3786"/>
                    </a:lnTo>
                    <a:cubicBezTo>
                      <a:pt x="1" y="3786"/>
                      <a:pt x="739" y="5551"/>
                      <a:pt x="3856" y="5551"/>
                    </a:cubicBezTo>
                    <a:cubicBezTo>
                      <a:pt x="6268" y="5551"/>
                      <a:pt x="10106" y="4494"/>
                      <a:pt x="16130" y="742"/>
                    </a:cubicBezTo>
                    <a:lnTo>
                      <a:pt x="1489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6" name="Google Shape;5116;p49">
                <a:extLst>
                  <a:ext uri="{FF2B5EF4-FFF2-40B4-BE49-F238E27FC236}">
                    <a16:creationId xmlns:a16="http://schemas.microsoft.com/office/drawing/2014/main" id="{7AB70CF7-B044-4093-DA9E-151B2DED0B1E}"/>
                  </a:ext>
                </a:extLst>
              </p:cNvPr>
              <p:cNvSpPr/>
              <p:nvPr/>
            </p:nvSpPr>
            <p:spPr>
              <a:xfrm>
                <a:off x="4550856" y="3032785"/>
                <a:ext cx="336777" cy="231635"/>
              </a:xfrm>
              <a:custGeom>
                <a:avLst/>
                <a:gdLst/>
                <a:ahLst/>
                <a:cxnLst/>
                <a:rect l="l" t="t" r="r" b="b"/>
                <a:pathLst>
                  <a:path w="15615" h="10740" extrusionOk="0">
                    <a:moveTo>
                      <a:pt x="7797" y="0"/>
                    </a:moveTo>
                    <a:lnTo>
                      <a:pt x="7797" y="0"/>
                    </a:lnTo>
                    <a:cubicBezTo>
                      <a:pt x="11357" y="2406"/>
                      <a:pt x="1" y="10739"/>
                      <a:pt x="1" y="10739"/>
                    </a:cubicBezTo>
                    <a:lnTo>
                      <a:pt x="15614" y="349"/>
                    </a:lnTo>
                    <a:lnTo>
                      <a:pt x="779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7" name="Google Shape;5117;p49">
                <a:extLst>
                  <a:ext uri="{FF2B5EF4-FFF2-40B4-BE49-F238E27FC236}">
                    <a16:creationId xmlns:a16="http://schemas.microsoft.com/office/drawing/2014/main" id="{54CD8944-82CA-F194-B3B8-4805E8FD5AE8}"/>
                  </a:ext>
                </a:extLst>
              </p:cNvPr>
              <p:cNvSpPr/>
              <p:nvPr/>
            </p:nvSpPr>
            <p:spPr>
              <a:xfrm>
                <a:off x="4630268" y="3328281"/>
                <a:ext cx="413535" cy="157982"/>
              </a:xfrm>
              <a:custGeom>
                <a:avLst/>
                <a:gdLst/>
                <a:ahLst/>
                <a:cxnLst/>
                <a:rect l="l" t="t" r="r" b="b"/>
                <a:pathLst>
                  <a:path w="19174" h="7325" extrusionOk="0">
                    <a:moveTo>
                      <a:pt x="19174" y="0"/>
                    </a:moveTo>
                    <a:lnTo>
                      <a:pt x="0" y="7324"/>
                    </a:lnTo>
                    <a:cubicBezTo>
                      <a:pt x="4260" y="6008"/>
                      <a:pt x="7304" y="5555"/>
                      <a:pt x="9485" y="5555"/>
                    </a:cubicBezTo>
                    <a:cubicBezTo>
                      <a:pt x="13825" y="5555"/>
                      <a:pt x="14689" y="7324"/>
                      <a:pt x="14689" y="7324"/>
                    </a:cubicBezTo>
                    <a:lnTo>
                      <a:pt x="1917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8" name="Google Shape;5118;p49">
                <a:extLst>
                  <a:ext uri="{FF2B5EF4-FFF2-40B4-BE49-F238E27FC236}">
                    <a16:creationId xmlns:a16="http://schemas.microsoft.com/office/drawing/2014/main" id="{32ABB918-31D1-076F-CBFE-4034940A49FA}"/>
                  </a:ext>
                </a:extLst>
              </p:cNvPr>
              <p:cNvSpPr/>
              <p:nvPr/>
            </p:nvSpPr>
            <p:spPr>
              <a:xfrm>
                <a:off x="5741727" y="1733645"/>
                <a:ext cx="300845" cy="110210"/>
              </a:xfrm>
              <a:custGeom>
                <a:avLst/>
                <a:gdLst/>
                <a:ahLst/>
                <a:cxnLst/>
                <a:rect l="l" t="t" r="r" b="b"/>
                <a:pathLst>
                  <a:path w="13949" h="5110" extrusionOk="0">
                    <a:moveTo>
                      <a:pt x="12303" y="1"/>
                    </a:moveTo>
                    <a:cubicBezTo>
                      <a:pt x="12303" y="1"/>
                      <a:pt x="5931" y="4197"/>
                      <a:pt x="2044" y="4197"/>
                    </a:cubicBezTo>
                    <a:cubicBezTo>
                      <a:pt x="1225" y="4197"/>
                      <a:pt x="516" y="4010"/>
                      <a:pt x="1" y="3559"/>
                    </a:cubicBezTo>
                    <a:lnTo>
                      <a:pt x="1" y="3559"/>
                    </a:lnTo>
                    <a:cubicBezTo>
                      <a:pt x="1" y="3559"/>
                      <a:pt x="291" y="5110"/>
                      <a:pt x="2911" y="5110"/>
                    </a:cubicBezTo>
                    <a:cubicBezTo>
                      <a:pt x="4918" y="5110"/>
                      <a:pt x="8292" y="4200"/>
                      <a:pt x="13949" y="988"/>
                    </a:cubicBezTo>
                    <a:lnTo>
                      <a:pt x="1230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9" name="Google Shape;5119;p49">
                <a:extLst>
                  <a:ext uri="{FF2B5EF4-FFF2-40B4-BE49-F238E27FC236}">
                    <a16:creationId xmlns:a16="http://schemas.microsoft.com/office/drawing/2014/main" id="{0712FA63-4D88-A4A3-2CF6-7A44C0F1E656}"/>
                  </a:ext>
                </a:extLst>
              </p:cNvPr>
              <p:cNvSpPr/>
              <p:nvPr/>
            </p:nvSpPr>
            <p:spPr>
              <a:xfrm>
                <a:off x="5495038" y="1565052"/>
                <a:ext cx="246711" cy="82151"/>
              </a:xfrm>
              <a:custGeom>
                <a:avLst/>
                <a:gdLst/>
                <a:ahLst/>
                <a:cxnLst/>
                <a:rect l="l" t="t" r="r" b="b"/>
                <a:pathLst>
                  <a:path w="11439" h="3809" extrusionOk="0">
                    <a:moveTo>
                      <a:pt x="10657" y="0"/>
                    </a:moveTo>
                    <a:cubicBezTo>
                      <a:pt x="10657" y="0"/>
                      <a:pt x="6835" y="3289"/>
                      <a:pt x="3293" y="3289"/>
                    </a:cubicBezTo>
                    <a:cubicBezTo>
                      <a:pt x="2114" y="3289"/>
                      <a:pt x="966" y="2925"/>
                      <a:pt x="0" y="1954"/>
                    </a:cubicBezTo>
                    <a:lnTo>
                      <a:pt x="0" y="1954"/>
                    </a:lnTo>
                    <a:cubicBezTo>
                      <a:pt x="1" y="1954"/>
                      <a:pt x="1007" y="3808"/>
                      <a:pt x="3740" y="3808"/>
                    </a:cubicBezTo>
                    <a:cubicBezTo>
                      <a:pt x="5513" y="3808"/>
                      <a:pt x="8014" y="3027"/>
                      <a:pt x="11439" y="453"/>
                    </a:cubicBezTo>
                    <a:lnTo>
                      <a:pt x="1065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0" name="Google Shape;5120;p49">
                <a:extLst>
                  <a:ext uri="{FF2B5EF4-FFF2-40B4-BE49-F238E27FC236}">
                    <a16:creationId xmlns:a16="http://schemas.microsoft.com/office/drawing/2014/main" id="{5EE53C67-B45C-F606-4B52-D55D1EF051EE}"/>
                  </a:ext>
                </a:extLst>
              </p:cNvPr>
              <p:cNvSpPr/>
              <p:nvPr/>
            </p:nvSpPr>
            <p:spPr>
              <a:xfrm>
                <a:off x="6415259" y="3000843"/>
                <a:ext cx="336755" cy="98930"/>
              </a:xfrm>
              <a:custGeom>
                <a:avLst/>
                <a:gdLst/>
                <a:ahLst/>
                <a:cxnLst/>
                <a:rect l="l" t="t" r="r" b="b"/>
                <a:pathLst>
                  <a:path w="15614" h="4587" extrusionOk="0">
                    <a:moveTo>
                      <a:pt x="0" y="2798"/>
                    </a:moveTo>
                    <a:cubicBezTo>
                      <a:pt x="596" y="3517"/>
                      <a:pt x="1440" y="3929"/>
                      <a:pt x="2448" y="4073"/>
                    </a:cubicBezTo>
                    <a:cubicBezTo>
                      <a:pt x="823" y="3558"/>
                      <a:pt x="0" y="2798"/>
                      <a:pt x="0" y="2798"/>
                    </a:cubicBezTo>
                    <a:close/>
                    <a:moveTo>
                      <a:pt x="15614" y="0"/>
                    </a:moveTo>
                    <a:cubicBezTo>
                      <a:pt x="15613" y="0"/>
                      <a:pt x="8454" y="4156"/>
                      <a:pt x="3558" y="4156"/>
                    </a:cubicBezTo>
                    <a:cubicBezTo>
                      <a:pt x="3168" y="4156"/>
                      <a:pt x="2798" y="4134"/>
                      <a:pt x="2448" y="4073"/>
                    </a:cubicBezTo>
                    <a:lnTo>
                      <a:pt x="2448" y="4073"/>
                    </a:lnTo>
                    <a:cubicBezTo>
                      <a:pt x="3333" y="4361"/>
                      <a:pt x="4444" y="4587"/>
                      <a:pt x="5802" y="4587"/>
                    </a:cubicBezTo>
                    <a:cubicBezTo>
                      <a:pt x="8270" y="4587"/>
                      <a:pt x="11499" y="3868"/>
                      <a:pt x="15531" y="1481"/>
                    </a:cubicBezTo>
                    <a:lnTo>
                      <a:pt x="1561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1" name="Google Shape;5121;p49">
                <a:extLst>
                  <a:ext uri="{FF2B5EF4-FFF2-40B4-BE49-F238E27FC236}">
                    <a16:creationId xmlns:a16="http://schemas.microsoft.com/office/drawing/2014/main" id="{0E412AEC-2015-B31F-4A1B-2AE9CD9FA5EC}"/>
                  </a:ext>
                </a:extLst>
              </p:cNvPr>
              <p:cNvSpPr/>
              <p:nvPr/>
            </p:nvSpPr>
            <p:spPr>
              <a:xfrm>
                <a:off x="6761762" y="2786096"/>
                <a:ext cx="1790" cy="33279"/>
              </a:xfrm>
              <a:custGeom>
                <a:avLst/>
                <a:gdLst/>
                <a:ahLst/>
                <a:cxnLst/>
                <a:rect l="l" t="t" r="r" b="b"/>
                <a:pathLst>
                  <a:path w="83" h="1543" extrusionOk="0">
                    <a:moveTo>
                      <a:pt x="83" y="0"/>
                    </a:moveTo>
                    <a:lnTo>
                      <a:pt x="83" y="0"/>
                    </a:lnTo>
                    <a:lnTo>
                      <a:pt x="0" y="1542"/>
                    </a:lnTo>
                    <a:lnTo>
                      <a:pt x="0" y="1542"/>
                    </a:ln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2" name="Google Shape;5122;p49">
                <a:extLst>
                  <a:ext uri="{FF2B5EF4-FFF2-40B4-BE49-F238E27FC236}">
                    <a16:creationId xmlns:a16="http://schemas.microsoft.com/office/drawing/2014/main" id="{0348C133-7A7D-CFEE-9249-FB4B21CB5915}"/>
                  </a:ext>
                </a:extLst>
              </p:cNvPr>
              <p:cNvSpPr/>
              <p:nvPr/>
            </p:nvSpPr>
            <p:spPr>
              <a:xfrm>
                <a:off x="6486669" y="2786096"/>
                <a:ext cx="276884" cy="147737"/>
              </a:xfrm>
              <a:custGeom>
                <a:avLst/>
                <a:gdLst/>
                <a:ahLst/>
                <a:cxnLst/>
                <a:rect l="l" t="t" r="r" b="b"/>
                <a:pathLst>
                  <a:path w="12838" h="6850" extrusionOk="0">
                    <a:moveTo>
                      <a:pt x="12838" y="0"/>
                    </a:moveTo>
                    <a:lnTo>
                      <a:pt x="1" y="6850"/>
                    </a:lnTo>
                    <a:cubicBezTo>
                      <a:pt x="3149" y="5739"/>
                      <a:pt x="12755" y="1542"/>
                      <a:pt x="12755" y="1542"/>
                    </a:cubicBezTo>
                    <a:lnTo>
                      <a:pt x="1283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3" name="Google Shape;5123;p49">
                <a:extLst>
                  <a:ext uri="{FF2B5EF4-FFF2-40B4-BE49-F238E27FC236}">
                    <a16:creationId xmlns:a16="http://schemas.microsoft.com/office/drawing/2014/main" id="{7D1CF43A-058E-AE5F-1EE1-D4C53E965489}"/>
                  </a:ext>
                </a:extLst>
              </p:cNvPr>
              <p:cNvSpPr/>
              <p:nvPr/>
            </p:nvSpPr>
            <p:spPr>
              <a:xfrm>
                <a:off x="6735601" y="3273694"/>
                <a:ext cx="1790" cy="32847"/>
              </a:xfrm>
              <a:custGeom>
                <a:avLst/>
                <a:gdLst/>
                <a:ahLst/>
                <a:cxnLst/>
                <a:rect l="l" t="t" r="r" b="b"/>
                <a:pathLst>
                  <a:path w="83" h="1523" extrusionOk="0">
                    <a:moveTo>
                      <a:pt x="83" y="0"/>
                    </a:moveTo>
                    <a:lnTo>
                      <a:pt x="0" y="1523"/>
                    </a:lnTo>
                    <a:cubicBezTo>
                      <a:pt x="20" y="1503"/>
                      <a:pt x="42" y="1503"/>
                      <a:pt x="83" y="1481"/>
                    </a:cubicBezTo>
                    <a:lnTo>
                      <a:pt x="83" y="0"/>
                    </a:ln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4" name="Google Shape;5124;p49">
                <a:extLst>
                  <a:ext uri="{FF2B5EF4-FFF2-40B4-BE49-F238E27FC236}">
                    <a16:creationId xmlns:a16="http://schemas.microsoft.com/office/drawing/2014/main" id="{45A952AF-7CF7-FBFC-0EE3-DB9A5F6201E5}"/>
                  </a:ext>
                </a:extLst>
              </p:cNvPr>
              <p:cNvSpPr/>
              <p:nvPr/>
            </p:nvSpPr>
            <p:spPr>
              <a:xfrm>
                <a:off x="6737369" y="3273262"/>
                <a:ext cx="22" cy="453"/>
              </a:xfrm>
              <a:custGeom>
                <a:avLst/>
                <a:gdLst/>
                <a:ahLst/>
                <a:cxnLst/>
                <a:rect l="l" t="t" r="r" b="b"/>
                <a:pathLst>
                  <a:path w="1" h="21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20"/>
                    </a:lnTo>
                    <a:lnTo>
                      <a:pt x="1" y="20"/>
                    </a:lnTo>
                    <a:close/>
                  </a:path>
                </a:pathLst>
              </a:custGeom>
              <a:solidFill>
                <a:srgbClr val="CEBF9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5" name="Google Shape;5125;p49">
                <a:extLst>
                  <a:ext uri="{FF2B5EF4-FFF2-40B4-BE49-F238E27FC236}">
                    <a16:creationId xmlns:a16="http://schemas.microsoft.com/office/drawing/2014/main" id="{F764591D-2142-B02C-9E88-BCE9742E87BE}"/>
                  </a:ext>
                </a:extLst>
              </p:cNvPr>
              <p:cNvSpPr/>
              <p:nvPr/>
            </p:nvSpPr>
            <p:spPr>
              <a:xfrm>
                <a:off x="6463613" y="3273262"/>
                <a:ext cx="273778" cy="79886"/>
              </a:xfrm>
              <a:custGeom>
                <a:avLst/>
                <a:gdLst/>
                <a:ahLst/>
                <a:cxnLst/>
                <a:rect l="l" t="t" r="r" b="b"/>
                <a:pathLst>
                  <a:path w="12694" h="3704" extrusionOk="0">
                    <a:moveTo>
                      <a:pt x="12694" y="0"/>
                    </a:moveTo>
                    <a:cubicBezTo>
                      <a:pt x="12694" y="0"/>
                      <a:pt x="6912" y="3004"/>
                      <a:pt x="3066" y="3004"/>
                    </a:cubicBezTo>
                    <a:cubicBezTo>
                      <a:pt x="1708" y="3004"/>
                      <a:pt x="576" y="2634"/>
                      <a:pt x="21" y="1625"/>
                    </a:cubicBezTo>
                    <a:lnTo>
                      <a:pt x="21" y="1625"/>
                    </a:lnTo>
                    <a:cubicBezTo>
                      <a:pt x="21" y="1625"/>
                      <a:pt x="0" y="3703"/>
                      <a:pt x="3662" y="3703"/>
                    </a:cubicBezTo>
                    <a:cubicBezTo>
                      <a:pt x="5513" y="3703"/>
                      <a:pt x="8332" y="3169"/>
                      <a:pt x="12611" y="1543"/>
                    </a:cubicBezTo>
                    <a:lnTo>
                      <a:pt x="12694" y="20"/>
                    </a:lnTo>
                    <a:lnTo>
                      <a:pt x="1269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6" name="Google Shape;5126;p49">
                <a:extLst>
                  <a:ext uri="{FF2B5EF4-FFF2-40B4-BE49-F238E27FC236}">
                    <a16:creationId xmlns:a16="http://schemas.microsoft.com/office/drawing/2014/main" id="{6D03F3EA-743D-6323-08C3-72C1C63768C4}"/>
                  </a:ext>
                </a:extLst>
              </p:cNvPr>
              <p:cNvSpPr/>
              <p:nvPr/>
            </p:nvSpPr>
            <p:spPr>
              <a:xfrm>
                <a:off x="6510630" y="3603375"/>
                <a:ext cx="209011" cy="79886"/>
              </a:xfrm>
              <a:custGeom>
                <a:avLst/>
                <a:gdLst/>
                <a:ahLst/>
                <a:cxnLst/>
                <a:rect l="l" t="t" r="r" b="b"/>
                <a:pathLst>
                  <a:path w="9691" h="3704" extrusionOk="0">
                    <a:moveTo>
                      <a:pt x="9691" y="0"/>
                    </a:moveTo>
                    <a:lnTo>
                      <a:pt x="9691" y="0"/>
                    </a:lnTo>
                    <a:cubicBezTo>
                      <a:pt x="9691" y="0"/>
                      <a:pt x="5124" y="3292"/>
                      <a:pt x="1709" y="3292"/>
                    </a:cubicBezTo>
                    <a:cubicBezTo>
                      <a:pt x="1092" y="3292"/>
                      <a:pt x="516" y="3188"/>
                      <a:pt x="0" y="2941"/>
                    </a:cubicBezTo>
                    <a:lnTo>
                      <a:pt x="0" y="2941"/>
                    </a:lnTo>
                    <a:cubicBezTo>
                      <a:pt x="1" y="2941"/>
                      <a:pt x="1029" y="3703"/>
                      <a:pt x="3086" y="3703"/>
                    </a:cubicBezTo>
                    <a:cubicBezTo>
                      <a:pt x="4650" y="3703"/>
                      <a:pt x="6811" y="3251"/>
                      <a:pt x="9567" y="1646"/>
                    </a:cubicBezTo>
                    <a:lnTo>
                      <a:pt x="969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7" name="Google Shape;5127;p49">
                <a:extLst>
                  <a:ext uri="{FF2B5EF4-FFF2-40B4-BE49-F238E27FC236}">
                    <a16:creationId xmlns:a16="http://schemas.microsoft.com/office/drawing/2014/main" id="{FD301989-D343-9787-52E6-C147F63B785E}"/>
                  </a:ext>
                </a:extLst>
              </p:cNvPr>
              <p:cNvSpPr/>
              <p:nvPr/>
            </p:nvSpPr>
            <p:spPr>
              <a:xfrm>
                <a:off x="4908898" y="1244710"/>
                <a:ext cx="1177154" cy="969459"/>
              </a:xfrm>
              <a:custGeom>
                <a:avLst/>
                <a:gdLst/>
                <a:ahLst/>
                <a:cxnLst/>
                <a:rect l="l" t="t" r="r" b="b"/>
                <a:pathLst>
                  <a:path w="54580" h="44950" extrusionOk="0">
                    <a:moveTo>
                      <a:pt x="187" y="0"/>
                    </a:moveTo>
                    <a:cubicBezTo>
                      <a:pt x="83" y="0"/>
                      <a:pt x="1" y="83"/>
                      <a:pt x="1" y="185"/>
                    </a:cubicBezTo>
                    <a:cubicBezTo>
                      <a:pt x="1" y="288"/>
                      <a:pt x="83" y="371"/>
                      <a:pt x="187" y="371"/>
                    </a:cubicBezTo>
                    <a:lnTo>
                      <a:pt x="3333" y="371"/>
                    </a:lnTo>
                    <a:lnTo>
                      <a:pt x="54270" y="44889"/>
                    </a:lnTo>
                    <a:cubicBezTo>
                      <a:pt x="54292" y="44930"/>
                      <a:pt x="54333" y="44950"/>
                      <a:pt x="54374" y="44950"/>
                    </a:cubicBezTo>
                    <a:cubicBezTo>
                      <a:pt x="54435" y="44950"/>
                      <a:pt x="54476" y="44930"/>
                      <a:pt x="54517" y="44889"/>
                    </a:cubicBezTo>
                    <a:cubicBezTo>
                      <a:pt x="54580" y="44807"/>
                      <a:pt x="54580" y="44683"/>
                      <a:pt x="54497" y="44621"/>
                    </a:cubicBezTo>
                    <a:lnTo>
                      <a:pt x="3519" y="41"/>
                    </a:lnTo>
                    <a:cubicBezTo>
                      <a:pt x="3498" y="20"/>
                      <a:pt x="3457" y="0"/>
                      <a:pt x="339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8" name="Google Shape;5128;p49">
                <a:extLst>
                  <a:ext uri="{FF2B5EF4-FFF2-40B4-BE49-F238E27FC236}">
                    <a16:creationId xmlns:a16="http://schemas.microsoft.com/office/drawing/2014/main" id="{B59C5017-7DDD-CBB2-AFEE-F479808DFE4D}"/>
                  </a:ext>
                </a:extLst>
              </p:cNvPr>
              <p:cNvSpPr/>
              <p:nvPr/>
            </p:nvSpPr>
            <p:spPr>
              <a:xfrm>
                <a:off x="5215933" y="1521658"/>
                <a:ext cx="87456" cy="39857"/>
              </a:xfrm>
              <a:custGeom>
                <a:avLst/>
                <a:gdLst/>
                <a:ahLst/>
                <a:cxnLst/>
                <a:rect l="l" t="t" r="r" b="b"/>
                <a:pathLst>
                  <a:path w="4055" h="1848" extrusionOk="0">
                    <a:moveTo>
                      <a:pt x="3856" y="0"/>
                    </a:moveTo>
                    <a:cubicBezTo>
                      <a:pt x="3831" y="0"/>
                      <a:pt x="3807" y="5"/>
                      <a:pt x="3786" y="16"/>
                    </a:cubicBezTo>
                    <a:lnTo>
                      <a:pt x="145" y="1497"/>
                    </a:lnTo>
                    <a:cubicBezTo>
                      <a:pt x="63" y="1519"/>
                      <a:pt x="1" y="1642"/>
                      <a:pt x="42" y="1724"/>
                    </a:cubicBezTo>
                    <a:cubicBezTo>
                      <a:pt x="83" y="1807"/>
                      <a:pt x="145" y="1848"/>
                      <a:pt x="228" y="1848"/>
                    </a:cubicBezTo>
                    <a:cubicBezTo>
                      <a:pt x="248" y="1848"/>
                      <a:pt x="269" y="1848"/>
                      <a:pt x="289" y="1826"/>
                    </a:cubicBezTo>
                    <a:lnTo>
                      <a:pt x="3931" y="345"/>
                    </a:lnTo>
                    <a:cubicBezTo>
                      <a:pt x="4013" y="326"/>
                      <a:pt x="4054" y="202"/>
                      <a:pt x="4033" y="120"/>
                    </a:cubicBezTo>
                    <a:cubicBezTo>
                      <a:pt x="4002" y="43"/>
                      <a:pt x="3926" y="0"/>
                      <a:pt x="385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9" name="Google Shape;5129;p49">
                <a:extLst>
                  <a:ext uri="{FF2B5EF4-FFF2-40B4-BE49-F238E27FC236}">
                    <a16:creationId xmlns:a16="http://schemas.microsoft.com/office/drawing/2014/main" id="{DF63AB25-EB71-2382-F913-DEF4156C0EBF}"/>
                  </a:ext>
                </a:extLst>
              </p:cNvPr>
              <p:cNvSpPr/>
              <p:nvPr/>
            </p:nvSpPr>
            <p:spPr>
              <a:xfrm>
                <a:off x="5533191" y="1806500"/>
                <a:ext cx="89656" cy="41194"/>
              </a:xfrm>
              <a:custGeom>
                <a:avLst/>
                <a:gdLst/>
                <a:ahLst/>
                <a:cxnLst/>
                <a:rect l="l" t="t" r="r" b="b"/>
                <a:pathLst>
                  <a:path w="4157" h="1910" extrusionOk="0">
                    <a:moveTo>
                      <a:pt x="3957" y="0"/>
                    </a:moveTo>
                    <a:cubicBezTo>
                      <a:pt x="3934" y="0"/>
                      <a:pt x="3910" y="5"/>
                      <a:pt x="3888" y="16"/>
                    </a:cubicBezTo>
                    <a:lnTo>
                      <a:pt x="144" y="1560"/>
                    </a:lnTo>
                    <a:cubicBezTo>
                      <a:pt x="42" y="1601"/>
                      <a:pt x="1" y="1703"/>
                      <a:pt x="42" y="1807"/>
                    </a:cubicBezTo>
                    <a:cubicBezTo>
                      <a:pt x="62" y="1868"/>
                      <a:pt x="144" y="1909"/>
                      <a:pt x="206" y="1909"/>
                    </a:cubicBezTo>
                    <a:lnTo>
                      <a:pt x="289" y="1909"/>
                    </a:lnTo>
                    <a:lnTo>
                      <a:pt x="4011" y="346"/>
                    </a:lnTo>
                    <a:cubicBezTo>
                      <a:pt x="4115" y="304"/>
                      <a:pt x="4156" y="202"/>
                      <a:pt x="4115" y="99"/>
                    </a:cubicBezTo>
                    <a:cubicBezTo>
                      <a:pt x="4085" y="39"/>
                      <a:pt x="4021" y="0"/>
                      <a:pt x="395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0" name="Google Shape;5130;p49">
                <a:extLst>
                  <a:ext uri="{FF2B5EF4-FFF2-40B4-BE49-F238E27FC236}">
                    <a16:creationId xmlns:a16="http://schemas.microsoft.com/office/drawing/2014/main" id="{24A63F69-8FF0-074F-CEDC-9C60C18717C3}"/>
                  </a:ext>
                </a:extLst>
              </p:cNvPr>
              <p:cNvSpPr/>
              <p:nvPr/>
            </p:nvSpPr>
            <p:spPr>
              <a:xfrm>
                <a:off x="5887696" y="2114419"/>
                <a:ext cx="93646" cy="41194"/>
              </a:xfrm>
              <a:custGeom>
                <a:avLst/>
                <a:gdLst/>
                <a:ahLst/>
                <a:cxnLst/>
                <a:rect l="l" t="t" r="r" b="b"/>
                <a:pathLst>
                  <a:path w="4342" h="1910" extrusionOk="0">
                    <a:moveTo>
                      <a:pt x="4143" y="1"/>
                    </a:moveTo>
                    <a:cubicBezTo>
                      <a:pt x="4119" y="1"/>
                      <a:pt x="4095" y="6"/>
                      <a:pt x="4073" y="17"/>
                    </a:cubicBezTo>
                    <a:lnTo>
                      <a:pt x="145" y="1560"/>
                    </a:lnTo>
                    <a:cubicBezTo>
                      <a:pt x="41" y="1580"/>
                      <a:pt x="0" y="1704"/>
                      <a:pt x="41" y="1786"/>
                    </a:cubicBezTo>
                    <a:cubicBezTo>
                      <a:pt x="63" y="1868"/>
                      <a:pt x="123" y="1909"/>
                      <a:pt x="206" y="1909"/>
                    </a:cubicBezTo>
                    <a:cubicBezTo>
                      <a:pt x="227" y="1909"/>
                      <a:pt x="247" y="1909"/>
                      <a:pt x="268" y="1889"/>
                    </a:cubicBezTo>
                    <a:lnTo>
                      <a:pt x="4197" y="346"/>
                    </a:lnTo>
                    <a:cubicBezTo>
                      <a:pt x="4300" y="305"/>
                      <a:pt x="4342" y="203"/>
                      <a:pt x="4300" y="120"/>
                    </a:cubicBezTo>
                    <a:cubicBezTo>
                      <a:pt x="4285" y="43"/>
                      <a:pt x="4213" y="1"/>
                      <a:pt x="4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1" name="Google Shape;5131;p49">
                <a:extLst>
                  <a:ext uri="{FF2B5EF4-FFF2-40B4-BE49-F238E27FC236}">
                    <a16:creationId xmlns:a16="http://schemas.microsoft.com/office/drawing/2014/main" id="{9C10DFB6-8439-5DBA-82BF-2C0548EF80D4}"/>
                  </a:ext>
                </a:extLst>
              </p:cNvPr>
              <p:cNvSpPr/>
              <p:nvPr/>
            </p:nvSpPr>
            <p:spPr>
              <a:xfrm>
                <a:off x="6347343" y="2848641"/>
                <a:ext cx="278242" cy="1503233"/>
              </a:xfrm>
              <a:custGeom>
                <a:avLst/>
                <a:gdLst/>
                <a:ahLst/>
                <a:cxnLst/>
                <a:rect l="l" t="t" r="r" b="b"/>
                <a:pathLst>
                  <a:path w="12901" h="69699" extrusionOk="0">
                    <a:moveTo>
                      <a:pt x="165" y="0"/>
                    </a:moveTo>
                    <a:cubicBezTo>
                      <a:pt x="63" y="21"/>
                      <a:pt x="1" y="123"/>
                      <a:pt x="22" y="227"/>
                    </a:cubicBezTo>
                    <a:lnTo>
                      <a:pt x="1194" y="6460"/>
                    </a:lnTo>
                    <a:lnTo>
                      <a:pt x="1276" y="6399"/>
                    </a:lnTo>
                    <a:cubicBezTo>
                      <a:pt x="1317" y="6358"/>
                      <a:pt x="1359" y="6358"/>
                      <a:pt x="1400" y="6358"/>
                    </a:cubicBezTo>
                    <a:cubicBezTo>
                      <a:pt x="1441" y="6358"/>
                      <a:pt x="1503" y="6377"/>
                      <a:pt x="1545" y="6419"/>
                    </a:cubicBezTo>
                    <a:cubicBezTo>
                      <a:pt x="1606" y="6501"/>
                      <a:pt x="1586" y="6624"/>
                      <a:pt x="1503" y="6687"/>
                    </a:cubicBezTo>
                    <a:lnTo>
                      <a:pt x="1276" y="6871"/>
                    </a:lnTo>
                    <a:lnTo>
                      <a:pt x="5226" y="27917"/>
                    </a:lnTo>
                    <a:lnTo>
                      <a:pt x="5248" y="27917"/>
                    </a:lnTo>
                    <a:cubicBezTo>
                      <a:pt x="5309" y="27917"/>
                      <a:pt x="5371" y="27937"/>
                      <a:pt x="5391" y="28000"/>
                    </a:cubicBezTo>
                    <a:cubicBezTo>
                      <a:pt x="5453" y="28082"/>
                      <a:pt x="5453" y="28184"/>
                      <a:pt x="5371" y="28247"/>
                    </a:cubicBezTo>
                    <a:lnTo>
                      <a:pt x="5289" y="28307"/>
                    </a:lnTo>
                    <a:lnTo>
                      <a:pt x="8909" y="47481"/>
                    </a:lnTo>
                    <a:lnTo>
                      <a:pt x="8992" y="47420"/>
                    </a:lnTo>
                    <a:cubicBezTo>
                      <a:pt x="9033" y="47398"/>
                      <a:pt x="9074" y="47379"/>
                      <a:pt x="9094" y="47379"/>
                    </a:cubicBezTo>
                    <a:cubicBezTo>
                      <a:pt x="9156" y="47379"/>
                      <a:pt x="9217" y="47398"/>
                      <a:pt x="9258" y="47461"/>
                    </a:cubicBezTo>
                    <a:cubicBezTo>
                      <a:pt x="9265" y="47470"/>
                      <a:pt x="9270" y="47478"/>
                      <a:pt x="9275" y="47487"/>
                    </a:cubicBezTo>
                    <a:lnTo>
                      <a:pt x="9275" y="47487"/>
                    </a:lnTo>
                    <a:lnTo>
                      <a:pt x="393" y="145"/>
                    </a:lnTo>
                    <a:cubicBezTo>
                      <a:pt x="371" y="63"/>
                      <a:pt x="289" y="0"/>
                      <a:pt x="207" y="0"/>
                    </a:cubicBezTo>
                    <a:close/>
                    <a:moveTo>
                      <a:pt x="9275" y="47487"/>
                    </a:moveTo>
                    <a:lnTo>
                      <a:pt x="9293" y="47584"/>
                    </a:lnTo>
                    <a:lnTo>
                      <a:pt x="9293" y="47584"/>
                    </a:lnTo>
                    <a:cubicBezTo>
                      <a:pt x="9297" y="47552"/>
                      <a:pt x="9292" y="47519"/>
                      <a:pt x="9275" y="47487"/>
                    </a:cubicBezTo>
                    <a:close/>
                    <a:moveTo>
                      <a:pt x="9293" y="47584"/>
                    </a:moveTo>
                    <a:lnTo>
                      <a:pt x="9293" y="47584"/>
                    </a:lnTo>
                    <a:cubicBezTo>
                      <a:pt x="9287" y="47630"/>
                      <a:pt x="9261" y="47675"/>
                      <a:pt x="9217" y="47708"/>
                    </a:cubicBezTo>
                    <a:lnTo>
                      <a:pt x="8970" y="47892"/>
                    </a:lnTo>
                    <a:lnTo>
                      <a:pt x="12509" y="66695"/>
                    </a:lnTo>
                    <a:lnTo>
                      <a:pt x="10904" y="69411"/>
                    </a:lnTo>
                    <a:cubicBezTo>
                      <a:pt x="10863" y="69493"/>
                      <a:pt x="10884" y="69616"/>
                      <a:pt x="10986" y="69658"/>
                    </a:cubicBezTo>
                    <a:cubicBezTo>
                      <a:pt x="11008" y="69679"/>
                      <a:pt x="11049" y="69699"/>
                      <a:pt x="11069" y="69699"/>
                    </a:cubicBezTo>
                    <a:cubicBezTo>
                      <a:pt x="11131" y="69699"/>
                      <a:pt x="11192" y="69658"/>
                      <a:pt x="11233" y="69597"/>
                    </a:cubicBezTo>
                    <a:lnTo>
                      <a:pt x="12859" y="66840"/>
                    </a:lnTo>
                    <a:cubicBezTo>
                      <a:pt x="12879" y="66799"/>
                      <a:pt x="12900" y="66758"/>
                      <a:pt x="12879" y="66695"/>
                    </a:cubicBezTo>
                    <a:lnTo>
                      <a:pt x="9293" y="4758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2" name="Google Shape;5132;p49">
                <a:extLst>
                  <a:ext uri="{FF2B5EF4-FFF2-40B4-BE49-F238E27FC236}">
                    <a16:creationId xmlns:a16="http://schemas.microsoft.com/office/drawing/2014/main" id="{E76F42B9-44C5-E55A-65E4-9EC9952EA442}"/>
                  </a:ext>
                </a:extLst>
              </p:cNvPr>
              <p:cNvSpPr/>
              <p:nvPr/>
            </p:nvSpPr>
            <p:spPr>
              <a:xfrm>
                <a:off x="6472046" y="3870466"/>
                <a:ext cx="76327" cy="59483"/>
              </a:xfrm>
              <a:custGeom>
                <a:avLst/>
                <a:gdLst/>
                <a:ahLst/>
                <a:cxnLst/>
                <a:rect l="l" t="t" r="r" b="b"/>
                <a:pathLst>
                  <a:path w="3539" h="2758" extrusionOk="0">
                    <a:moveTo>
                      <a:pt x="3312" y="1"/>
                    </a:moveTo>
                    <a:cubicBezTo>
                      <a:pt x="3292" y="1"/>
                      <a:pt x="3251" y="20"/>
                      <a:pt x="3210" y="42"/>
                    </a:cubicBezTo>
                    <a:lnTo>
                      <a:pt x="3127" y="103"/>
                    </a:lnTo>
                    <a:lnTo>
                      <a:pt x="83" y="2428"/>
                    </a:lnTo>
                    <a:cubicBezTo>
                      <a:pt x="0" y="2489"/>
                      <a:pt x="0" y="2593"/>
                      <a:pt x="61" y="2675"/>
                    </a:cubicBezTo>
                    <a:cubicBezTo>
                      <a:pt x="103" y="2736"/>
                      <a:pt x="144" y="2757"/>
                      <a:pt x="206" y="2757"/>
                    </a:cubicBezTo>
                    <a:cubicBezTo>
                      <a:pt x="247" y="2757"/>
                      <a:pt x="289" y="2736"/>
                      <a:pt x="308" y="2716"/>
                    </a:cubicBezTo>
                    <a:lnTo>
                      <a:pt x="3188" y="514"/>
                    </a:lnTo>
                    <a:lnTo>
                      <a:pt x="3435" y="330"/>
                    </a:lnTo>
                    <a:cubicBezTo>
                      <a:pt x="3518" y="267"/>
                      <a:pt x="3539" y="165"/>
                      <a:pt x="3476" y="83"/>
                    </a:cubicBezTo>
                    <a:cubicBezTo>
                      <a:pt x="3435" y="20"/>
                      <a:pt x="3374" y="1"/>
                      <a:pt x="331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3" name="Google Shape;5133;p49">
                <a:extLst>
                  <a:ext uri="{FF2B5EF4-FFF2-40B4-BE49-F238E27FC236}">
                    <a16:creationId xmlns:a16="http://schemas.microsoft.com/office/drawing/2014/main" id="{3D9E2687-A758-3502-9FB6-034C67F57C49}"/>
                  </a:ext>
                </a:extLst>
              </p:cNvPr>
              <p:cNvSpPr/>
              <p:nvPr/>
            </p:nvSpPr>
            <p:spPr>
              <a:xfrm>
                <a:off x="6386401" y="3450741"/>
                <a:ext cx="78570" cy="60367"/>
              </a:xfrm>
              <a:custGeom>
                <a:avLst/>
                <a:gdLst/>
                <a:ahLst/>
                <a:cxnLst/>
                <a:rect l="l" t="t" r="r" b="b"/>
                <a:pathLst>
                  <a:path w="3643" h="2799" extrusionOk="0">
                    <a:moveTo>
                      <a:pt x="3415" y="0"/>
                    </a:moveTo>
                    <a:cubicBezTo>
                      <a:pt x="3395" y="20"/>
                      <a:pt x="3354" y="20"/>
                      <a:pt x="3333" y="42"/>
                    </a:cubicBezTo>
                    <a:lnTo>
                      <a:pt x="83" y="2469"/>
                    </a:lnTo>
                    <a:cubicBezTo>
                      <a:pt x="0" y="2530"/>
                      <a:pt x="0" y="2653"/>
                      <a:pt x="63" y="2736"/>
                    </a:cubicBezTo>
                    <a:cubicBezTo>
                      <a:pt x="83" y="2777"/>
                      <a:pt x="145" y="2798"/>
                      <a:pt x="206" y="2798"/>
                    </a:cubicBezTo>
                    <a:cubicBezTo>
                      <a:pt x="247" y="2798"/>
                      <a:pt x="288" y="2798"/>
                      <a:pt x="310" y="2777"/>
                    </a:cubicBezTo>
                    <a:lnTo>
                      <a:pt x="3478" y="390"/>
                    </a:lnTo>
                    <a:lnTo>
                      <a:pt x="3560" y="330"/>
                    </a:lnTo>
                    <a:cubicBezTo>
                      <a:pt x="3642" y="267"/>
                      <a:pt x="3642" y="165"/>
                      <a:pt x="3580" y="83"/>
                    </a:cubicBezTo>
                    <a:cubicBezTo>
                      <a:pt x="3560" y="20"/>
                      <a:pt x="3498" y="0"/>
                      <a:pt x="343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4" name="Google Shape;5134;p49">
                <a:extLst>
                  <a:ext uri="{FF2B5EF4-FFF2-40B4-BE49-F238E27FC236}">
                    <a16:creationId xmlns:a16="http://schemas.microsoft.com/office/drawing/2014/main" id="{3358EB30-3D08-C4F2-2FFD-2F51C6663E34}"/>
                  </a:ext>
                </a:extLst>
              </p:cNvPr>
              <p:cNvSpPr/>
              <p:nvPr/>
            </p:nvSpPr>
            <p:spPr>
              <a:xfrm>
                <a:off x="6301210" y="2985746"/>
                <a:ext cx="80770" cy="63926"/>
              </a:xfrm>
              <a:custGeom>
                <a:avLst/>
                <a:gdLst/>
                <a:ahLst/>
                <a:cxnLst/>
                <a:rect l="l" t="t" r="r" b="b"/>
                <a:pathLst>
                  <a:path w="3745" h="2964" extrusionOk="0">
                    <a:moveTo>
                      <a:pt x="3539" y="1"/>
                    </a:moveTo>
                    <a:cubicBezTo>
                      <a:pt x="3498" y="1"/>
                      <a:pt x="3456" y="1"/>
                      <a:pt x="3415" y="42"/>
                    </a:cubicBezTo>
                    <a:lnTo>
                      <a:pt x="3333" y="103"/>
                    </a:lnTo>
                    <a:lnTo>
                      <a:pt x="104" y="2634"/>
                    </a:lnTo>
                    <a:cubicBezTo>
                      <a:pt x="22" y="2695"/>
                      <a:pt x="0" y="2818"/>
                      <a:pt x="63" y="2901"/>
                    </a:cubicBezTo>
                    <a:cubicBezTo>
                      <a:pt x="104" y="2942"/>
                      <a:pt x="165" y="2963"/>
                      <a:pt x="206" y="2963"/>
                    </a:cubicBezTo>
                    <a:cubicBezTo>
                      <a:pt x="247" y="2963"/>
                      <a:pt x="288" y="2942"/>
                      <a:pt x="330" y="2922"/>
                    </a:cubicBezTo>
                    <a:lnTo>
                      <a:pt x="3415" y="514"/>
                    </a:lnTo>
                    <a:lnTo>
                      <a:pt x="3642" y="330"/>
                    </a:lnTo>
                    <a:cubicBezTo>
                      <a:pt x="3725" y="267"/>
                      <a:pt x="3745" y="144"/>
                      <a:pt x="3684" y="62"/>
                    </a:cubicBezTo>
                    <a:cubicBezTo>
                      <a:pt x="3642" y="20"/>
                      <a:pt x="3580" y="1"/>
                      <a:pt x="353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5" name="Google Shape;5135;p49">
                <a:extLst>
                  <a:ext uri="{FF2B5EF4-FFF2-40B4-BE49-F238E27FC236}">
                    <a16:creationId xmlns:a16="http://schemas.microsoft.com/office/drawing/2014/main" id="{9E9EEE11-0A90-1DE6-E1DD-7AFCF9491476}"/>
                  </a:ext>
                </a:extLst>
              </p:cNvPr>
              <p:cNvSpPr/>
              <p:nvPr/>
            </p:nvSpPr>
            <p:spPr>
              <a:xfrm>
                <a:off x="4197688" y="3077149"/>
                <a:ext cx="357632" cy="145969"/>
              </a:xfrm>
              <a:custGeom>
                <a:avLst/>
                <a:gdLst/>
                <a:ahLst/>
                <a:cxnLst/>
                <a:rect l="l" t="t" r="r" b="b"/>
                <a:pathLst>
                  <a:path w="16582" h="6768" extrusionOk="0">
                    <a:moveTo>
                      <a:pt x="185" y="1"/>
                    </a:moveTo>
                    <a:cubicBezTo>
                      <a:pt x="82" y="1"/>
                      <a:pt x="0" y="83"/>
                      <a:pt x="0" y="185"/>
                    </a:cubicBezTo>
                    <a:cubicBezTo>
                      <a:pt x="0" y="289"/>
                      <a:pt x="82" y="371"/>
                      <a:pt x="185" y="371"/>
                    </a:cubicBezTo>
                    <a:lnTo>
                      <a:pt x="4115" y="371"/>
                    </a:lnTo>
                    <a:lnTo>
                      <a:pt x="16293" y="6748"/>
                    </a:lnTo>
                    <a:cubicBezTo>
                      <a:pt x="16313" y="6768"/>
                      <a:pt x="16335" y="6768"/>
                      <a:pt x="16376" y="6768"/>
                    </a:cubicBezTo>
                    <a:cubicBezTo>
                      <a:pt x="16437" y="6768"/>
                      <a:pt x="16499" y="6727"/>
                      <a:pt x="16540" y="6666"/>
                    </a:cubicBezTo>
                    <a:cubicBezTo>
                      <a:pt x="16581" y="6584"/>
                      <a:pt x="16540" y="6460"/>
                      <a:pt x="16458" y="6419"/>
                    </a:cubicBezTo>
                    <a:lnTo>
                      <a:pt x="4238" y="20"/>
                    </a:lnTo>
                    <a:cubicBezTo>
                      <a:pt x="4217" y="1"/>
                      <a:pt x="4197" y="1"/>
                      <a:pt x="415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6" name="Google Shape;5136;p49">
                <a:extLst>
                  <a:ext uri="{FF2B5EF4-FFF2-40B4-BE49-F238E27FC236}">
                    <a16:creationId xmlns:a16="http://schemas.microsoft.com/office/drawing/2014/main" id="{E885BD5D-6C75-0CAB-4B70-3A443E02E848}"/>
                  </a:ext>
                </a:extLst>
              </p:cNvPr>
              <p:cNvSpPr/>
              <p:nvPr/>
            </p:nvSpPr>
            <p:spPr>
              <a:xfrm>
                <a:off x="4625825" y="3528363"/>
                <a:ext cx="57693" cy="350105"/>
              </a:xfrm>
              <a:custGeom>
                <a:avLst/>
                <a:gdLst/>
                <a:ahLst/>
                <a:cxnLst/>
                <a:rect l="l" t="t" r="r" b="b"/>
                <a:pathLst>
                  <a:path w="2675" h="16233" extrusionOk="0">
                    <a:moveTo>
                      <a:pt x="2491" y="1"/>
                    </a:moveTo>
                    <a:cubicBezTo>
                      <a:pt x="2387" y="1"/>
                      <a:pt x="2305" y="83"/>
                      <a:pt x="2305" y="187"/>
                    </a:cubicBezTo>
                    <a:lnTo>
                      <a:pt x="2305" y="11974"/>
                    </a:lnTo>
                    <a:lnTo>
                      <a:pt x="63" y="15965"/>
                    </a:lnTo>
                    <a:cubicBezTo>
                      <a:pt x="1" y="16047"/>
                      <a:pt x="42" y="16170"/>
                      <a:pt x="124" y="16212"/>
                    </a:cubicBezTo>
                    <a:cubicBezTo>
                      <a:pt x="145" y="16233"/>
                      <a:pt x="187" y="16233"/>
                      <a:pt x="206" y="16233"/>
                    </a:cubicBezTo>
                    <a:cubicBezTo>
                      <a:pt x="269" y="16233"/>
                      <a:pt x="351" y="16192"/>
                      <a:pt x="371" y="16151"/>
                    </a:cubicBezTo>
                    <a:lnTo>
                      <a:pt x="2655" y="12097"/>
                    </a:lnTo>
                    <a:cubicBezTo>
                      <a:pt x="2675" y="12077"/>
                      <a:pt x="2675" y="12056"/>
                      <a:pt x="2675" y="12015"/>
                    </a:cubicBezTo>
                    <a:lnTo>
                      <a:pt x="2675" y="187"/>
                    </a:lnTo>
                    <a:cubicBezTo>
                      <a:pt x="2675" y="83"/>
                      <a:pt x="2593" y="1"/>
                      <a:pt x="24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7" name="Google Shape;5137;p49">
                <a:extLst>
                  <a:ext uri="{FF2B5EF4-FFF2-40B4-BE49-F238E27FC236}">
                    <a16:creationId xmlns:a16="http://schemas.microsoft.com/office/drawing/2014/main" id="{6BAC43A7-F713-049D-41D9-15E63735002B}"/>
                  </a:ext>
                </a:extLst>
              </p:cNvPr>
              <p:cNvSpPr/>
              <p:nvPr/>
            </p:nvSpPr>
            <p:spPr>
              <a:xfrm>
                <a:off x="6430766" y="1678087"/>
                <a:ext cx="91425" cy="102618"/>
              </a:xfrm>
              <a:custGeom>
                <a:avLst/>
                <a:gdLst/>
                <a:ahLst/>
                <a:cxnLst/>
                <a:rect l="l" t="t" r="r" b="b"/>
                <a:pathLst>
                  <a:path w="4239" h="4758" extrusionOk="0">
                    <a:moveTo>
                      <a:pt x="203" y="1"/>
                    </a:moveTo>
                    <a:cubicBezTo>
                      <a:pt x="191" y="1"/>
                      <a:pt x="178" y="2"/>
                      <a:pt x="165" y="5"/>
                    </a:cubicBezTo>
                    <a:cubicBezTo>
                      <a:pt x="63" y="26"/>
                      <a:pt x="0" y="108"/>
                      <a:pt x="0" y="210"/>
                    </a:cubicBezTo>
                    <a:cubicBezTo>
                      <a:pt x="762" y="4511"/>
                      <a:pt x="3374" y="4758"/>
                      <a:pt x="3950" y="4758"/>
                    </a:cubicBezTo>
                    <a:lnTo>
                      <a:pt x="4054" y="4758"/>
                    </a:lnTo>
                    <a:cubicBezTo>
                      <a:pt x="4156" y="4736"/>
                      <a:pt x="4238" y="4654"/>
                      <a:pt x="4219" y="4552"/>
                    </a:cubicBezTo>
                    <a:cubicBezTo>
                      <a:pt x="4219" y="4459"/>
                      <a:pt x="4153" y="4384"/>
                      <a:pt x="4065" y="4384"/>
                    </a:cubicBezTo>
                    <a:cubicBezTo>
                      <a:pt x="4055" y="4384"/>
                      <a:pt x="4044" y="4385"/>
                      <a:pt x="4033" y="4387"/>
                    </a:cubicBezTo>
                    <a:cubicBezTo>
                      <a:pt x="4021" y="4387"/>
                      <a:pt x="3988" y="4389"/>
                      <a:pt x="3936" y="4389"/>
                    </a:cubicBezTo>
                    <a:cubicBezTo>
                      <a:pt x="3420" y="4389"/>
                      <a:pt x="1081" y="4203"/>
                      <a:pt x="371" y="149"/>
                    </a:cubicBezTo>
                    <a:cubicBezTo>
                      <a:pt x="353" y="59"/>
                      <a:pt x="288" y="1"/>
                      <a:pt x="20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8" name="Google Shape;5138;p49">
                <a:extLst>
                  <a:ext uri="{FF2B5EF4-FFF2-40B4-BE49-F238E27FC236}">
                    <a16:creationId xmlns:a16="http://schemas.microsoft.com/office/drawing/2014/main" id="{4BDE3390-945B-5E54-8CAF-3027668C2991}"/>
                  </a:ext>
                </a:extLst>
              </p:cNvPr>
              <p:cNvSpPr/>
              <p:nvPr/>
            </p:nvSpPr>
            <p:spPr>
              <a:xfrm>
                <a:off x="6077167" y="1579243"/>
                <a:ext cx="77643" cy="66579"/>
              </a:xfrm>
              <a:custGeom>
                <a:avLst/>
                <a:gdLst/>
                <a:ahLst/>
                <a:cxnLst/>
                <a:rect l="l" t="t" r="r" b="b"/>
                <a:pathLst>
                  <a:path w="3600" h="3087" extrusionOk="0">
                    <a:moveTo>
                      <a:pt x="210" y="1"/>
                    </a:moveTo>
                    <a:cubicBezTo>
                      <a:pt x="179" y="1"/>
                      <a:pt x="150" y="8"/>
                      <a:pt x="124" y="21"/>
                    </a:cubicBezTo>
                    <a:cubicBezTo>
                      <a:pt x="41" y="62"/>
                      <a:pt x="0" y="185"/>
                      <a:pt x="61" y="267"/>
                    </a:cubicBezTo>
                    <a:cubicBezTo>
                      <a:pt x="1378" y="2716"/>
                      <a:pt x="3292" y="3065"/>
                      <a:pt x="3374" y="3087"/>
                    </a:cubicBezTo>
                    <a:lnTo>
                      <a:pt x="3415" y="3087"/>
                    </a:lnTo>
                    <a:cubicBezTo>
                      <a:pt x="3497" y="3087"/>
                      <a:pt x="3580" y="3024"/>
                      <a:pt x="3600" y="2922"/>
                    </a:cubicBezTo>
                    <a:cubicBezTo>
                      <a:pt x="3600" y="2818"/>
                      <a:pt x="3539" y="2736"/>
                      <a:pt x="3435" y="2716"/>
                    </a:cubicBezTo>
                    <a:cubicBezTo>
                      <a:pt x="3415" y="2716"/>
                      <a:pt x="1605" y="2366"/>
                      <a:pt x="371" y="103"/>
                    </a:cubicBezTo>
                    <a:cubicBezTo>
                      <a:pt x="342" y="33"/>
                      <a:pt x="275" y="1"/>
                      <a:pt x="21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9" name="Google Shape;5139;p49">
                <a:extLst>
                  <a:ext uri="{FF2B5EF4-FFF2-40B4-BE49-F238E27FC236}">
                    <a16:creationId xmlns:a16="http://schemas.microsoft.com/office/drawing/2014/main" id="{94F42121-3D26-FE6A-97FA-D8F0F6D1DDAD}"/>
                  </a:ext>
                </a:extLst>
              </p:cNvPr>
              <p:cNvSpPr/>
              <p:nvPr/>
            </p:nvSpPr>
            <p:spPr>
              <a:xfrm>
                <a:off x="5802504" y="1408580"/>
                <a:ext cx="76780" cy="69534"/>
              </a:xfrm>
              <a:custGeom>
                <a:avLst/>
                <a:gdLst/>
                <a:ahLst/>
                <a:cxnLst/>
                <a:rect l="l" t="t" r="r" b="b"/>
                <a:pathLst>
                  <a:path w="3560" h="3224" extrusionOk="0">
                    <a:moveTo>
                      <a:pt x="335" y="1"/>
                    </a:moveTo>
                    <a:cubicBezTo>
                      <a:pt x="267" y="1"/>
                      <a:pt x="197" y="52"/>
                      <a:pt x="165" y="116"/>
                    </a:cubicBezTo>
                    <a:cubicBezTo>
                      <a:pt x="0" y="590"/>
                      <a:pt x="22" y="1043"/>
                      <a:pt x="268" y="1454"/>
                    </a:cubicBezTo>
                    <a:cubicBezTo>
                      <a:pt x="968" y="2708"/>
                      <a:pt x="3231" y="3202"/>
                      <a:pt x="3333" y="3223"/>
                    </a:cubicBezTo>
                    <a:lnTo>
                      <a:pt x="3374" y="3223"/>
                    </a:lnTo>
                    <a:cubicBezTo>
                      <a:pt x="3456" y="3223"/>
                      <a:pt x="3519" y="3182"/>
                      <a:pt x="3539" y="3078"/>
                    </a:cubicBezTo>
                    <a:cubicBezTo>
                      <a:pt x="3560" y="2996"/>
                      <a:pt x="3497" y="2894"/>
                      <a:pt x="3395" y="2873"/>
                    </a:cubicBezTo>
                    <a:cubicBezTo>
                      <a:pt x="3374" y="2853"/>
                      <a:pt x="1193" y="2379"/>
                      <a:pt x="576" y="1289"/>
                    </a:cubicBezTo>
                    <a:cubicBezTo>
                      <a:pt x="412" y="960"/>
                      <a:pt x="392" y="610"/>
                      <a:pt x="515" y="239"/>
                    </a:cubicBezTo>
                    <a:cubicBezTo>
                      <a:pt x="556" y="157"/>
                      <a:pt x="494" y="34"/>
                      <a:pt x="392" y="14"/>
                    </a:cubicBezTo>
                    <a:cubicBezTo>
                      <a:pt x="374" y="5"/>
                      <a:pt x="354" y="1"/>
                      <a:pt x="33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0" name="Google Shape;5140;p49">
                <a:extLst>
                  <a:ext uri="{FF2B5EF4-FFF2-40B4-BE49-F238E27FC236}">
                    <a16:creationId xmlns:a16="http://schemas.microsoft.com/office/drawing/2014/main" id="{C50E098D-D3DD-E54F-EC78-FB15F5F332D0}"/>
                  </a:ext>
                </a:extLst>
              </p:cNvPr>
              <p:cNvSpPr/>
              <p:nvPr/>
            </p:nvSpPr>
            <p:spPr>
              <a:xfrm>
                <a:off x="7008020" y="2703104"/>
                <a:ext cx="72790" cy="86982"/>
              </a:xfrm>
              <a:custGeom>
                <a:avLst/>
                <a:gdLst/>
                <a:ahLst/>
                <a:cxnLst/>
                <a:rect l="l" t="t" r="r" b="b"/>
                <a:pathLst>
                  <a:path w="3375" h="4033" extrusionOk="0">
                    <a:moveTo>
                      <a:pt x="185" y="0"/>
                    </a:moveTo>
                    <a:cubicBezTo>
                      <a:pt x="83" y="0"/>
                      <a:pt x="1" y="83"/>
                      <a:pt x="1" y="186"/>
                    </a:cubicBezTo>
                    <a:cubicBezTo>
                      <a:pt x="1" y="227"/>
                      <a:pt x="62" y="3456"/>
                      <a:pt x="3128" y="4033"/>
                    </a:cubicBezTo>
                    <a:lnTo>
                      <a:pt x="3169" y="4033"/>
                    </a:lnTo>
                    <a:cubicBezTo>
                      <a:pt x="3251" y="4033"/>
                      <a:pt x="3333" y="3972"/>
                      <a:pt x="3353" y="3889"/>
                    </a:cubicBezTo>
                    <a:cubicBezTo>
                      <a:pt x="3375" y="3786"/>
                      <a:pt x="3312" y="3684"/>
                      <a:pt x="3210" y="3662"/>
                    </a:cubicBezTo>
                    <a:cubicBezTo>
                      <a:pt x="432" y="3149"/>
                      <a:pt x="371" y="310"/>
                      <a:pt x="371" y="186"/>
                    </a:cubicBezTo>
                    <a:cubicBezTo>
                      <a:pt x="371" y="83"/>
                      <a:pt x="289" y="0"/>
                      <a:pt x="18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1" name="Google Shape;5141;p49">
                <a:extLst>
                  <a:ext uri="{FF2B5EF4-FFF2-40B4-BE49-F238E27FC236}">
                    <a16:creationId xmlns:a16="http://schemas.microsoft.com/office/drawing/2014/main" id="{93DCDDD6-6466-713A-92D8-8F4F6BE678A6}"/>
                  </a:ext>
                </a:extLst>
              </p:cNvPr>
              <p:cNvSpPr/>
              <p:nvPr/>
            </p:nvSpPr>
            <p:spPr>
              <a:xfrm>
                <a:off x="6981406" y="3041649"/>
                <a:ext cx="26636" cy="82970"/>
              </a:xfrm>
              <a:custGeom>
                <a:avLst/>
                <a:gdLst/>
                <a:ahLst/>
                <a:cxnLst/>
                <a:rect l="l" t="t" r="r" b="b"/>
                <a:pathLst>
                  <a:path w="1235" h="3847" extrusionOk="0">
                    <a:moveTo>
                      <a:pt x="226" y="1"/>
                    </a:moveTo>
                    <a:cubicBezTo>
                      <a:pt x="165" y="1"/>
                      <a:pt x="102" y="42"/>
                      <a:pt x="61" y="103"/>
                    </a:cubicBezTo>
                    <a:cubicBezTo>
                      <a:pt x="61" y="124"/>
                      <a:pt x="42" y="165"/>
                      <a:pt x="0" y="267"/>
                    </a:cubicBezTo>
                    <a:cubicBezTo>
                      <a:pt x="144" y="226"/>
                      <a:pt x="267" y="165"/>
                      <a:pt x="412" y="124"/>
                    </a:cubicBezTo>
                    <a:cubicBezTo>
                      <a:pt x="390" y="83"/>
                      <a:pt x="349" y="42"/>
                      <a:pt x="308" y="21"/>
                    </a:cubicBezTo>
                    <a:cubicBezTo>
                      <a:pt x="288" y="1"/>
                      <a:pt x="267" y="1"/>
                      <a:pt x="226" y="1"/>
                    </a:cubicBezTo>
                    <a:close/>
                    <a:moveTo>
                      <a:pt x="1194" y="3559"/>
                    </a:moveTo>
                    <a:cubicBezTo>
                      <a:pt x="1090" y="3641"/>
                      <a:pt x="988" y="3724"/>
                      <a:pt x="864" y="3786"/>
                    </a:cubicBezTo>
                    <a:cubicBezTo>
                      <a:pt x="906" y="3806"/>
                      <a:pt x="947" y="3827"/>
                      <a:pt x="966" y="3847"/>
                    </a:cubicBezTo>
                    <a:lnTo>
                      <a:pt x="1049" y="3847"/>
                    </a:lnTo>
                    <a:cubicBezTo>
                      <a:pt x="1111" y="3847"/>
                      <a:pt x="1194" y="3806"/>
                      <a:pt x="1213" y="3745"/>
                    </a:cubicBezTo>
                    <a:cubicBezTo>
                      <a:pt x="1235" y="3682"/>
                      <a:pt x="1235" y="3621"/>
                      <a:pt x="1194" y="3559"/>
                    </a:cubicBez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2" name="Google Shape;5142;p49">
                <a:extLst>
                  <a:ext uri="{FF2B5EF4-FFF2-40B4-BE49-F238E27FC236}">
                    <a16:creationId xmlns:a16="http://schemas.microsoft.com/office/drawing/2014/main" id="{BE70EF04-2A54-6F74-D2E6-093A2EEDE527}"/>
                  </a:ext>
                </a:extLst>
              </p:cNvPr>
              <p:cNvSpPr/>
              <p:nvPr/>
            </p:nvSpPr>
            <p:spPr>
              <a:xfrm>
                <a:off x="6981406" y="3044323"/>
                <a:ext cx="25752" cy="74084"/>
              </a:xfrm>
              <a:custGeom>
                <a:avLst/>
                <a:gdLst/>
                <a:ahLst/>
                <a:cxnLst/>
                <a:rect l="l" t="t" r="r" b="b"/>
                <a:pathLst>
                  <a:path w="1194" h="3435" extrusionOk="0">
                    <a:moveTo>
                      <a:pt x="1194" y="3435"/>
                    </a:moveTo>
                    <a:lnTo>
                      <a:pt x="1194" y="3435"/>
                    </a:lnTo>
                    <a:lnTo>
                      <a:pt x="1194" y="3435"/>
                    </a:lnTo>
                    <a:lnTo>
                      <a:pt x="1194" y="3435"/>
                    </a:lnTo>
                    <a:close/>
                    <a:moveTo>
                      <a:pt x="412" y="0"/>
                    </a:moveTo>
                    <a:cubicBezTo>
                      <a:pt x="267" y="41"/>
                      <a:pt x="144" y="102"/>
                      <a:pt x="0" y="143"/>
                    </a:cubicBezTo>
                    <a:lnTo>
                      <a:pt x="0" y="143"/>
                    </a:lnTo>
                    <a:cubicBezTo>
                      <a:pt x="144" y="102"/>
                      <a:pt x="267" y="41"/>
                      <a:pt x="412" y="0"/>
                    </a:cubicBezTo>
                    <a:close/>
                  </a:path>
                </a:pathLst>
              </a:custGeom>
              <a:solidFill>
                <a:srgbClr val="CEBF9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3" name="Google Shape;5143;p49">
                <a:extLst>
                  <a:ext uri="{FF2B5EF4-FFF2-40B4-BE49-F238E27FC236}">
                    <a16:creationId xmlns:a16="http://schemas.microsoft.com/office/drawing/2014/main" id="{837EE1F3-C4CF-DE07-F178-F063A8316630}"/>
                  </a:ext>
                </a:extLst>
              </p:cNvPr>
              <p:cNvSpPr/>
              <p:nvPr/>
            </p:nvSpPr>
            <p:spPr>
              <a:xfrm>
                <a:off x="6969867" y="3044323"/>
                <a:ext cx="37290" cy="79002"/>
              </a:xfrm>
              <a:custGeom>
                <a:avLst/>
                <a:gdLst/>
                <a:ahLst/>
                <a:cxnLst/>
                <a:rect l="l" t="t" r="r" b="b"/>
                <a:pathLst>
                  <a:path w="1729" h="3663" extrusionOk="0">
                    <a:moveTo>
                      <a:pt x="947" y="0"/>
                    </a:moveTo>
                    <a:cubicBezTo>
                      <a:pt x="802" y="41"/>
                      <a:pt x="679" y="102"/>
                      <a:pt x="535" y="143"/>
                    </a:cubicBezTo>
                    <a:cubicBezTo>
                      <a:pt x="371" y="555"/>
                      <a:pt x="1" y="1605"/>
                      <a:pt x="349" y="2530"/>
                    </a:cubicBezTo>
                    <a:cubicBezTo>
                      <a:pt x="535" y="3024"/>
                      <a:pt x="884" y="3415"/>
                      <a:pt x="1399" y="3662"/>
                    </a:cubicBezTo>
                    <a:cubicBezTo>
                      <a:pt x="1523" y="3600"/>
                      <a:pt x="1625" y="3517"/>
                      <a:pt x="1729" y="3435"/>
                    </a:cubicBezTo>
                    <a:cubicBezTo>
                      <a:pt x="1707" y="3415"/>
                      <a:pt x="1687" y="3394"/>
                      <a:pt x="1646" y="3374"/>
                    </a:cubicBezTo>
                    <a:cubicBezTo>
                      <a:pt x="1172" y="3168"/>
                      <a:pt x="843" y="2839"/>
                      <a:pt x="700" y="2406"/>
                    </a:cubicBezTo>
                    <a:cubicBezTo>
                      <a:pt x="330" y="1399"/>
                      <a:pt x="925" y="165"/>
                      <a:pt x="925" y="143"/>
                    </a:cubicBezTo>
                    <a:cubicBezTo>
                      <a:pt x="947" y="102"/>
                      <a:pt x="967" y="41"/>
                      <a:pt x="94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4" name="Google Shape;5144;p49">
                <a:extLst>
                  <a:ext uri="{FF2B5EF4-FFF2-40B4-BE49-F238E27FC236}">
                    <a16:creationId xmlns:a16="http://schemas.microsoft.com/office/drawing/2014/main" id="{F43012E6-E8FB-C74D-1419-A18F4E1477E0}"/>
                  </a:ext>
                </a:extLst>
              </p:cNvPr>
              <p:cNvSpPr/>
              <p:nvPr/>
            </p:nvSpPr>
            <p:spPr>
              <a:xfrm>
                <a:off x="6946790" y="3381941"/>
                <a:ext cx="8023" cy="5349"/>
              </a:xfrm>
              <a:custGeom>
                <a:avLst/>
                <a:gdLst/>
                <a:ahLst/>
                <a:cxnLst/>
                <a:rect l="l" t="t" r="r" b="b"/>
                <a:pathLst>
                  <a:path w="372" h="248" extrusionOk="0">
                    <a:moveTo>
                      <a:pt x="185" y="1"/>
                    </a:moveTo>
                    <a:cubicBezTo>
                      <a:pt x="103" y="1"/>
                      <a:pt x="21" y="63"/>
                      <a:pt x="1" y="165"/>
                    </a:cubicBezTo>
                    <a:lnTo>
                      <a:pt x="1" y="248"/>
                    </a:lnTo>
                    <a:lnTo>
                      <a:pt x="371" y="124"/>
                    </a:lnTo>
                    <a:cubicBezTo>
                      <a:pt x="350" y="63"/>
                      <a:pt x="289" y="22"/>
                      <a:pt x="226" y="1"/>
                    </a:cubicBez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5" name="Google Shape;5145;p49">
                <a:extLst>
                  <a:ext uri="{FF2B5EF4-FFF2-40B4-BE49-F238E27FC236}">
                    <a16:creationId xmlns:a16="http://schemas.microsoft.com/office/drawing/2014/main" id="{6F34FF73-C720-33B2-BDA6-B54F425186C4}"/>
                  </a:ext>
                </a:extLst>
              </p:cNvPr>
              <p:cNvSpPr/>
              <p:nvPr/>
            </p:nvSpPr>
            <p:spPr>
              <a:xfrm>
                <a:off x="6945021" y="3384615"/>
                <a:ext cx="37722" cy="51050"/>
              </a:xfrm>
              <a:custGeom>
                <a:avLst/>
                <a:gdLst/>
                <a:ahLst/>
                <a:cxnLst/>
                <a:rect l="l" t="t" r="r" b="b"/>
                <a:pathLst>
                  <a:path w="1749" h="2367" extrusionOk="0">
                    <a:moveTo>
                      <a:pt x="453" y="0"/>
                    </a:moveTo>
                    <a:lnTo>
                      <a:pt x="83" y="124"/>
                    </a:lnTo>
                    <a:cubicBezTo>
                      <a:pt x="0" y="803"/>
                      <a:pt x="185" y="2058"/>
                      <a:pt x="1501" y="2367"/>
                    </a:cubicBezTo>
                    <a:lnTo>
                      <a:pt x="1543" y="2367"/>
                    </a:lnTo>
                    <a:cubicBezTo>
                      <a:pt x="1625" y="2367"/>
                      <a:pt x="1707" y="2304"/>
                      <a:pt x="1729" y="2222"/>
                    </a:cubicBezTo>
                    <a:cubicBezTo>
                      <a:pt x="1748" y="2120"/>
                      <a:pt x="1687" y="2016"/>
                      <a:pt x="1584" y="1997"/>
                    </a:cubicBezTo>
                    <a:cubicBezTo>
                      <a:pt x="206" y="1667"/>
                      <a:pt x="453" y="165"/>
                      <a:pt x="453" y="83"/>
                    </a:cubicBezTo>
                    <a:lnTo>
                      <a:pt x="45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6" name="Google Shape;5146;p49">
                <a:extLst>
                  <a:ext uri="{FF2B5EF4-FFF2-40B4-BE49-F238E27FC236}">
                    <a16:creationId xmlns:a16="http://schemas.microsoft.com/office/drawing/2014/main" id="{222E1A9A-2924-6044-D0D4-5813D6930D9C}"/>
                  </a:ext>
                </a:extLst>
              </p:cNvPr>
              <p:cNvSpPr/>
              <p:nvPr/>
            </p:nvSpPr>
            <p:spPr>
              <a:xfrm>
                <a:off x="7266248" y="1803588"/>
                <a:ext cx="54156" cy="49670"/>
              </a:xfrm>
              <a:custGeom>
                <a:avLst/>
                <a:gdLst/>
                <a:ahLst/>
                <a:cxnLst/>
                <a:rect l="l" t="t" r="r" b="b"/>
                <a:pathLst>
                  <a:path w="2511" h="2303" extrusionOk="0">
                    <a:moveTo>
                      <a:pt x="1151" y="0"/>
                    </a:moveTo>
                    <a:cubicBezTo>
                      <a:pt x="948" y="0"/>
                      <a:pt x="742" y="55"/>
                      <a:pt x="555" y="173"/>
                    </a:cubicBezTo>
                    <a:cubicBezTo>
                      <a:pt x="1" y="502"/>
                      <a:pt x="248" y="955"/>
                      <a:pt x="577" y="1509"/>
                    </a:cubicBezTo>
                    <a:cubicBezTo>
                      <a:pt x="827" y="1947"/>
                      <a:pt x="1054" y="2303"/>
                      <a:pt x="1392" y="2303"/>
                    </a:cubicBezTo>
                    <a:cubicBezTo>
                      <a:pt x="1499" y="2303"/>
                      <a:pt x="1616" y="2268"/>
                      <a:pt x="1749" y="2189"/>
                    </a:cubicBezTo>
                    <a:cubicBezTo>
                      <a:pt x="2305" y="1860"/>
                      <a:pt x="2511" y="1139"/>
                      <a:pt x="2181" y="584"/>
                    </a:cubicBezTo>
                    <a:cubicBezTo>
                      <a:pt x="1949" y="215"/>
                      <a:pt x="1553" y="0"/>
                      <a:pt x="115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7" name="Google Shape;5147;p49">
                <a:extLst>
                  <a:ext uri="{FF2B5EF4-FFF2-40B4-BE49-F238E27FC236}">
                    <a16:creationId xmlns:a16="http://schemas.microsoft.com/office/drawing/2014/main" id="{8C67235F-CE17-0318-EB5D-06634049879D}"/>
                  </a:ext>
                </a:extLst>
              </p:cNvPr>
              <p:cNvSpPr/>
              <p:nvPr/>
            </p:nvSpPr>
            <p:spPr>
              <a:xfrm>
                <a:off x="7263120" y="1800871"/>
                <a:ext cx="51956" cy="47729"/>
              </a:xfrm>
              <a:custGeom>
                <a:avLst/>
                <a:gdLst/>
                <a:ahLst/>
                <a:cxnLst/>
                <a:rect l="l" t="t" r="r" b="b"/>
                <a:pathLst>
                  <a:path w="2409" h="2213" extrusionOk="0">
                    <a:moveTo>
                      <a:pt x="1109" y="1"/>
                    </a:moveTo>
                    <a:cubicBezTo>
                      <a:pt x="913" y="1"/>
                      <a:pt x="715" y="51"/>
                      <a:pt x="536" y="154"/>
                    </a:cubicBezTo>
                    <a:cubicBezTo>
                      <a:pt x="1" y="463"/>
                      <a:pt x="248" y="916"/>
                      <a:pt x="557" y="1451"/>
                    </a:cubicBezTo>
                    <a:cubicBezTo>
                      <a:pt x="810" y="1862"/>
                      <a:pt x="1026" y="2212"/>
                      <a:pt x="1356" y="2212"/>
                    </a:cubicBezTo>
                    <a:cubicBezTo>
                      <a:pt x="1455" y="2212"/>
                      <a:pt x="1564" y="2180"/>
                      <a:pt x="1688" y="2109"/>
                    </a:cubicBezTo>
                    <a:cubicBezTo>
                      <a:pt x="2223" y="1780"/>
                      <a:pt x="2409" y="1100"/>
                      <a:pt x="2080" y="565"/>
                    </a:cubicBezTo>
                    <a:cubicBezTo>
                      <a:pt x="1874" y="197"/>
                      <a:pt x="1496" y="1"/>
                      <a:pt x="110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8" name="Google Shape;5148;p49">
                <a:extLst>
                  <a:ext uri="{FF2B5EF4-FFF2-40B4-BE49-F238E27FC236}">
                    <a16:creationId xmlns:a16="http://schemas.microsoft.com/office/drawing/2014/main" id="{905791A4-0F3B-E582-AC77-E0B0282BEB18}"/>
                  </a:ext>
                </a:extLst>
              </p:cNvPr>
              <p:cNvSpPr/>
              <p:nvPr/>
            </p:nvSpPr>
            <p:spPr>
              <a:xfrm>
                <a:off x="7263120" y="1800828"/>
                <a:ext cx="44407" cy="47341"/>
              </a:xfrm>
              <a:custGeom>
                <a:avLst/>
                <a:gdLst/>
                <a:ahLst/>
                <a:cxnLst/>
                <a:rect l="l" t="t" r="r" b="b"/>
                <a:pathLst>
                  <a:path w="2059" h="2195" extrusionOk="0">
                    <a:moveTo>
                      <a:pt x="1113" y="0"/>
                    </a:moveTo>
                    <a:cubicBezTo>
                      <a:pt x="918" y="0"/>
                      <a:pt x="720" y="50"/>
                      <a:pt x="536" y="156"/>
                    </a:cubicBezTo>
                    <a:cubicBezTo>
                      <a:pt x="1" y="465"/>
                      <a:pt x="248" y="918"/>
                      <a:pt x="557" y="1453"/>
                    </a:cubicBezTo>
                    <a:cubicBezTo>
                      <a:pt x="797" y="1853"/>
                      <a:pt x="1017" y="2194"/>
                      <a:pt x="1332" y="2194"/>
                    </a:cubicBezTo>
                    <a:cubicBezTo>
                      <a:pt x="1341" y="2194"/>
                      <a:pt x="1350" y="2194"/>
                      <a:pt x="1359" y="2194"/>
                    </a:cubicBezTo>
                    <a:cubicBezTo>
                      <a:pt x="681" y="1659"/>
                      <a:pt x="516" y="1349"/>
                      <a:pt x="2058" y="507"/>
                    </a:cubicBezTo>
                    <a:cubicBezTo>
                      <a:pt x="1842" y="183"/>
                      <a:pt x="1484" y="0"/>
                      <a:pt x="111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9" name="Google Shape;5149;p49">
                <a:extLst>
                  <a:ext uri="{FF2B5EF4-FFF2-40B4-BE49-F238E27FC236}">
                    <a16:creationId xmlns:a16="http://schemas.microsoft.com/office/drawing/2014/main" id="{84B2F98A-5612-A02A-1A2F-A8D725FB1EA7}"/>
                  </a:ext>
                </a:extLst>
              </p:cNvPr>
              <p:cNvSpPr/>
              <p:nvPr/>
            </p:nvSpPr>
            <p:spPr>
              <a:xfrm>
                <a:off x="7150905" y="1856148"/>
                <a:ext cx="54134" cy="49842"/>
              </a:xfrm>
              <a:custGeom>
                <a:avLst/>
                <a:gdLst/>
                <a:ahLst/>
                <a:cxnLst/>
                <a:rect l="l" t="t" r="r" b="b"/>
                <a:pathLst>
                  <a:path w="2510" h="2311" extrusionOk="0">
                    <a:moveTo>
                      <a:pt x="1170" y="0"/>
                    </a:moveTo>
                    <a:cubicBezTo>
                      <a:pt x="968" y="0"/>
                      <a:pt x="762" y="53"/>
                      <a:pt x="576" y="163"/>
                    </a:cubicBezTo>
                    <a:cubicBezTo>
                      <a:pt x="0" y="493"/>
                      <a:pt x="267" y="965"/>
                      <a:pt x="596" y="1521"/>
                    </a:cubicBezTo>
                    <a:cubicBezTo>
                      <a:pt x="848" y="1946"/>
                      <a:pt x="1064" y="2311"/>
                      <a:pt x="1410" y="2311"/>
                    </a:cubicBezTo>
                    <a:cubicBezTo>
                      <a:pt x="1516" y="2311"/>
                      <a:pt x="1634" y="2276"/>
                      <a:pt x="1769" y="2199"/>
                    </a:cubicBezTo>
                    <a:cubicBezTo>
                      <a:pt x="2324" y="1870"/>
                      <a:pt x="2510" y="1151"/>
                      <a:pt x="2181" y="575"/>
                    </a:cubicBezTo>
                    <a:cubicBezTo>
                      <a:pt x="1962" y="206"/>
                      <a:pt x="1571" y="0"/>
                      <a:pt x="117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0" name="Google Shape;5150;p49">
                <a:extLst>
                  <a:ext uri="{FF2B5EF4-FFF2-40B4-BE49-F238E27FC236}">
                    <a16:creationId xmlns:a16="http://schemas.microsoft.com/office/drawing/2014/main" id="{45816E4E-35B8-8791-66E2-90F9865BFB7E}"/>
                  </a:ext>
                </a:extLst>
              </p:cNvPr>
              <p:cNvSpPr/>
              <p:nvPr/>
            </p:nvSpPr>
            <p:spPr>
              <a:xfrm>
                <a:off x="7148230" y="1853323"/>
                <a:ext cx="51482" cy="47880"/>
              </a:xfrm>
              <a:custGeom>
                <a:avLst/>
                <a:gdLst/>
                <a:ahLst/>
                <a:cxnLst/>
                <a:rect l="l" t="t" r="r" b="b"/>
                <a:pathLst>
                  <a:path w="2387" h="2220" extrusionOk="0">
                    <a:moveTo>
                      <a:pt x="1096" y="1"/>
                    </a:moveTo>
                    <a:cubicBezTo>
                      <a:pt x="904" y="1"/>
                      <a:pt x="711" y="49"/>
                      <a:pt x="535" y="150"/>
                    </a:cubicBezTo>
                    <a:cubicBezTo>
                      <a:pt x="1" y="479"/>
                      <a:pt x="247" y="912"/>
                      <a:pt x="555" y="1466"/>
                    </a:cubicBezTo>
                    <a:cubicBezTo>
                      <a:pt x="790" y="1872"/>
                      <a:pt x="1000" y="2219"/>
                      <a:pt x="1322" y="2219"/>
                    </a:cubicBezTo>
                    <a:cubicBezTo>
                      <a:pt x="1424" y="2219"/>
                      <a:pt x="1537" y="2184"/>
                      <a:pt x="1666" y="2105"/>
                    </a:cubicBezTo>
                    <a:cubicBezTo>
                      <a:pt x="2222" y="1795"/>
                      <a:pt x="2387" y="1096"/>
                      <a:pt x="2078" y="561"/>
                    </a:cubicBezTo>
                    <a:cubicBezTo>
                      <a:pt x="1871" y="202"/>
                      <a:pt x="1487" y="1"/>
                      <a:pt x="109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1" name="Google Shape;5151;p49">
                <a:extLst>
                  <a:ext uri="{FF2B5EF4-FFF2-40B4-BE49-F238E27FC236}">
                    <a16:creationId xmlns:a16="http://schemas.microsoft.com/office/drawing/2014/main" id="{A3E3CA84-C160-2082-D7BC-94B9117FA8B6}"/>
                  </a:ext>
                </a:extLst>
              </p:cNvPr>
              <p:cNvSpPr/>
              <p:nvPr/>
            </p:nvSpPr>
            <p:spPr>
              <a:xfrm>
                <a:off x="7148230" y="1853474"/>
                <a:ext cx="43933" cy="47449"/>
              </a:xfrm>
              <a:custGeom>
                <a:avLst/>
                <a:gdLst/>
                <a:ahLst/>
                <a:cxnLst/>
                <a:rect l="l" t="t" r="r" b="b"/>
                <a:pathLst>
                  <a:path w="2037" h="2200" extrusionOk="0">
                    <a:moveTo>
                      <a:pt x="1080" y="1"/>
                    </a:moveTo>
                    <a:cubicBezTo>
                      <a:pt x="894" y="1"/>
                      <a:pt x="707" y="47"/>
                      <a:pt x="535" y="143"/>
                    </a:cubicBezTo>
                    <a:cubicBezTo>
                      <a:pt x="1" y="472"/>
                      <a:pt x="247" y="905"/>
                      <a:pt x="555" y="1459"/>
                    </a:cubicBezTo>
                    <a:cubicBezTo>
                      <a:pt x="802" y="1871"/>
                      <a:pt x="1008" y="2200"/>
                      <a:pt x="1358" y="2200"/>
                    </a:cubicBezTo>
                    <a:cubicBezTo>
                      <a:pt x="659" y="1645"/>
                      <a:pt x="514" y="1336"/>
                      <a:pt x="2036" y="513"/>
                    </a:cubicBezTo>
                    <a:cubicBezTo>
                      <a:pt x="1817" y="184"/>
                      <a:pt x="1451" y="1"/>
                      <a:pt x="10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2" name="Google Shape;5152;p49">
                <a:extLst>
                  <a:ext uri="{FF2B5EF4-FFF2-40B4-BE49-F238E27FC236}">
                    <a16:creationId xmlns:a16="http://schemas.microsoft.com/office/drawing/2014/main" id="{78869C5D-E6CE-1CCA-EBFD-D38AFF340890}"/>
                  </a:ext>
                </a:extLst>
              </p:cNvPr>
              <p:cNvSpPr/>
              <p:nvPr/>
            </p:nvSpPr>
            <p:spPr>
              <a:xfrm>
                <a:off x="7019559" y="1918263"/>
                <a:ext cx="54156" cy="49842"/>
              </a:xfrm>
              <a:custGeom>
                <a:avLst/>
                <a:gdLst/>
                <a:ahLst/>
                <a:cxnLst/>
                <a:rect l="l" t="t" r="r" b="b"/>
                <a:pathLst>
                  <a:path w="2511" h="2311" extrusionOk="0">
                    <a:moveTo>
                      <a:pt x="1165" y="0"/>
                    </a:moveTo>
                    <a:cubicBezTo>
                      <a:pt x="959" y="0"/>
                      <a:pt x="749" y="53"/>
                      <a:pt x="555" y="164"/>
                    </a:cubicBezTo>
                    <a:cubicBezTo>
                      <a:pt x="1" y="493"/>
                      <a:pt x="267" y="945"/>
                      <a:pt x="596" y="1500"/>
                    </a:cubicBezTo>
                    <a:cubicBezTo>
                      <a:pt x="849" y="1941"/>
                      <a:pt x="1065" y="2310"/>
                      <a:pt x="1412" y="2310"/>
                    </a:cubicBezTo>
                    <a:cubicBezTo>
                      <a:pt x="1518" y="2310"/>
                      <a:pt x="1635" y="2276"/>
                      <a:pt x="1770" y="2199"/>
                    </a:cubicBezTo>
                    <a:cubicBezTo>
                      <a:pt x="2324" y="1850"/>
                      <a:pt x="2510" y="1130"/>
                      <a:pt x="2181" y="575"/>
                    </a:cubicBezTo>
                    <a:cubicBezTo>
                      <a:pt x="1963" y="206"/>
                      <a:pt x="1572" y="0"/>
                      <a:pt x="116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3" name="Google Shape;5153;p49">
                <a:extLst>
                  <a:ext uri="{FF2B5EF4-FFF2-40B4-BE49-F238E27FC236}">
                    <a16:creationId xmlns:a16="http://schemas.microsoft.com/office/drawing/2014/main" id="{BD5C166D-DA5A-1BF8-27AE-F3386A7E33F9}"/>
                  </a:ext>
                </a:extLst>
              </p:cNvPr>
              <p:cNvSpPr/>
              <p:nvPr/>
            </p:nvSpPr>
            <p:spPr>
              <a:xfrm>
                <a:off x="7016906" y="1915351"/>
                <a:ext cx="51482" cy="47707"/>
              </a:xfrm>
              <a:custGeom>
                <a:avLst/>
                <a:gdLst/>
                <a:ahLst/>
                <a:cxnLst/>
                <a:rect l="l" t="t" r="r" b="b"/>
                <a:pathLst>
                  <a:path w="2387" h="2212" extrusionOk="0">
                    <a:moveTo>
                      <a:pt x="1103" y="0"/>
                    </a:moveTo>
                    <a:cubicBezTo>
                      <a:pt x="910" y="0"/>
                      <a:pt x="715" y="50"/>
                      <a:pt x="535" y="154"/>
                    </a:cubicBezTo>
                    <a:cubicBezTo>
                      <a:pt x="0" y="463"/>
                      <a:pt x="226" y="916"/>
                      <a:pt x="555" y="1451"/>
                    </a:cubicBezTo>
                    <a:cubicBezTo>
                      <a:pt x="793" y="1862"/>
                      <a:pt x="1005" y="2212"/>
                      <a:pt x="1334" y="2212"/>
                    </a:cubicBezTo>
                    <a:cubicBezTo>
                      <a:pt x="1433" y="2212"/>
                      <a:pt x="1542" y="2180"/>
                      <a:pt x="1666" y="2109"/>
                    </a:cubicBezTo>
                    <a:cubicBezTo>
                      <a:pt x="2201" y="1780"/>
                      <a:pt x="2387" y="1100"/>
                      <a:pt x="2077" y="565"/>
                    </a:cubicBezTo>
                    <a:cubicBezTo>
                      <a:pt x="1858" y="197"/>
                      <a:pt x="1486" y="0"/>
                      <a:pt x="110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4" name="Google Shape;5154;p49">
                <a:extLst>
                  <a:ext uri="{FF2B5EF4-FFF2-40B4-BE49-F238E27FC236}">
                    <a16:creationId xmlns:a16="http://schemas.microsoft.com/office/drawing/2014/main" id="{9911EAA2-FC89-1CDC-C720-4D972E7D57D9}"/>
                  </a:ext>
                </a:extLst>
              </p:cNvPr>
              <p:cNvSpPr/>
              <p:nvPr/>
            </p:nvSpPr>
            <p:spPr>
              <a:xfrm>
                <a:off x="7016906" y="1915308"/>
                <a:ext cx="43933" cy="47319"/>
              </a:xfrm>
              <a:custGeom>
                <a:avLst/>
                <a:gdLst/>
                <a:ahLst/>
                <a:cxnLst/>
                <a:rect l="l" t="t" r="r" b="b"/>
                <a:pathLst>
                  <a:path w="2037" h="2194" extrusionOk="0">
                    <a:moveTo>
                      <a:pt x="1092" y="1"/>
                    </a:moveTo>
                    <a:cubicBezTo>
                      <a:pt x="902" y="1"/>
                      <a:pt x="710" y="51"/>
                      <a:pt x="535" y="156"/>
                    </a:cubicBezTo>
                    <a:cubicBezTo>
                      <a:pt x="0" y="465"/>
                      <a:pt x="226" y="918"/>
                      <a:pt x="555" y="1453"/>
                    </a:cubicBezTo>
                    <a:cubicBezTo>
                      <a:pt x="795" y="1853"/>
                      <a:pt x="996" y="2194"/>
                      <a:pt x="1330" y="2194"/>
                    </a:cubicBezTo>
                    <a:cubicBezTo>
                      <a:pt x="1339" y="2194"/>
                      <a:pt x="1348" y="2194"/>
                      <a:pt x="1358" y="2193"/>
                    </a:cubicBezTo>
                    <a:cubicBezTo>
                      <a:pt x="659" y="1658"/>
                      <a:pt x="494" y="1349"/>
                      <a:pt x="2036" y="526"/>
                    </a:cubicBezTo>
                    <a:cubicBezTo>
                      <a:pt x="1819" y="188"/>
                      <a:pt x="1459" y="1"/>
                      <a:pt x="109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5" name="Google Shape;5155;p49">
                <a:extLst>
                  <a:ext uri="{FF2B5EF4-FFF2-40B4-BE49-F238E27FC236}">
                    <a16:creationId xmlns:a16="http://schemas.microsoft.com/office/drawing/2014/main" id="{C57DADE2-F006-0925-6D18-C3F3627CC6A9}"/>
                  </a:ext>
                </a:extLst>
              </p:cNvPr>
              <p:cNvSpPr/>
              <p:nvPr/>
            </p:nvSpPr>
            <p:spPr>
              <a:xfrm>
                <a:off x="7376716" y="1754522"/>
                <a:ext cx="54156" cy="49886"/>
              </a:xfrm>
              <a:custGeom>
                <a:avLst/>
                <a:gdLst/>
                <a:ahLst/>
                <a:cxnLst/>
                <a:rect l="l" t="t" r="r" b="b"/>
                <a:pathLst>
                  <a:path w="2511" h="2313" extrusionOk="0">
                    <a:moveTo>
                      <a:pt x="1165" y="1"/>
                    </a:moveTo>
                    <a:cubicBezTo>
                      <a:pt x="959" y="1"/>
                      <a:pt x="750" y="53"/>
                      <a:pt x="557" y="164"/>
                    </a:cubicBezTo>
                    <a:cubicBezTo>
                      <a:pt x="0" y="493"/>
                      <a:pt x="247" y="945"/>
                      <a:pt x="576" y="1521"/>
                    </a:cubicBezTo>
                    <a:cubicBezTo>
                      <a:pt x="829" y="1947"/>
                      <a:pt x="1056" y="2312"/>
                      <a:pt x="1399" y="2312"/>
                    </a:cubicBezTo>
                    <a:cubicBezTo>
                      <a:pt x="1504" y="2312"/>
                      <a:pt x="1620" y="2278"/>
                      <a:pt x="1750" y="2201"/>
                    </a:cubicBezTo>
                    <a:cubicBezTo>
                      <a:pt x="2326" y="1872"/>
                      <a:pt x="2510" y="1131"/>
                      <a:pt x="2181" y="575"/>
                    </a:cubicBezTo>
                    <a:cubicBezTo>
                      <a:pt x="1962" y="206"/>
                      <a:pt x="1571" y="1"/>
                      <a:pt x="116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6" name="Google Shape;5156;p49">
                <a:extLst>
                  <a:ext uri="{FF2B5EF4-FFF2-40B4-BE49-F238E27FC236}">
                    <a16:creationId xmlns:a16="http://schemas.microsoft.com/office/drawing/2014/main" id="{8C0648BA-95D4-A610-8BB4-A116BAD147E0}"/>
                  </a:ext>
                </a:extLst>
              </p:cNvPr>
              <p:cNvSpPr/>
              <p:nvPr/>
            </p:nvSpPr>
            <p:spPr>
              <a:xfrm>
                <a:off x="7373632" y="1751718"/>
                <a:ext cx="51913" cy="47621"/>
              </a:xfrm>
              <a:custGeom>
                <a:avLst/>
                <a:gdLst/>
                <a:ahLst/>
                <a:cxnLst/>
                <a:rect l="l" t="t" r="r" b="b"/>
                <a:pathLst>
                  <a:path w="2407" h="2208" extrusionOk="0">
                    <a:moveTo>
                      <a:pt x="1111" y="1"/>
                    </a:moveTo>
                    <a:cubicBezTo>
                      <a:pt x="922" y="1"/>
                      <a:pt x="730" y="49"/>
                      <a:pt x="555" y="150"/>
                    </a:cubicBezTo>
                    <a:cubicBezTo>
                      <a:pt x="0" y="480"/>
                      <a:pt x="247" y="911"/>
                      <a:pt x="576" y="1446"/>
                    </a:cubicBezTo>
                    <a:cubicBezTo>
                      <a:pt x="813" y="1857"/>
                      <a:pt x="1026" y="2207"/>
                      <a:pt x="1355" y="2207"/>
                    </a:cubicBezTo>
                    <a:cubicBezTo>
                      <a:pt x="1454" y="2207"/>
                      <a:pt x="1563" y="2176"/>
                      <a:pt x="1687" y="2104"/>
                    </a:cubicBezTo>
                    <a:cubicBezTo>
                      <a:pt x="2222" y="1796"/>
                      <a:pt x="2406" y="1097"/>
                      <a:pt x="2099" y="562"/>
                    </a:cubicBezTo>
                    <a:cubicBezTo>
                      <a:pt x="1878" y="202"/>
                      <a:pt x="1498" y="1"/>
                      <a:pt x="111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7" name="Google Shape;5157;p49">
                <a:extLst>
                  <a:ext uri="{FF2B5EF4-FFF2-40B4-BE49-F238E27FC236}">
                    <a16:creationId xmlns:a16="http://schemas.microsoft.com/office/drawing/2014/main" id="{35EE6071-784B-B54B-4DDD-55E4849CE647}"/>
                  </a:ext>
                </a:extLst>
              </p:cNvPr>
              <p:cNvSpPr/>
              <p:nvPr/>
            </p:nvSpPr>
            <p:spPr>
              <a:xfrm>
                <a:off x="7373632" y="1751589"/>
                <a:ext cx="44386" cy="47750"/>
              </a:xfrm>
              <a:custGeom>
                <a:avLst/>
                <a:gdLst/>
                <a:ahLst/>
                <a:cxnLst/>
                <a:rect l="l" t="t" r="r" b="b"/>
                <a:pathLst>
                  <a:path w="2058" h="2214" extrusionOk="0">
                    <a:moveTo>
                      <a:pt x="1114" y="0"/>
                    </a:moveTo>
                    <a:cubicBezTo>
                      <a:pt x="924" y="0"/>
                      <a:pt x="731" y="51"/>
                      <a:pt x="555" y="156"/>
                    </a:cubicBezTo>
                    <a:cubicBezTo>
                      <a:pt x="0" y="486"/>
                      <a:pt x="247" y="917"/>
                      <a:pt x="576" y="1452"/>
                    </a:cubicBezTo>
                    <a:cubicBezTo>
                      <a:pt x="823" y="1884"/>
                      <a:pt x="1029" y="2214"/>
                      <a:pt x="1358" y="2214"/>
                    </a:cubicBezTo>
                    <a:cubicBezTo>
                      <a:pt x="678" y="1657"/>
                      <a:pt x="514" y="1350"/>
                      <a:pt x="2058" y="527"/>
                    </a:cubicBezTo>
                    <a:cubicBezTo>
                      <a:pt x="1841" y="187"/>
                      <a:pt x="1481" y="0"/>
                      <a:pt x="111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8" name="Google Shape;5158;p49">
                <a:extLst>
                  <a:ext uri="{FF2B5EF4-FFF2-40B4-BE49-F238E27FC236}">
                    <a16:creationId xmlns:a16="http://schemas.microsoft.com/office/drawing/2014/main" id="{6C0B2CC7-9B79-4D8F-B0AE-F4DF85CA194A}"/>
                  </a:ext>
                </a:extLst>
              </p:cNvPr>
              <p:cNvSpPr/>
              <p:nvPr/>
            </p:nvSpPr>
            <p:spPr>
              <a:xfrm>
                <a:off x="6771511" y="2039947"/>
                <a:ext cx="54630" cy="49799"/>
              </a:xfrm>
              <a:custGeom>
                <a:avLst/>
                <a:gdLst/>
                <a:ahLst/>
                <a:cxnLst/>
                <a:rect l="l" t="t" r="r" b="b"/>
                <a:pathLst>
                  <a:path w="2533" h="2309" extrusionOk="0">
                    <a:moveTo>
                      <a:pt x="1173" y="1"/>
                    </a:moveTo>
                    <a:cubicBezTo>
                      <a:pt x="962" y="1"/>
                      <a:pt x="749" y="58"/>
                      <a:pt x="557" y="178"/>
                    </a:cubicBezTo>
                    <a:cubicBezTo>
                      <a:pt x="1" y="529"/>
                      <a:pt x="269" y="981"/>
                      <a:pt x="618" y="1536"/>
                    </a:cubicBezTo>
                    <a:cubicBezTo>
                      <a:pt x="884" y="1958"/>
                      <a:pt x="1114" y="2309"/>
                      <a:pt x="1453" y="2309"/>
                    </a:cubicBezTo>
                    <a:cubicBezTo>
                      <a:pt x="1560" y="2309"/>
                      <a:pt x="1678" y="2273"/>
                      <a:pt x="1811" y="2194"/>
                    </a:cubicBezTo>
                    <a:cubicBezTo>
                      <a:pt x="2368" y="1845"/>
                      <a:pt x="2532" y="1124"/>
                      <a:pt x="2182" y="570"/>
                    </a:cubicBezTo>
                    <a:cubicBezTo>
                      <a:pt x="1966" y="205"/>
                      <a:pt x="1574" y="1"/>
                      <a:pt x="117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9" name="Google Shape;5159;p49">
                <a:extLst>
                  <a:ext uri="{FF2B5EF4-FFF2-40B4-BE49-F238E27FC236}">
                    <a16:creationId xmlns:a16="http://schemas.microsoft.com/office/drawing/2014/main" id="{5769BB3F-3AE7-5012-F982-753F638D4953}"/>
                  </a:ext>
                </a:extLst>
              </p:cNvPr>
              <p:cNvSpPr/>
              <p:nvPr/>
            </p:nvSpPr>
            <p:spPr>
              <a:xfrm>
                <a:off x="6768858" y="2037466"/>
                <a:ext cx="51956" cy="47492"/>
              </a:xfrm>
              <a:custGeom>
                <a:avLst/>
                <a:gdLst/>
                <a:ahLst/>
                <a:cxnLst/>
                <a:rect l="l" t="t" r="r" b="b"/>
                <a:pathLst>
                  <a:path w="2409" h="2202" extrusionOk="0">
                    <a:moveTo>
                      <a:pt x="1112" y="0"/>
                    </a:moveTo>
                    <a:cubicBezTo>
                      <a:pt x="908" y="0"/>
                      <a:pt x="702" y="55"/>
                      <a:pt x="516" y="170"/>
                    </a:cubicBezTo>
                    <a:cubicBezTo>
                      <a:pt x="0" y="499"/>
                      <a:pt x="247" y="932"/>
                      <a:pt x="577" y="1466"/>
                    </a:cubicBezTo>
                    <a:cubicBezTo>
                      <a:pt x="824" y="1869"/>
                      <a:pt x="1048" y="2201"/>
                      <a:pt x="1364" y="2201"/>
                    </a:cubicBezTo>
                    <a:cubicBezTo>
                      <a:pt x="1467" y="2201"/>
                      <a:pt x="1581" y="2165"/>
                      <a:pt x="1709" y="2084"/>
                    </a:cubicBezTo>
                    <a:cubicBezTo>
                      <a:pt x="2244" y="1754"/>
                      <a:pt x="2408" y="1055"/>
                      <a:pt x="2079" y="540"/>
                    </a:cubicBezTo>
                    <a:cubicBezTo>
                      <a:pt x="1865" y="191"/>
                      <a:pt x="1493" y="0"/>
                      <a:pt x="111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0" name="Google Shape;5160;p49">
                <a:extLst>
                  <a:ext uri="{FF2B5EF4-FFF2-40B4-BE49-F238E27FC236}">
                    <a16:creationId xmlns:a16="http://schemas.microsoft.com/office/drawing/2014/main" id="{B1E75C35-4730-231C-45C5-77BC28015F81}"/>
                  </a:ext>
                </a:extLst>
              </p:cNvPr>
              <p:cNvSpPr/>
              <p:nvPr/>
            </p:nvSpPr>
            <p:spPr>
              <a:xfrm>
                <a:off x="6768858" y="2037423"/>
                <a:ext cx="43955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2038" h="2189" extrusionOk="0">
                    <a:moveTo>
                      <a:pt x="1101" y="0"/>
                    </a:moveTo>
                    <a:cubicBezTo>
                      <a:pt x="900" y="0"/>
                      <a:pt x="698" y="55"/>
                      <a:pt x="516" y="172"/>
                    </a:cubicBezTo>
                    <a:cubicBezTo>
                      <a:pt x="0" y="501"/>
                      <a:pt x="247" y="934"/>
                      <a:pt x="577" y="1468"/>
                    </a:cubicBezTo>
                    <a:cubicBezTo>
                      <a:pt x="816" y="1867"/>
                      <a:pt x="1055" y="2189"/>
                      <a:pt x="1369" y="2189"/>
                    </a:cubicBezTo>
                    <a:cubicBezTo>
                      <a:pt x="1379" y="2189"/>
                      <a:pt x="1389" y="2188"/>
                      <a:pt x="1399" y="2188"/>
                    </a:cubicBezTo>
                    <a:cubicBezTo>
                      <a:pt x="700" y="1653"/>
                      <a:pt x="535" y="1365"/>
                      <a:pt x="2038" y="501"/>
                    </a:cubicBezTo>
                    <a:cubicBezTo>
                      <a:pt x="1825" y="182"/>
                      <a:pt x="1467" y="0"/>
                      <a:pt x="110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1" name="Google Shape;5161;p49">
                <a:extLst>
                  <a:ext uri="{FF2B5EF4-FFF2-40B4-BE49-F238E27FC236}">
                    <a16:creationId xmlns:a16="http://schemas.microsoft.com/office/drawing/2014/main" id="{2E744217-A82B-AD77-ED52-B195F067A868}"/>
                  </a:ext>
                </a:extLst>
              </p:cNvPr>
              <p:cNvSpPr/>
              <p:nvPr/>
            </p:nvSpPr>
            <p:spPr>
              <a:xfrm>
                <a:off x="6657936" y="2095418"/>
                <a:ext cx="54609" cy="49799"/>
              </a:xfrm>
              <a:custGeom>
                <a:avLst/>
                <a:gdLst/>
                <a:ahLst/>
                <a:cxnLst/>
                <a:rect l="l" t="t" r="r" b="b"/>
                <a:pathLst>
                  <a:path w="2532" h="2309" extrusionOk="0">
                    <a:moveTo>
                      <a:pt x="1169" y="0"/>
                    </a:moveTo>
                    <a:cubicBezTo>
                      <a:pt x="960" y="0"/>
                      <a:pt x="748" y="57"/>
                      <a:pt x="557" y="178"/>
                    </a:cubicBezTo>
                    <a:cubicBezTo>
                      <a:pt x="0" y="527"/>
                      <a:pt x="269" y="980"/>
                      <a:pt x="618" y="1536"/>
                    </a:cubicBezTo>
                    <a:cubicBezTo>
                      <a:pt x="868" y="1958"/>
                      <a:pt x="1106" y="2309"/>
                      <a:pt x="1450" y="2309"/>
                    </a:cubicBezTo>
                    <a:cubicBezTo>
                      <a:pt x="1558" y="2309"/>
                      <a:pt x="1678" y="2274"/>
                      <a:pt x="1811" y="2194"/>
                    </a:cubicBezTo>
                    <a:cubicBezTo>
                      <a:pt x="2346" y="1844"/>
                      <a:pt x="2532" y="1103"/>
                      <a:pt x="2181" y="568"/>
                    </a:cubicBezTo>
                    <a:cubicBezTo>
                      <a:pt x="1953" y="205"/>
                      <a:pt x="1565" y="0"/>
                      <a:pt x="116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2" name="Google Shape;5162;p49">
                <a:extLst>
                  <a:ext uri="{FF2B5EF4-FFF2-40B4-BE49-F238E27FC236}">
                    <a16:creationId xmlns:a16="http://schemas.microsoft.com/office/drawing/2014/main" id="{620B59C4-E201-8943-D33C-90401C6805CF}"/>
                  </a:ext>
                </a:extLst>
              </p:cNvPr>
              <p:cNvSpPr/>
              <p:nvPr/>
            </p:nvSpPr>
            <p:spPr>
              <a:xfrm>
                <a:off x="6654852" y="2092916"/>
                <a:ext cx="52366" cy="47470"/>
              </a:xfrm>
              <a:custGeom>
                <a:avLst/>
                <a:gdLst/>
                <a:ahLst/>
                <a:cxnLst/>
                <a:rect l="l" t="t" r="r" b="b"/>
                <a:pathLst>
                  <a:path w="2428" h="2201" extrusionOk="0">
                    <a:moveTo>
                      <a:pt x="1137" y="1"/>
                    </a:moveTo>
                    <a:cubicBezTo>
                      <a:pt x="931" y="1"/>
                      <a:pt x="723" y="55"/>
                      <a:pt x="535" y="171"/>
                    </a:cubicBezTo>
                    <a:cubicBezTo>
                      <a:pt x="0" y="500"/>
                      <a:pt x="267" y="931"/>
                      <a:pt x="596" y="1466"/>
                    </a:cubicBezTo>
                    <a:cubicBezTo>
                      <a:pt x="844" y="1869"/>
                      <a:pt x="1057" y="2201"/>
                      <a:pt x="1375" y="2201"/>
                    </a:cubicBezTo>
                    <a:cubicBezTo>
                      <a:pt x="1480" y="2201"/>
                      <a:pt x="1596" y="2165"/>
                      <a:pt x="1728" y="2083"/>
                    </a:cubicBezTo>
                    <a:cubicBezTo>
                      <a:pt x="2263" y="1754"/>
                      <a:pt x="2428" y="1055"/>
                      <a:pt x="2099" y="520"/>
                    </a:cubicBezTo>
                    <a:cubicBezTo>
                      <a:pt x="1885" y="187"/>
                      <a:pt x="1516" y="1"/>
                      <a:pt x="113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3" name="Google Shape;5163;p49">
                <a:extLst>
                  <a:ext uri="{FF2B5EF4-FFF2-40B4-BE49-F238E27FC236}">
                    <a16:creationId xmlns:a16="http://schemas.microsoft.com/office/drawing/2014/main" id="{AEF1E386-EA2C-7BE8-C0A4-C2C349945499}"/>
                  </a:ext>
                </a:extLst>
              </p:cNvPr>
              <p:cNvSpPr/>
              <p:nvPr/>
            </p:nvSpPr>
            <p:spPr>
              <a:xfrm>
                <a:off x="6654852" y="2092873"/>
                <a:ext cx="44386" cy="47233"/>
              </a:xfrm>
              <a:custGeom>
                <a:avLst/>
                <a:gdLst/>
                <a:ahLst/>
                <a:cxnLst/>
                <a:rect l="l" t="t" r="r" b="b"/>
                <a:pathLst>
                  <a:path w="2058" h="2190" extrusionOk="0">
                    <a:moveTo>
                      <a:pt x="1121" y="1"/>
                    </a:moveTo>
                    <a:cubicBezTo>
                      <a:pt x="921" y="1"/>
                      <a:pt x="719" y="55"/>
                      <a:pt x="535" y="173"/>
                    </a:cubicBezTo>
                    <a:cubicBezTo>
                      <a:pt x="0" y="502"/>
                      <a:pt x="267" y="933"/>
                      <a:pt x="596" y="1468"/>
                    </a:cubicBezTo>
                    <a:cubicBezTo>
                      <a:pt x="836" y="1868"/>
                      <a:pt x="1057" y="2190"/>
                      <a:pt x="1371" y="2190"/>
                    </a:cubicBezTo>
                    <a:cubicBezTo>
                      <a:pt x="1380" y="2190"/>
                      <a:pt x="1390" y="2190"/>
                      <a:pt x="1399" y="2189"/>
                    </a:cubicBezTo>
                    <a:cubicBezTo>
                      <a:pt x="700" y="1654"/>
                      <a:pt x="535" y="1366"/>
                      <a:pt x="2057" y="481"/>
                    </a:cubicBezTo>
                    <a:cubicBezTo>
                      <a:pt x="1832" y="177"/>
                      <a:pt x="1480" y="1"/>
                      <a:pt x="112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4" name="Google Shape;5164;p49">
                <a:extLst>
                  <a:ext uri="{FF2B5EF4-FFF2-40B4-BE49-F238E27FC236}">
                    <a16:creationId xmlns:a16="http://schemas.microsoft.com/office/drawing/2014/main" id="{9B562D79-5364-2306-1D30-DBD0B43CBB19}"/>
                  </a:ext>
                </a:extLst>
              </p:cNvPr>
              <p:cNvSpPr/>
              <p:nvPr/>
            </p:nvSpPr>
            <p:spPr>
              <a:xfrm>
                <a:off x="6527949" y="2160509"/>
                <a:ext cx="54587" cy="49735"/>
              </a:xfrm>
              <a:custGeom>
                <a:avLst/>
                <a:gdLst/>
                <a:ahLst/>
                <a:cxnLst/>
                <a:rect l="l" t="t" r="r" b="b"/>
                <a:pathLst>
                  <a:path w="2531" h="2306" extrusionOk="0">
                    <a:moveTo>
                      <a:pt x="1190" y="1"/>
                    </a:moveTo>
                    <a:cubicBezTo>
                      <a:pt x="973" y="1"/>
                      <a:pt x="753" y="60"/>
                      <a:pt x="555" y="184"/>
                    </a:cubicBezTo>
                    <a:cubicBezTo>
                      <a:pt x="1" y="534"/>
                      <a:pt x="267" y="987"/>
                      <a:pt x="618" y="1541"/>
                    </a:cubicBezTo>
                    <a:cubicBezTo>
                      <a:pt x="879" y="1959"/>
                      <a:pt x="1107" y="2306"/>
                      <a:pt x="1439" y="2306"/>
                    </a:cubicBezTo>
                    <a:cubicBezTo>
                      <a:pt x="1550" y="2306"/>
                      <a:pt x="1672" y="2267"/>
                      <a:pt x="1811" y="2180"/>
                    </a:cubicBezTo>
                    <a:cubicBezTo>
                      <a:pt x="2366" y="1851"/>
                      <a:pt x="2530" y="1110"/>
                      <a:pt x="2181" y="554"/>
                    </a:cubicBezTo>
                    <a:cubicBezTo>
                      <a:pt x="1969" y="196"/>
                      <a:pt x="1585" y="1"/>
                      <a:pt x="119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5" name="Google Shape;5165;p49">
                <a:extLst>
                  <a:ext uri="{FF2B5EF4-FFF2-40B4-BE49-F238E27FC236}">
                    <a16:creationId xmlns:a16="http://schemas.microsoft.com/office/drawing/2014/main" id="{FB0F4046-4813-FC6D-2F59-46747F0378B8}"/>
                  </a:ext>
                </a:extLst>
              </p:cNvPr>
              <p:cNvSpPr/>
              <p:nvPr/>
            </p:nvSpPr>
            <p:spPr>
              <a:xfrm>
                <a:off x="6525296" y="2158115"/>
                <a:ext cx="51913" cy="47470"/>
              </a:xfrm>
              <a:custGeom>
                <a:avLst/>
                <a:gdLst/>
                <a:ahLst/>
                <a:cxnLst/>
                <a:rect l="l" t="t" r="r" b="b"/>
                <a:pathLst>
                  <a:path w="2407" h="2201" extrusionOk="0">
                    <a:moveTo>
                      <a:pt x="1115" y="1"/>
                    </a:moveTo>
                    <a:cubicBezTo>
                      <a:pt x="910" y="1"/>
                      <a:pt x="702" y="56"/>
                      <a:pt x="514" y="171"/>
                    </a:cubicBezTo>
                    <a:cubicBezTo>
                      <a:pt x="0" y="500"/>
                      <a:pt x="247" y="933"/>
                      <a:pt x="576" y="1468"/>
                    </a:cubicBezTo>
                    <a:cubicBezTo>
                      <a:pt x="826" y="1857"/>
                      <a:pt x="1051" y="2200"/>
                      <a:pt x="1370" y="2200"/>
                    </a:cubicBezTo>
                    <a:cubicBezTo>
                      <a:pt x="1471" y="2200"/>
                      <a:pt x="1582" y="2165"/>
                      <a:pt x="1707" y="2085"/>
                    </a:cubicBezTo>
                    <a:cubicBezTo>
                      <a:pt x="2242" y="1756"/>
                      <a:pt x="2406" y="1057"/>
                      <a:pt x="2077" y="522"/>
                    </a:cubicBezTo>
                    <a:cubicBezTo>
                      <a:pt x="1864" y="188"/>
                      <a:pt x="1494" y="1"/>
                      <a:pt x="11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6" name="Google Shape;5166;p49">
                <a:extLst>
                  <a:ext uri="{FF2B5EF4-FFF2-40B4-BE49-F238E27FC236}">
                    <a16:creationId xmlns:a16="http://schemas.microsoft.com/office/drawing/2014/main" id="{27DB7A7C-3E9B-D087-1870-466A8355C19F}"/>
                  </a:ext>
                </a:extLst>
              </p:cNvPr>
              <p:cNvSpPr/>
              <p:nvPr/>
            </p:nvSpPr>
            <p:spPr>
              <a:xfrm>
                <a:off x="6525296" y="2157985"/>
                <a:ext cx="43911" cy="47341"/>
              </a:xfrm>
              <a:custGeom>
                <a:avLst/>
                <a:gdLst/>
                <a:ahLst/>
                <a:cxnLst/>
                <a:rect l="l" t="t" r="r" b="b"/>
                <a:pathLst>
                  <a:path w="2036" h="2195" extrusionOk="0">
                    <a:moveTo>
                      <a:pt x="1118" y="0"/>
                    </a:moveTo>
                    <a:cubicBezTo>
                      <a:pt x="911" y="0"/>
                      <a:pt x="702" y="57"/>
                      <a:pt x="514" y="177"/>
                    </a:cubicBezTo>
                    <a:cubicBezTo>
                      <a:pt x="0" y="506"/>
                      <a:pt x="247" y="939"/>
                      <a:pt x="576" y="1474"/>
                    </a:cubicBezTo>
                    <a:cubicBezTo>
                      <a:pt x="815" y="1873"/>
                      <a:pt x="1055" y="2194"/>
                      <a:pt x="1369" y="2194"/>
                    </a:cubicBezTo>
                    <a:cubicBezTo>
                      <a:pt x="1379" y="2194"/>
                      <a:pt x="1389" y="2194"/>
                      <a:pt x="1399" y="2193"/>
                    </a:cubicBezTo>
                    <a:cubicBezTo>
                      <a:pt x="700" y="1658"/>
                      <a:pt x="535" y="1351"/>
                      <a:pt x="2036" y="487"/>
                    </a:cubicBezTo>
                    <a:cubicBezTo>
                      <a:pt x="1827" y="173"/>
                      <a:pt x="1477" y="0"/>
                      <a:pt x="111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7" name="Google Shape;5167;p49">
                <a:extLst>
                  <a:ext uri="{FF2B5EF4-FFF2-40B4-BE49-F238E27FC236}">
                    <a16:creationId xmlns:a16="http://schemas.microsoft.com/office/drawing/2014/main" id="{F5858C6E-A76B-051B-40B7-35A0FFB83354}"/>
                  </a:ext>
                </a:extLst>
              </p:cNvPr>
              <p:cNvSpPr/>
              <p:nvPr/>
            </p:nvSpPr>
            <p:spPr>
              <a:xfrm>
                <a:off x="6881138" y="1988249"/>
                <a:ext cx="54566" cy="49605"/>
              </a:xfrm>
              <a:custGeom>
                <a:avLst/>
                <a:gdLst/>
                <a:ahLst/>
                <a:cxnLst/>
                <a:rect l="l" t="t" r="r" b="b"/>
                <a:pathLst>
                  <a:path w="2530" h="2300" extrusionOk="0">
                    <a:moveTo>
                      <a:pt x="1168" y="0"/>
                    </a:moveTo>
                    <a:cubicBezTo>
                      <a:pt x="959" y="0"/>
                      <a:pt x="747" y="55"/>
                      <a:pt x="555" y="169"/>
                    </a:cubicBezTo>
                    <a:cubicBezTo>
                      <a:pt x="0" y="518"/>
                      <a:pt x="267" y="970"/>
                      <a:pt x="617" y="1527"/>
                    </a:cubicBezTo>
                    <a:cubicBezTo>
                      <a:pt x="867" y="1948"/>
                      <a:pt x="1094" y="2299"/>
                      <a:pt x="1431" y="2299"/>
                    </a:cubicBezTo>
                    <a:cubicBezTo>
                      <a:pt x="1538" y="2299"/>
                      <a:pt x="1656" y="2264"/>
                      <a:pt x="1789" y="2185"/>
                    </a:cubicBezTo>
                    <a:cubicBezTo>
                      <a:pt x="2345" y="1834"/>
                      <a:pt x="2530" y="1115"/>
                      <a:pt x="2181" y="559"/>
                    </a:cubicBezTo>
                    <a:cubicBezTo>
                      <a:pt x="1951" y="196"/>
                      <a:pt x="1564" y="0"/>
                      <a:pt x="11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8" name="Google Shape;5168;p49">
                <a:extLst>
                  <a:ext uri="{FF2B5EF4-FFF2-40B4-BE49-F238E27FC236}">
                    <a16:creationId xmlns:a16="http://schemas.microsoft.com/office/drawing/2014/main" id="{594E0716-C423-E0B0-B67A-660AFB227F98}"/>
                  </a:ext>
                </a:extLst>
              </p:cNvPr>
              <p:cNvSpPr/>
              <p:nvPr/>
            </p:nvSpPr>
            <p:spPr>
              <a:xfrm>
                <a:off x="6878011" y="1985575"/>
                <a:ext cx="52366" cy="47449"/>
              </a:xfrm>
              <a:custGeom>
                <a:avLst/>
                <a:gdLst/>
                <a:ahLst/>
                <a:cxnLst/>
                <a:rect l="l" t="t" r="r" b="b"/>
                <a:pathLst>
                  <a:path w="2428" h="2200" extrusionOk="0">
                    <a:moveTo>
                      <a:pt x="1132" y="0"/>
                    </a:moveTo>
                    <a:cubicBezTo>
                      <a:pt x="928" y="0"/>
                      <a:pt x="722" y="55"/>
                      <a:pt x="535" y="169"/>
                    </a:cubicBezTo>
                    <a:cubicBezTo>
                      <a:pt x="0" y="499"/>
                      <a:pt x="269" y="930"/>
                      <a:pt x="598" y="1465"/>
                    </a:cubicBezTo>
                    <a:cubicBezTo>
                      <a:pt x="845" y="1867"/>
                      <a:pt x="1057" y="2200"/>
                      <a:pt x="1375" y="2200"/>
                    </a:cubicBezTo>
                    <a:cubicBezTo>
                      <a:pt x="1480" y="2200"/>
                      <a:pt x="1596" y="2163"/>
                      <a:pt x="1728" y="2082"/>
                    </a:cubicBezTo>
                    <a:cubicBezTo>
                      <a:pt x="2263" y="1753"/>
                      <a:pt x="2428" y="1053"/>
                      <a:pt x="2099" y="540"/>
                    </a:cubicBezTo>
                    <a:cubicBezTo>
                      <a:pt x="1884" y="191"/>
                      <a:pt x="1513" y="0"/>
                      <a:pt x="113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9" name="Google Shape;5169;p49">
                <a:extLst>
                  <a:ext uri="{FF2B5EF4-FFF2-40B4-BE49-F238E27FC236}">
                    <a16:creationId xmlns:a16="http://schemas.microsoft.com/office/drawing/2014/main" id="{5C2B371C-19AC-C467-1FAC-A1AB2D6944B5}"/>
                  </a:ext>
                </a:extLst>
              </p:cNvPr>
              <p:cNvSpPr/>
              <p:nvPr/>
            </p:nvSpPr>
            <p:spPr>
              <a:xfrm>
                <a:off x="6878011" y="1985532"/>
                <a:ext cx="44386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2058" h="2189" extrusionOk="0">
                    <a:moveTo>
                      <a:pt x="1116" y="0"/>
                    </a:moveTo>
                    <a:cubicBezTo>
                      <a:pt x="918" y="0"/>
                      <a:pt x="718" y="55"/>
                      <a:pt x="535" y="171"/>
                    </a:cubicBezTo>
                    <a:cubicBezTo>
                      <a:pt x="0" y="501"/>
                      <a:pt x="269" y="932"/>
                      <a:pt x="598" y="1467"/>
                    </a:cubicBezTo>
                    <a:cubicBezTo>
                      <a:pt x="837" y="1866"/>
                      <a:pt x="1057" y="2188"/>
                      <a:pt x="1371" y="2188"/>
                    </a:cubicBezTo>
                    <a:cubicBezTo>
                      <a:pt x="1380" y="2188"/>
                      <a:pt x="1390" y="2188"/>
                      <a:pt x="1399" y="2188"/>
                    </a:cubicBezTo>
                    <a:cubicBezTo>
                      <a:pt x="700" y="1672"/>
                      <a:pt x="535" y="1365"/>
                      <a:pt x="2057" y="501"/>
                    </a:cubicBezTo>
                    <a:cubicBezTo>
                      <a:pt x="1832" y="182"/>
                      <a:pt x="1478" y="0"/>
                      <a:pt x="111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0" name="Google Shape;5170;p49">
                <a:extLst>
                  <a:ext uri="{FF2B5EF4-FFF2-40B4-BE49-F238E27FC236}">
                    <a16:creationId xmlns:a16="http://schemas.microsoft.com/office/drawing/2014/main" id="{06C6AD1B-75DA-436E-8BA9-F9E9FA642319}"/>
                  </a:ext>
                </a:extLst>
              </p:cNvPr>
              <p:cNvSpPr/>
              <p:nvPr/>
            </p:nvSpPr>
            <p:spPr>
              <a:xfrm>
                <a:off x="6258614" y="2310489"/>
                <a:ext cx="54609" cy="49735"/>
              </a:xfrm>
              <a:custGeom>
                <a:avLst/>
                <a:gdLst/>
                <a:ahLst/>
                <a:cxnLst/>
                <a:rect l="l" t="t" r="r" b="b"/>
                <a:pathLst>
                  <a:path w="2532" h="2306" extrusionOk="0">
                    <a:moveTo>
                      <a:pt x="1171" y="0"/>
                    </a:moveTo>
                    <a:cubicBezTo>
                      <a:pt x="953" y="0"/>
                      <a:pt x="733" y="59"/>
                      <a:pt x="535" y="183"/>
                    </a:cubicBezTo>
                    <a:cubicBezTo>
                      <a:pt x="0" y="534"/>
                      <a:pt x="269" y="986"/>
                      <a:pt x="618" y="1541"/>
                    </a:cubicBezTo>
                    <a:cubicBezTo>
                      <a:pt x="881" y="1958"/>
                      <a:pt x="1108" y="2305"/>
                      <a:pt x="1440" y="2305"/>
                    </a:cubicBezTo>
                    <a:cubicBezTo>
                      <a:pt x="1550" y="2305"/>
                      <a:pt x="1672" y="2267"/>
                      <a:pt x="1811" y="2179"/>
                    </a:cubicBezTo>
                    <a:cubicBezTo>
                      <a:pt x="2367" y="1829"/>
                      <a:pt x="2532" y="1088"/>
                      <a:pt x="2181" y="553"/>
                    </a:cubicBezTo>
                    <a:cubicBezTo>
                      <a:pt x="1956" y="196"/>
                      <a:pt x="1568" y="0"/>
                      <a:pt x="117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1" name="Google Shape;5171;p49">
                <a:extLst>
                  <a:ext uri="{FF2B5EF4-FFF2-40B4-BE49-F238E27FC236}">
                    <a16:creationId xmlns:a16="http://schemas.microsoft.com/office/drawing/2014/main" id="{307B452F-43CB-8C63-0242-5A1A859307CD}"/>
                  </a:ext>
                </a:extLst>
              </p:cNvPr>
              <p:cNvSpPr/>
              <p:nvPr/>
            </p:nvSpPr>
            <p:spPr>
              <a:xfrm>
                <a:off x="6255530" y="2307987"/>
                <a:ext cx="51913" cy="47556"/>
              </a:xfrm>
              <a:custGeom>
                <a:avLst/>
                <a:gdLst/>
                <a:ahLst/>
                <a:cxnLst/>
                <a:rect l="l" t="t" r="r" b="b"/>
                <a:pathLst>
                  <a:path w="2407" h="2205" extrusionOk="0">
                    <a:moveTo>
                      <a:pt x="1128" y="1"/>
                    </a:moveTo>
                    <a:cubicBezTo>
                      <a:pt x="919" y="1"/>
                      <a:pt x="706" y="58"/>
                      <a:pt x="514" y="176"/>
                    </a:cubicBezTo>
                    <a:cubicBezTo>
                      <a:pt x="0" y="505"/>
                      <a:pt x="247" y="938"/>
                      <a:pt x="596" y="1473"/>
                    </a:cubicBezTo>
                    <a:cubicBezTo>
                      <a:pt x="845" y="1862"/>
                      <a:pt x="1071" y="2204"/>
                      <a:pt x="1390" y="2204"/>
                    </a:cubicBezTo>
                    <a:cubicBezTo>
                      <a:pt x="1492" y="2204"/>
                      <a:pt x="1604" y="2169"/>
                      <a:pt x="1728" y="2090"/>
                    </a:cubicBezTo>
                    <a:cubicBezTo>
                      <a:pt x="2263" y="1739"/>
                      <a:pt x="2406" y="1040"/>
                      <a:pt x="2077" y="526"/>
                    </a:cubicBezTo>
                    <a:cubicBezTo>
                      <a:pt x="1866" y="183"/>
                      <a:pt x="1503" y="1"/>
                      <a:pt x="11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2" name="Google Shape;5172;p49">
                <a:extLst>
                  <a:ext uri="{FF2B5EF4-FFF2-40B4-BE49-F238E27FC236}">
                    <a16:creationId xmlns:a16="http://schemas.microsoft.com/office/drawing/2014/main" id="{4365B443-85B5-5E50-DDCC-702AD003C95E}"/>
                  </a:ext>
                </a:extLst>
              </p:cNvPr>
              <p:cNvSpPr/>
              <p:nvPr/>
            </p:nvSpPr>
            <p:spPr>
              <a:xfrm>
                <a:off x="6255530" y="2307944"/>
                <a:ext cx="43933" cy="47341"/>
              </a:xfrm>
              <a:custGeom>
                <a:avLst/>
                <a:gdLst/>
                <a:ahLst/>
                <a:cxnLst/>
                <a:rect l="l" t="t" r="r" b="b"/>
                <a:pathLst>
                  <a:path w="2037" h="2195" extrusionOk="0">
                    <a:moveTo>
                      <a:pt x="1118" y="1"/>
                    </a:moveTo>
                    <a:cubicBezTo>
                      <a:pt x="911" y="1"/>
                      <a:pt x="702" y="58"/>
                      <a:pt x="514" y="178"/>
                    </a:cubicBezTo>
                    <a:cubicBezTo>
                      <a:pt x="0" y="507"/>
                      <a:pt x="247" y="940"/>
                      <a:pt x="596" y="1475"/>
                    </a:cubicBezTo>
                    <a:cubicBezTo>
                      <a:pt x="835" y="1873"/>
                      <a:pt x="1074" y="2195"/>
                      <a:pt x="1389" y="2195"/>
                    </a:cubicBezTo>
                    <a:cubicBezTo>
                      <a:pt x="1399" y="2195"/>
                      <a:pt x="1409" y="2194"/>
                      <a:pt x="1419" y="2194"/>
                    </a:cubicBezTo>
                    <a:cubicBezTo>
                      <a:pt x="700" y="1659"/>
                      <a:pt x="535" y="1371"/>
                      <a:pt x="2036" y="487"/>
                    </a:cubicBezTo>
                    <a:cubicBezTo>
                      <a:pt x="1827" y="173"/>
                      <a:pt x="1477" y="1"/>
                      <a:pt x="111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3" name="Google Shape;5173;p49">
                <a:extLst>
                  <a:ext uri="{FF2B5EF4-FFF2-40B4-BE49-F238E27FC236}">
                    <a16:creationId xmlns:a16="http://schemas.microsoft.com/office/drawing/2014/main" id="{1432624E-B875-E7F5-0D91-D5B9C9EE690B}"/>
                  </a:ext>
                </a:extLst>
              </p:cNvPr>
              <p:cNvSpPr/>
              <p:nvPr/>
            </p:nvSpPr>
            <p:spPr>
              <a:xfrm>
                <a:off x="6145492" y="2366824"/>
                <a:ext cx="54156" cy="49735"/>
              </a:xfrm>
              <a:custGeom>
                <a:avLst/>
                <a:gdLst/>
                <a:ahLst/>
                <a:cxnLst/>
                <a:rect l="l" t="t" r="r" b="b"/>
                <a:pathLst>
                  <a:path w="2511" h="2306" extrusionOk="0">
                    <a:moveTo>
                      <a:pt x="1165" y="0"/>
                    </a:moveTo>
                    <a:cubicBezTo>
                      <a:pt x="950" y="0"/>
                      <a:pt x="732" y="60"/>
                      <a:pt x="535" y="185"/>
                    </a:cubicBezTo>
                    <a:cubicBezTo>
                      <a:pt x="0" y="533"/>
                      <a:pt x="267" y="986"/>
                      <a:pt x="617" y="1542"/>
                    </a:cubicBezTo>
                    <a:cubicBezTo>
                      <a:pt x="879" y="1958"/>
                      <a:pt x="1106" y="2306"/>
                      <a:pt x="1438" y="2306"/>
                    </a:cubicBezTo>
                    <a:cubicBezTo>
                      <a:pt x="1549" y="2306"/>
                      <a:pt x="1672" y="2267"/>
                      <a:pt x="1811" y="2179"/>
                    </a:cubicBezTo>
                    <a:cubicBezTo>
                      <a:pt x="2365" y="1830"/>
                      <a:pt x="2510" y="1110"/>
                      <a:pt x="2160" y="555"/>
                    </a:cubicBezTo>
                    <a:cubicBezTo>
                      <a:pt x="1935" y="196"/>
                      <a:pt x="1555" y="0"/>
                      <a:pt x="116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4" name="Google Shape;5174;p49">
                <a:extLst>
                  <a:ext uri="{FF2B5EF4-FFF2-40B4-BE49-F238E27FC236}">
                    <a16:creationId xmlns:a16="http://schemas.microsoft.com/office/drawing/2014/main" id="{6F57A81C-5A49-8696-DDE1-3258833C0FC6}"/>
                  </a:ext>
                </a:extLst>
              </p:cNvPr>
              <p:cNvSpPr/>
              <p:nvPr/>
            </p:nvSpPr>
            <p:spPr>
              <a:xfrm>
                <a:off x="6142365" y="2364343"/>
                <a:ext cx="51956" cy="47599"/>
              </a:xfrm>
              <a:custGeom>
                <a:avLst/>
                <a:gdLst/>
                <a:ahLst/>
                <a:cxnLst/>
                <a:rect l="l" t="t" r="r" b="b"/>
                <a:pathLst>
                  <a:path w="2409" h="2207" extrusionOk="0">
                    <a:moveTo>
                      <a:pt x="1131" y="1"/>
                    </a:moveTo>
                    <a:cubicBezTo>
                      <a:pt x="921" y="1"/>
                      <a:pt x="708" y="58"/>
                      <a:pt x="516" y="176"/>
                    </a:cubicBezTo>
                    <a:cubicBezTo>
                      <a:pt x="0" y="505"/>
                      <a:pt x="247" y="958"/>
                      <a:pt x="598" y="1471"/>
                    </a:cubicBezTo>
                    <a:cubicBezTo>
                      <a:pt x="846" y="1874"/>
                      <a:pt x="1070" y="2206"/>
                      <a:pt x="1384" y="2206"/>
                    </a:cubicBezTo>
                    <a:cubicBezTo>
                      <a:pt x="1488" y="2206"/>
                      <a:pt x="1601" y="2170"/>
                      <a:pt x="1729" y="2089"/>
                    </a:cubicBezTo>
                    <a:cubicBezTo>
                      <a:pt x="2263" y="1759"/>
                      <a:pt x="2408" y="1060"/>
                      <a:pt x="2079" y="525"/>
                    </a:cubicBezTo>
                    <a:cubicBezTo>
                      <a:pt x="1868" y="182"/>
                      <a:pt x="1506" y="1"/>
                      <a:pt x="113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5" name="Google Shape;5175;p49">
                <a:extLst>
                  <a:ext uri="{FF2B5EF4-FFF2-40B4-BE49-F238E27FC236}">
                    <a16:creationId xmlns:a16="http://schemas.microsoft.com/office/drawing/2014/main" id="{525546CC-BE84-7654-3B4C-CEB9874EB870}"/>
                  </a:ext>
                </a:extLst>
              </p:cNvPr>
              <p:cNvSpPr/>
              <p:nvPr/>
            </p:nvSpPr>
            <p:spPr>
              <a:xfrm>
                <a:off x="6142365" y="2364300"/>
                <a:ext cx="43955" cy="47362"/>
              </a:xfrm>
              <a:custGeom>
                <a:avLst/>
                <a:gdLst/>
                <a:ahLst/>
                <a:cxnLst/>
                <a:rect l="l" t="t" r="r" b="b"/>
                <a:pathLst>
                  <a:path w="2038" h="2196" extrusionOk="0">
                    <a:moveTo>
                      <a:pt x="1115" y="1"/>
                    </a:moveTo>
                    <a:cubicBezTo>
                      <a:pt x="911" y="1"/>
                      <a:pt x="703" y="58"/>
                      <a:pt x="516" y="178"/>
                    </a:cubicBezTo>
                    <a:cubicBezTo>
                      <a:pt x="0" y="507"/>
                      <a:pt x="247" y="960"/>
                      <a:pt x="598" y="1473"/>
                    </a:cubicBezTo>
                    <a:cubicBezTo>
                      <a:pt x="838" y="1873"/>
                      <a:pt x="1057" y="2195"/>
                      <a:pt x="1391" y="2195"/>
                    </a:cubicBezTo>
                    <a:cubicBezTo>
                      <a:pt x="1401" y="2195"/>
                      <a:pt x="1411" y="2195"/>
                      <a:pt x="1421" y="2194"/>
                    </a:cubicBezTo>
                    <a:cubicBezTo>
                      <a:pt x="700" y="1679"/>
                      <a:pt x="535" y="1371"/>
                      <a:pt x="2038" y="486"/>
                    </a:cubicBezTo>
                    <a:cubicBezTo>
                      <a:pt x="1816" y="173"/>
                      <a:pt x="1469" y="1"/>
                      <a:pt x="111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6" name="Google Shape;5176;p49">
                <a:extLst>
                  <a:ext uri="{FF2B5EF4-FFF2-40B4-BE49-F238E27FC236}">
                    <a16:creationId xmlns:a16="http://schemas.microsoft.com/office/drawing/2014/main" id="{B370D7CE-22EC-3F0E-56DF-DD36C55C8B36}"/>
                  </a:ext>
                </a:extLst>
              </p:cNvPr>
              <p:cNvSpPr/>
              <p:nvPr/>
            </p:nvSpPr>
            <p:spPr>
              <a:xfrm>
                <a:off x="6015936" y="2433381"/>
                <a:ext cx="54566" cy="49735"/>
              </a:xfrm>
              <a:custGeom>
                <a:avLst/>
                <a:gdLst/>
                <a:ahLst/>
                <a:cxnLst/>
                <a:rect l="l" t="t" r="r" b="b"/>
                <a:pathLst>
                  <a:path w="2530" h="2306" extrusionOk="0">
                    <a:moveTo>
                      <a:pt x="1186" y="0"/>
                    </a:moveTo>
                    <a:cubicBezTo>
                      <a:pt x="971" y="0"/>
                      <a:pt x="753" y="60"/>
                      <a:pt x="555" y="184"/>
                    </a:cubicBezTo>
                    <a:cubicBezTo>
                      <a:pt x="0" y="533"/>
                      <a:pt x="267" y="986"/>
                      <a:pt x="617" y="1542"/>
                    </a:cubicBezTo>
                    <a:cubicBezTo>
                      <a:pt x="879" y="1958"/>
                      <a:pt x="1118" y="2305"/>
                      <a:pt x="1456" y="2305"/>
                    </a:cubicBezTo>
                    <a:cubicBezTo>
                      <a:pt x="1568" y="2305"/>
                      <a:pt x="1692" y="2267"/>
                      <a:pt x="1830" y="2179"/>
                    </a:cubicBezTo>
                    <a:cubicBezTo>
                      <a:pt x="2365" y="1830"/>
                      <a:pt x="2530" y="1109"/>
                      <a:pt x="2181" y="555"/>
                    </a:cubicBezTo>
                    <a:cubicBezTo>
                      <a:pt x="1955" y="196"/>
                      <a:pt x="1576" y="0"/>
                      <a:pt x="118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7" name="Google Shape;5177;p49">
                <a:extLst>
                  <a:ext uri="{FF2B5EF4-FFF2-40B4-BE49-F238E27FC236}">
                    <a16:creationId xmlns:a16="http://schemas.microsoft.com/office/drawing/2014/main" id="{A8E94211-88B2-8B5B-71EA-EBA98007740C}"/>
                  </a:ext>
                </a:extLst>
              </p:cNvPr>
              <p:cNvSpPr/>
              <p:nvPr/>
            </p:nvSpPr>
            <p:spPr>
              <a:xfrm>
                <a:off x="6013262" y="2430901"/>
                <a:ext cx="51913" cy="47535"/>
              </a:xfrm>
              <a:custGeom>
                <a:avLst/>
                <a:gdLst/>
                <a:ahLst/>
                <a:cxnLst/>
                <a:rect l="l" t="t" r="r" b="b"/>
                <a:pathLst>
                  <a:path w="2407" h="2204" extrusionOk="0">
                    <a:moveTo>
                      <a:pt x="1130" y="0"/>
                    </a:moveTo>
                    <a:cubicBezTo>
                      <a:pt x="920" y="0"/>
                      <a:pt x="707" y="58"/>
                      <a:pt x="514" y="176"/>
                    </a:cubicBezTo>
                    <a:cubicBezTo>
                      <a:pt x="1" y="505"/>
                      <a:pt x="248" y="936"/>
                      <a:pt x="577" y="1471"/>
                    </a:cubicBezTo>
                    <a:cubicBezTo>
                      <a:pt x="841" y="1861"/>
                      <a:pt x="1059" y="2203"/>
                      <a:pt x="1382" y="2203"/>
                    </a:cubicBezTo>
                    <a:cubicBezTo>
                      <a:pt x="1485" y="2203"/>
                      <a:pt x="1599" y="2168"/>
                      <a:pt x="1729" y="2088"/>
                    </a:cubicBezTo>
                    <a:cubicBezTo>
                      <a:pt x="2264" y="1739"/>
                      <a:pt x="2407" y="1040"/>
                      <a:pt x="2078" y="525"/>
                    </a:cubicBezTo>
                    <a:cubicBezTo>
                      <a:pt x="1867" y="182"/>
                      <a:pt x="1504" y="0"/>
                      <a:pt x="113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8" name="Google Shape;5178;p49">
                <a:extLst>
                  <a:ext uri="{FF2B5EF4-FFF2-40B4-BE49-F238E27FC236}">
                    <a16:creationId xmlns:a16="http://schemas.microsoft.com/office/drawing/2014/main" id="{885F757B-B13F-AD52-7C84-F03A270EB364}"/>
                  </a:ext>
                </a:extLst>
              </p:cNvPr>
              <p:cNvSpPr/>
              <p:nvPr/>
            </p:nvSpPr>
            <p:spPr>
              <a:xfrm>
                <a:off x="6013262" y="2430857"/>
                <a:ext cx="43933" cy="47341"/>
              </a:xfrm>
              <a:custGeom>
                <a:avLst/>
                <a:gdLst/>
                <a:ahLst/>
                <a:cxnLst/>
                <a:rect l="l" t="t" r="r" b="b"/>
                <a:pathLst>
                  <a:path w="2037" h="2195" extrusionOk="0">
                    <a:moveTo>
                      <a:pt x="1115" y="0"/>
                    </a:moveTo>
                    <a:cubicBezTo>
                      <a:pt x="910" y="0"/>
                      <a:pt x="703" y="58"/>
                      <a:pt x="514" y="178"/>
                    </a:cubicBezTo>
                    <a:cubicBezTo>
                      <a:pt x="1" y="507"/>
                      <a:pt x="248" y="938"/>
                      <a:pt x="577" y="1473"/>
                    </a:cubicBezTo>
                    <a:cubicBezTo>
                      <a:pt x="836" y="1873"/>
                      <a:pt x="1058" y="2195"/>
                      <a:pt x="1372" y="2195"/>
                    </a:cubicBezTo>
                    <a:cubicBezTo>
                      <a:pt x="1381" y="2195"/>
                      <a:pt x="1390" y="2195"/>
                      <a:pt x="1400" y="2194"/>
                    </a:cubicBezTo>
                    <a:cubicBezTo>
                      <a:pt x="700" y="1659"/>
                      <a:pt x="536" y="1371"/>
                      <a:pt x="2037" y="486"/>
                    </a:cubicBezTo>
                    <a:cubicBezTo>
                      <a:pt x="1815" y="173"/>
                      <a:pt x="1469" y="0"/>
                      <a:pt x="111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9" name="Google Shape;5179;p49">
                <a:extLst>
                  <a:ext uri="{FF2B5EF4-FFF2-40B4-BE49-F238E27FC236}">
                    <a16:creationId xmlns:a16="http://schemas.microsoft.com/office/drawing/2014/main" id="{A5C04A8B-359B-DA1D-5A9B-8E1E7B6C1650}"/>
                  </a:ext>
                </a:extLst>
              </p:cNvPr>
              <p:cNvSpPr/>
              <p:nvPr/>
            </p:nvSpPr>
            <p:spPr>
              <a:xfrm>
                <a:off x="6367336" y="2257670"/>
                <a:ext cx="54566" cy="49692"/>
              </a:xfrm>
              <a:custGeom>
                <a:avLst/>
                <a:gdLst/>
                <a:ahLst/>
                <a:cxnLst/>
                <a:rect l="l" t="t" r="r" b="b"/>
                <a:pathLst>
                  <a:path w="2530" h="2304" extrusionOk="0">
                    <a:moveTo>
                      <a:pt x="1186" y="1"/>
                    </a:moveTo>
                    <a:cubicBezTo>
                      <a:pt x="971" y="1"/>
                      <a:pt x="753" y="60"/>
                      <a:pt x="555" y="185"/>
                    </a:cubicBezTo>
                    <a:cubicBezTo>
                      <a:pt x="0" y="534"/>
                      <a:pt x="267" y="986"/>
                      <a:pt x="618" y="1543"/>
                    </a:cubicBezTo>
                    <a:cubicBezTo>
                      <a:pt x="881" y="1946"/>
                      <a:pt x="1122" y="2303"/>
                      <a:pt x="1454" y="2303"/>
                    </a:cubicBezTo>
                    <a:cubicBezTo>
                      <a:pt x="1562" y="2303"/>
                      <a:pt x="1680" y="2265"/>
                      <a:pt x="1811" y="2180"/>
                    </a:cubicBezTo>
                    <a:cubicBezTo>
                      <a:pt x="2365" y="1831"/>
                      <a:pt x="2530" y="1090"/>
                      <a:pt x="2181" y="555"/>
                    </a:cubicBezTo>
                    <a:cubicBezTo>
                      <a:pt x="1955" y="197"/>
                      <a:pt x="1576" y="1"/>
                      <a:pt x="118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0" name="Google Shape;5180;p49">
                <a:extLst>
                  <a:ext uri="{FF2B5EF4-FFF2-40B4-BE49-F238E27FC236}">
                    <a16:creationId xmlns:a16="http://schemas.microsoft.com/office/drawing/2014/main" id="{F5980865-23F0-49FB-51AF-2B7A2E59B5A5}"/>
                  </a:ext>
                </a:extLst>
              </p:cNvPr>
              <p:cNvSpPr/>
              <p:nvPr/>
            </p:nvSpPr>
            <p:spPr>
              <a:xfrm>
                <a:off x="6364208" y="2254974"/>
                <a:ext cx="52387" cy="47578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2206" extrusionOk="0">
                    <a:moveTo>
                      <a:pt x="1140" y="0"/>
                    </a:moveTo>
                    <a:cubicBezTo>
                      <a:pt x="932" y="0"/>
                      <a:pt x="721" y="60"/>
                      <a:pt x="535" y="186"/>
                    </a:cubicBezTo>
                    <a:cubicBezTo>
                      <a:pt x="1" y="516"/>
                      <a:pt x="269" y="947"/>
                      <a:pt x="598" y="1482"/>
                    </a:cubicBezTo>
                    <a:cubicBezTo>
                      <a:pt x="844" y="1867"/>
                      <a:pt x="1067" y="2205"/>
                      <a:pt x="1388" y="2205"/>
                    </a:cubicBezTo>
                    <a:cubicBezTo>
                      <a:pt x="1496" y="2205"/>
                      <a:pt x="1615" y="2167"/>
                      <a:pt x="1750" y="2079"/>
                    </a:cubicBezTo>
                    <a:cubicBezTo>
                      <a:pt x="2264" y="1750"/>
                      <a:pt x="2428" y="1050"/>
                      <a:pt x="2099" y="516"/>
                    </a:cubicBezTo>
                    <a:cubicBezTo>
                      <a:pt x="1876" y="186"/>
                      <a:pt x="1510" y="0"/>
                      <a:pt x="114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1" name="Google Shape;5181;p49">
                <a:extLst>
                  <a:ext uri="{FF2B5EF4-FFF2-40B4-BE49-F238E27FC236}">
                    <a16:creationId xmlns:a16="http://schemas.microsoft.com/office/drawing/2014/main" id="{10B3F812-1C36-AA22-E0DE-143129276061}"/>
                  </a:ext>
                </a:extLst>
              </p:cNvPr>
              <p:cNvSpPr/>
              <p:nvPr/>
            </p:nvSpPr>
            <p:spPr>
              <a:xfrm>
                <a:off x="6364208" y="2255147"/>
                <a:ext cx="44386" cy="47362"/>
              </a:xfrm>
              <a:custGeom>
                <a:avLst/>
                <a:gdLst/>
                <a:ahLst/>
                <a:cxnLst/>
                <a:rect l="l" t="t" r="r" b="b"/>
                <a:pathLst>
                  <a:path w="2058" h="2196" extrusionOk="0">
                    <a:moveTo>
                      <a:pt x="1136" y="1"/>
                    </a:moveTo>
                    <a:cubicBezTo>
                      <a:pt x="931" y="1"/>
                      <a:pt x="724" y="58"/>
                      <a:pt x="535" y="178"/>
                    </a:cubicBezTo>
                    <a:cubicBezTo>
                      <a:pt x="1" y="508"/>
                      <a:pt x="269" y="939"/>
                      <a:pt x="598" y="1474"/>
                    </a:cubicBezTo>
                    <a:cubicBezTo>
                      <a:pt x="857" y="1855"/>
                      <a:pt x="1079" y="2195"/>
                      <a:pt x="1394" y="2195"/>
                    </a:cubicBezTo>
                    <a:cubicBezTo>
                      <a:pt x="1403" y="2195"/>
                      <a:pt x="1412" y="2195"/>
                      <a:pt x="1421" y="2194"/>
                    </a:cubicBezTo>
                    <a:cubicBezTo>
                      <a:pt x="721" y="1660"/>
                      <a:pt x="557" y="1350"/>
                      <a:pt x="2058" y="486"/>
                    </a:cubicBezTo>
                    <a:cubicBezTo>
                      <a:pt x="1837" y="173"/>
                      <a:pt x="1491" y="1"/>
                      <a:pt x="113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2" name="Google Shape;5182;p49">
                <a:extLst>
                  <a:ext uri="{FF2B5EF4-FFF2-40B4-BE49-F238E27FC236}">
                    <a16:creationId xmlns:a16="http://schemas.microsoft.com/office/drawing/2014/main" id="{53622318-468F-7FD2-E14F-EC4A1D1E596E}"/>
                  </a:ext>
                </a:extLst>
              </p:cNvPr>
              <p:cNvSpPr/>
              <p:nvPr/>
            </p:nvSpPr>
            <p:spPr>
              <a:xfrm>
                <a:off x="5772332" y="2563778"/>
                <a:ext cx="55040" cy="49605"/>
              </a:xfrm>
              <a:custGeom>
                <a:avLst/>
                <a:gdLst/>
                <a:ahLst/>
                <a:cxnLst/>
                <a:rect l="l" t="t" r="r" b="b"/>
                <a:pathLst>
                  <a:path w="2552" h="2300" extrusionOk="0">
                    <a:moveTo>
                      <a:pt x="1217" y="1"/>
                    </a:moveTo>
                    <a:cubicBezTo>
                      <a:pt x="989" y="1"/>
                      <a:pt x="758" y="67"/>
                      <a:pt x="557" y="206"/>
                    </a:cubicBezTo>
                    <a:cubicBezTo>
                      <a:pt x="0" y="557"/>
                      <a:pt x="288" y="1010"/>
                      <a:pt x="659" y="1544"/>
                    </a:cubicBezTo>
                    <a:cubicBezTo>
                      <a:pt x="918" y="1955"/>
                      <a:pt x="1155" y="2300"/>
                      <a:pt x="1486" y="2300"/>
                    </a:cubicBezTo>
                    <a:cubicBezTo>
                      <a:pt x="1602" y="2300"/>
                      <a:pt x="1729" y="2257"/>
                      <a:pt x="1873" y="2162"/>
                    </a:cubicBezTo>
                    <a:cubicBezTo>
                      <a:pt x="2408" y="1791"/>
                      <a:pt x="2551" y="1070"/>
                      <a:pt x="2181" y="516"/>
                    </a:cubicBezTo>
                    <a:cubicBezTo>
                      <a:pt x="1963" y="182"/>
                      <a:pt x="1594" y="1"/>
                      <a:pt x="121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3" name="Google Shape;5183;p49">
                <a:extLst>
                  <a:ext uri="{FF2B5EF4-FFF2-40B4-BE49-F238E27FC236}">
                    <a16:creationId xmlns:a16="http://schemas.microsoft.com/office/drawing/2014/main" id="{8CFA4302-297A-93F7-9A54-9F9320FBC2C3}"/>
                  </a:ext>
                </a:extLst>
              </p:cNvPr>
              <p:cNvSpPr/>
              <p:nvPr/>
            </p:nvSpPr>
            <p:spPr>
              <a:xfrm>
                <a:off x="5769247" y="2561427"/>
                <a:ext cx="52797" cy="47341"/>
              </a:xfrm>
              <a:custGeom>
                <a:avLst/>
                <a:gdLst/>
                <a:ahLst/>
                <a:cxnLst/>
                <a:rect l="l" t="t" r="r" b="b"/>
                <a:pathLst>
                  <a:path w="2448" h="2195" extrusionOk="0">
                    <a:moveTo>
                      <a:pt x="1157" y="1"/>
                    </a:moveTo>
                    <a:cubicBezTo>
                      <a:pt x="942" y="1"/>
                      <a:pt x="726" y="62"/>
                      <a:pt x="535" y="192"/>
                    </a:cubicBezTo>
                    <a:cubicBezTo>
                      <a:pt x="0" y="543"/>
                      <a:pt x="288" y="954"/>
                      <a:pt x="617" y="1489"/>
                    </a:cubicBezTo>
                    <a:cubicBezTo>
                      <a:pt x="876" y="1870"/>
                      <a:pt x="1113" y="2194"/>
                      <a:pt x="1428" y="2194"/>
                    </a:cubicBezTo>
                    <a:cubicBezTo>
                      <a:pt x="1537" y="2194"/>
                      <a:pt x="1656" y="2155"/>
                      <a:pt x="1789" y="2065"/>
                    </a:cubicBezTo>
                    <a:cubicBezTo>
                      <a:pt x="2304" y="1714"/>
                      <a:pt x="2447" y="1015"/>
                      <a:pt x="2098" y="501"/>
                    </a:cubicBezTo>
                    <a:cubicBezTo>
                      <a:pt x="1878" y="178"/>
                      <a:pt x="1520" y="1"/>
                      <a:pt x="115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4" name="Google Shape;5184;p49">
                <a:extLst>
                  <a:ext uri="{FF2B5EF4-FFF2-40B4-BE49-F238E27FC236}">
                    <a16:creationId xmlns:a16="http://schemas.microsoft.com/office/drawing/2014/main" id="{DF8D911B-D9AE-3808-9727-84BFE43B7A2F}"/>
                  </a:ext>
                </a:extLst>
              </p:cNvPr>
              <p:cNvSpPr/>
              <p:nvPr/>
            </p:nvSpPr>
            <p:spPr>
              <a:xfrm>
                <a:off x="5769247" y="2561384"/>
                <a:ext cx="44386" cy="47276"/>
              </a:xfrm>
              <a:custGeom>
                <a:avLst/>
                <a:gdLst/>
                <a:ahLst/>
                <a:cxnLst/>
                <a:rect l="l" t="t" r="r" b="b"/>
                <a:pathLst>
                  <a:path w="2058" h="2192" extrusionOk="0">
                    <a:moveTo>
                      <a:pt x="1146" y="1"/>
                    </a:moveTo>
                    <a:cubicBezTo>
                      <a:pt x="934" y="1"/>
                      <a:pt x="722" y="62"/>
                      <a:pt x="535" y="194"/>
                    </a:cubicBezTo>
                    <a:cubicBezTo>
                      <a:pt x="0" y="545"/>
                      <a:pt x="288" y="956"/>
                      <a:pt x="617" y="1491"/>
                    </a:cubicBezTo>
                    <a:cubicBezTo>
                      <a:pt x="876" y="1870"/>
                      <a:pt x="1117" y="2191"/>
                      <a:pt x="1432" y="2191"/>
                    </a:cubicBezTo>
                    <a:cubicBezTo>
                      <a:pt x="1441" y="2191"/>
                      <a:pt x="1450" y="2191"/>
                      <a:pt x="1460" y="2190"/>
                    </a:cubicBezTo>
                    <a:cubicBezTo>
                      <a:pt x="741" y="1675"/>
                      <a:pt x="576" y="1367"/>
                      <a:pt x="2057" y="462"/>
                    </a:cubicBezTo>
                    <a:cubicBezTo>
                      <a:pt x="1839" y="167"/>
                      <a:pt x="1494" y="1"/>
                      <a:pt x="114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5" name="Google Shape;5185;p49">
                <a:extLst>
                  <a:ext uri="{FF2B5EF4-FFF2-40B4-BE49-F238E27FC236}">
                    <a16:creationId xmlns:a16="http://schemas.microsoft.com/office/drawing/2014/main" id="{4F3FB7A3-0BCA-5E55-C1B4-BE535692881C}"/>
                  </a:ext>
                </a:extLst>
              </p:cNvPr>
              <p:cNvSpPr/>
              <p:nvPr/>
            </p:nvSpPr>
            <p:spPr>
              <a:xfrm>
                <a:off x="5660979" y="2623132"/>
                <a:ext cx="54566" cy="49454"/>
              </a:xfrm>
              <a:custGeom>
                <a:avLst/>
                <a:gdLst/>
                <a:ahLst/>
                <a:cxnLst/>
                <a:rect l="l" t="t" r="r" b="b"/>
                <a:pathLst>
                  <a:path w="2530" h="2293" extrusionOk="0">
                    <a:moveTo>
                      <a:pt x="1180" y="0"/>
                    </a:moveTo>
                    <a:cubicBezTo>
                      <a:pt x="957" y="0"/>
                      <a:pt x="732" y="62"/>
                      <a:pt x="535" y="191"/>
                    </a:cubicBezTo>
                    <a:cubicBezTo>
                      <a:pt x="0" y="562"/>
                      <a:pt x="267" y="1014"/>
                      <a:pt x="637" y="1549"/>
                    </a:cubicBezTo>
                    <a:cubicBezTo>
                      <a:pt x="900" y="1950"/>
                      <a:pt x="1139" y="2292"/>
                      <a:pt x="1476" y="2292"/>
                    </a:cubicBezTo>
                    <a:cubicBezTo>
                      <a:pt x="1588" y="2292"/>
                      <a:pt x="1712" y="2254"/>
                      <a:pt x="1852" y="2166"/>
                    </a:cubicBezTo>
                    <a:cubicBezTo>
                      <a:pt x="2387" y="1796"/>
                      <a:pt x="2530" y="1055"/>
                      <a:pt x="2160" y="520"/>
                    </a:cubicBezTo>
                    <a:cubicBezTo>
                      <a:pt x="1939" y="183"/>
                      <a:pt x="1563" y="0"/>
                      <a:pt x="118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6" name="Google Shape;5186;p49">
                <a:extLst>
                  <a:ext uri="{FF2B5EF4-FFF2-40B4-BE49-F238E27FC236}">
                    <a16:creationId xmlns:a16="http://schemas.microsoft.com/office/drawing/2014/main" id="{0A52248D-2D67-C45A-06C5-C8E280A5F1F1}"/>
                  </a:ext>
                </a:extLst>
              </p:cNvPr>
              <p:cNvSpPr/>
              <p:nvPr/>
            </p:nvSpPr>
            <p:spPr>
              <a:xfrm>
                <a:off x="5657851" y="2620436"/>
                <a:ext cx="52387" cy="47535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2204" extrusionOk="0">
                    <a:moveTo>
                      <a:pt x="1138" y="1"/>
                    </a:moveTo>
                    <a:cubicBezTo>
                      <a:pt x="923" y="1"/>
                      <a:pt x="706" y="63"/>
                      <a:pt x="516" y="193"/>
                    </a:cubicBezTo>
                    <a:cubicBezTo>
                      <a:pt x="1" y="542"/>
                      <a:pt x="269" y="975"/>
                      <a:pt x="598" y="1488"/>
                    </a:cubicBezTo>
                    <a:cubicBezTo>
                      <a:pt x="860" y="1875"/>
                      <a:pt x="1100" y="2203"/>
                      <a:pt x="1421" y="2203"/>
                    </a:cubicBezTo>
                    <a:cubicBezTo>
                      <a:pt x="1527" y="2203"/>
                      <a:pt x="1642" y="2167"/>
                      <a:pt x="1770" y="2086"/>
                    </a:cubicBezTo>
                    <a:cubicBezTo>
                      <a:pt x="2285" y="1735"/>
                      <a:pt x="2428" y="1036"/>
                      <a:pt x="2079" y="501"/>
                    </a:cubicBezTo>
                    <a:cubicBezTo>
                      <a:pt x="1859" y="178"/>
                      <a:pt x="1501" y="1"/>
                      <a:pt x="113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7" name="Google Shape;5187;p49">
                <a:extLst>
                  <a:ext uri="{FF2B5EF4-FFF2-40B4-BE49-F238E27FC236}">
                    <a16:creationId xmlns:a16="http://schemas.microsoft.com/office/drawing/2014/main" id="{35B4EAC3-3B81-0972-AF57-CA4133A75A7A}"/>
                  </a:ext>
                </a:extLst>
              </p:cNvPr>
              <p:cNvSpPr/>
              <p:nvPr/>
            </p:nvSpPr>
            <p:spPr>
              <a:xfrm>
                <a:off x="5657851" y="2620608"/>
                <a:ext cx="43976" cy="47103"/>
              </a:xfrm>
              <a:custGeom>
                <a:avLst/>
                <a:gdLst/>
                <a:ahLst/>
                <a:cxnLst/>
                <a:rect l="l" t="t" r="r" b="b"/>
                <a:pathLst>
                  <a:path w="2039" h="2184" extrusionOk="0">
                    <a:moveTo>
                      <a:pt x="1131" y="0"/>
                    </a:moveTo>
                    <a:cubicBezTo>
                      <a:pt x="918" y="0"/>
                      <a:pt x="703" y="60"/>
                      <a:pt x="516" y="185"/>
                    </a:cubicBezTo>
                    <a:cubicBezTo>
                      <a:pt x="1" y="534"/>
                      <a:pt x="269" y="967"/>
                      <a:pt x="598" y="1480"/>
                    </a:cubicBezTo>
                    <a:cubicBezTo>
                      <a:pt x="870" y="1868"/>
                      <a:pt x="1086" y="2183"/>
                      <a:pt x="1386" y="2183"/>
                    </a:cubicBezTo>
                    <a:cubicBezTo>
                      <a:pt x="1404" y="2183"/>
                      <a:pt x="1422" y="2182"/>
                      <a:pt x="1441" y="2180"/>
                    </a:cubicBezTo>
                    <a:cubicBezTo>
                      <a:pt x="721" y="1686"/>
                      <a:pt x="557" y="1378"/>
                      <a:pt x="2038" y="452"/>
                    </a:cubicBezTo>
                    <a:cubicBezTo>
                      <a:pt x="1821" y="159"/>
                      <a:pt x="1478" y="0"/>
                      <a:pt x="11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8" name="Google Shape;5188;p49">
                <a:extLst>
                  <a:ext uri="{FF2B5EF4-FFF2-40B4-BE49-F238E27FC236}">
                    <a16:creationId xmlns:a16="http://schemas.microsoft.com/office/drawing/2014/main" id="{82F0A0E2-9720-6397-C834-6688DCBA7DB3}"/>
                  </a:ext>
                </a:extLst>
              </p:cNvPr>
              <p:cNvSpPr/>
              <p:nvPr/>
            </p:nvSpPr>
            <p:spPr>
              <a:xfrm>
                <a:off x="5533191" y="2692795"/>
                <a:ext cx="55040" cy="49433"/>
              </a:xfrm>
              <a:custGeom>
                <a:avLst/>
                <a:gdLst/>
                <a:ahLst/>
                <a:cxnLst/>
                <a:rect l="l" t="t" r="r" b="b"/>
                <a:pathLst>
                  <a:path w="2552" h="2292" extrusionOk="0">
                    <a:moveTo>
                      <a:pt x="1190" y="0"/>
                    </a:moveTo>
                    <a:cubicBezTo>
                      <a:pt x="967" y="0"/>
                      <a:pt x="740" y="62"/>
                      <a:pt x="536" y="190"/>
                    </a:cubicBezTo>
                    <a:cubicBezTo>
                      <a:pt x="1" y="561"/>
                      <a:pt x="289" y="1013"/>
                      <a:pt x="638" y="1548"/>
                    </a:cubicBezTo>
                    <a:cubicBezTo>
                      <a:pt x="915" y="1949"/>
                      <a:pt x="1158" y="2292"/>
                      <a:pt x="1487" y="2292"/>
                    </a:cubicBezTo>
                    <a:cubicBezTo>
                      <a:pt x="1598" y="2292"/>
                      <a:pt x="1718" y="2253"/>
                      <a:pt x="1852" y="2165"/>
                    </a:cubicBezTo>
                    <a:cubicBezTo>
                      <a:pt x="2407" y="1795"/>
                      <a:pt x="2552" y="1054"/>
                      <a:pt x="2181" y="520"/>
                    </a:cubicBezTo>
                    <a:cubicBezTo>
                      <a:pt x="1947" y="182"/>
                      <a:pt x="1574" y="0"/>
                      <a:pt x="119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9" name="Google Shape;5189;p49">
                <a:extLst>
                  <a:ext uri="{FF2B5EF4-FFF2-40B4-BE49-F238E27FC236}">
                    <a16:creationId xmlns:a16="http://schemas.microsoft.com/office/drawing/2014/main" id="{B154F248-E3DD-E212-07F3-A5F9364F2307}"/>
                  </a:ext>
                </a:extLst>
              </p:cNvPr>
              <p:cNvSpPr/>
              <p:nvPr/>
            </p:nvSpPr>
            <p:spPr>
              <a:xfrm>
                <a:off x="5530064" y="2690099"/>
                <a:ext cx="52387" cy="47341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2195" extrusionOk="0">
                    <a:moveTo>
                      <a:pt x="1154" y="1"/>
                    </a:moveTo>
                    <a:cubicBezTo>
                      <a:pt x="936" y="1"/>
                      <a:pt x="715" y="62"/>
                      <a:pt x="516" y="192"/>
                    </a:cubicBezTo>
                    <a:cubicBezTo>
                      <a:pt x="1" y="542"/>
                      <a:pt x="269" y="974"/>
                      <a:pt x="618" y="1489"/>
                    </a:cubicBezTo>
                    <a:cubicBezTo>
                      <a:pt x="878" y="1870"/>
                      <a:pt x="1104" y="2194"/>
                      <a:pt x="1412" y="2194"/>
                    </a:cubicBezTo>
                    <a:cubicBezTo>
                      <a:pt x="1520" y="2194"/>
                      <a:pt x="1637" y="2155"/>
                      <a:pt x="1770" y="2065"/>
                    </a:cubicBezTo>
                    <a:cubicBezTo>
                      <a:pt x="2305" y="1714"/>
                      <a:pt x="2428" y="1015"/>
                      <a:pt x="2099" y="501"/>
                    </a:cubicBezTo>
                    <a:cubicBezTo>
                      <a:pt x="1880" y="177"/>
                      <a:pt x="1522" y="1"/>
                      <a:pt x="11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0" name="Google Shape;5190;p49">
                <a:extLst>
                  <a:ext uri="{FF2B5EF4-FFF2-40B4-BE49-F238E27FC236}">
                    <a16:creationId xmlns:a16="http://schemas.microsoft.com/office/drawing/2014/main" id="{FB66269C-6B4C-6CD1-2175-F05DE67E8329}"/>
                  </a:ext>
                </a:extLst>
              </p:cNvPr>
              <p:cNvSpPr/>
              <p:nvPr/>
            </p:nvSpPr>
            <p:spPr>
              <a:xfrm>
                <a:off x="5530064" y="2690250"/>
                <a:ext cx="44407" cy="47082"/>
              </a:xfrm>
              <a:custGeom>
                <a:avLst/>
                <a:gdLst/>
                <a:ahLst/>
                <a:cxnLst/>
                <a:rect l="l" t="t" r="r" b="b"/>
                <a:pathLst>
                  <a:path w="2059" h="2183" extrusionOk="0">
                    <a:moveTo>
                      <a:pt x="1140" y="0"/>
                    </a:moveTo>
                    <a:cubicBezTo>
                      <a:pt x="927" y="0"/>
                      <a:pt x="711" y="60"/>
                      <a:pt x="516" y="185"/>
                    </a:cubicBezTo>
                    <a:cubicBezTo>
                      <a:pt x="1" y="535"/>
                      <a:pt x="269" y="967"/>
                      <a:pt x="618" y="1482"/>
                    </a:cubicBezTo>
                    <a:cubicBezTo>
                      <a:pt x="878" y="1881"/>
                      <a:pt x="1118" y="2182"/>
                      <a:pt x="1432" y="2182"/>
                    </a:cubicBezTo>
                    <a:cubicBezTo>
                      <a:pt x="1442" y="2182"/>
                      <a:pt x="1452" y="2182"/>
                      <a:pt x="1462" y="2181"/>
                    </a:cubicBezTo>
                    <a:cubicBezTo>
                      <a:pt x="741" y="1666"/>
                      <a:pt x="577" y="1378"/>
                      <a:pt x="2058" y="453"/>
                    </a:cubicBezTo>
                    <a:cubicBezTo>
                      <a:pt x="1828" y="159"/>
                      <a:pt x="1488" y="0"/>
                      <a:pt x="114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1" name="Google Shape;5191;p49">
                <a:extLst>
                  <a:ext uri="{FF2B5EF4-FFF2-40B4-BE49-F238E27FC236}">
                    <a16:creationId xmlns:a16="http://schemas.microsoft.com/office/drawing/2014/main" id="{D0954308-CE30-2B47-0800-1F24C8920A56}"/>
                  </a:ext>
                </a:extLst>
              </p:cNvPr>
              <p:cNvSpPr/>
              <p:nvPr/>
            </p:nvSpPr>
            <p:spPr>
              <a:xfrm>
                <a:off x="5880169" y="2508220"/>
                <a:ext cx="54566" cy="49433"/>
              </a:xfrm>
              <a:custGeom>
                <a:avLst/>
                <a:gdLst/>
                <a:ahLst/>
                <a:cxnLst/>
                <a:rect l="l" t="t" r="r" b="b"/>
                <a:pathLst>
                  <a:path w="2530" h="2292" extrusionOk="0">
                    <a:moveTo>
                      <a:pt x="1181" y="0"/>
                    </a:moveTo>
                    <a:cubicBezTo>
                      <a:pt x="957" y="0"/>
                      <a:pt x="732" y="62"/>
                      <a:pt x="535" y="190"/>
                    </a:cubicBezTo>
                    <a:cubicBezTo>
                      <a:pt x="0" y="561"/>
                      <a:pt x="267" y="1013"/>
                      <a:pt x="637" y="1548"/>
                    </a:cubicBezTo>
                    <a:cubicBezTo>
                      <a:pt x="914" y="1949"/>
                      <a:pt x="1157" y="2292"/>
                      <a:pt x="1487" y="2292"/>
                    </a:cubicBezTo>
                    <a:cubicBezTo>
                      <a:pt x="1597" y="2292"/>
                      <a:pt x="1717" y="2253"/>
                      <a:pt x="1852" y="2165"/>
                    </a:cubicBezTo>
                    <a:cubicBezTo>
                      <a:pt x="2387" y="1795"/>
                      <a:pt x="2530" y="1054"/>
                      <a:pt x="2181" y="519"/>
                    </a:cubicBezTo>
                    <a:cubicBezTo>
                      <a:pt x="1947" y="182"/>
                      <a:pt x="1565" y="0"/>
                      <a:pt x="118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2" name="Google Shape;5192;p49">
                <a:extLst>
                  <a:ext uri="{FF2B5EF4-FFF2-40B4-BE49-F238E27FC236}">
                    <a16:creationId xmlns:a16="http://schemas.microsoft.com/office/drawing/2014/main" id="{C5B9313C-9436-8A07-2E86-B286162C5C06}"/>
                  </a:ext>
                </a:extLst>
              </p:cNvPr>
              <p:cNvSpPr/>
              <p:nvPr/>
            </p:nvSpPr>
            <p:spPr>
              <a:xfrm>
                <a:off x="5877042" y="2505718"/>
                <a:ext cx="52366" cy="47319"/>
              </a:xfrm>
              <a:custGeom>
                <a:avLst/>
                <a:gdLst/>
                <a:ahLst/>
                <a:cxnLst/>
                <a:rect l="l" t="t" r="r" b="b"/>
                <a:pathLst>
                  <a:path w="2428" h="2194" extrusionOk="0">
                    <a:moveTo>
                      <a:pt x="1140" y="0"/>
                    </a:moveTo>
                    <a:cubicBezTo>
                      <a:pt x="924" y="0"/>
                      <a:pt x="707" y="60"/>
                      <a:pt x="515" y="183"/>
                    </a:cubicBezTo>
                    <a:cubicBezTo>
                      <a:pt x="0" y="533"/>
                      <a:pt x="269" y="965"/>
                      <a:pt x="617" y="1480"/>
                    </a:cubicBezTo>
                    <a:cubicBezTo>
                      <a:pt x="881" y="1865"/>
                      <a:pt x="1109" y="2193"/>
                      <a:pt x="1424" y="2193"/>
                    </a:cubicBezTo>
                    <a:cubicBezTo>
                      <a:pt x="1528" y="2193"/>
                      <a:pt x="1642" y="2157"/>
                      <a:pt x="1770" y="2076"/>
                    </a:cubicBezTo>
                    <a:cubicBezTo>
                      <a:pt x="2285" y="1727"/>
                      <a:pt x="2428" y="1027"/>
                      <a:pt x="2079" y="492"/>
                    </a:cubicBezTo>
                    <a:cubicBezTo>
                      <a:pt x="1859" y="169"/>
                      <a:pt x="1502" y="0"/>
                      <a:pt x="114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3" name="Google Shape;5193;p49">
                <a:extLst>
                  <a:ext uri="{FF2B5EF4-FFF2-40B4-BE49-F238E27FC236}">
                    <a16:creationId xmlns:a16="http://schemas.microsoft.com/office/drawing/2014/main" id="{0A9444E0-705B-ADD0-7FCE-F91D4DFA4D8E}"/>
                  </a:ext>
                </a:extLst>
              </p:cNvPr>
              <p:cNvSpPr/>
              <p:nvPr/>
            </p:nvSpPr>
            <p:spPr>
              <a:xfrm>
                <a:off x="5877042" y="2505697"/>
                <a:ext cx="43955" cy="47103"/>
              </a:xfrm>
              <a:custGeom>
                <a:avLst/>
                <a:gdLst/>
                <a:ahLst/>
                <a:cxnLst/>
                <a:rect l="l" t="t" r="r" b="b"/>
                <a:pathLst>
                  <a:path w="2038" h="2184" extrusionOk="0">
                    <a:moveTo>
                      <a:pt x="1124" y="0"/>
                    </a:moveTo>
                    <a:cubicBezTo>
                      <a:pt x="913" y="0"/>
                      <a:pt x="701" y="60"/>
                      <a:pt x="515" y="184"/>
                    </a:cubicBezTo>
                    <a:cubicBezTo>
                      <a:pt x="0" y="534"/>
                      <a:pt x="269" y="966"/>
                      <a:pt x="617" y="1481"/>
                    </a:cubicBezTo>
                    <a:cubicBezTo>
                      <a:pt x="870" y="1869"/>
                      <a:pt x="1085" y="2184"/>
                      <a:pt x="1403" y="2184"/>
                    </a:cubicBezTo>
                    <a:cubicBezTo>
                      <a:pt x="1422" y="2184"/>
                      <a:pt x="1442" y="2183"/>
                      <a:pt x="1462" y="2180"/>
                    </a:cubicBezTo>
                    <a:cubicBezTo>
                      <a:pt x="741" y="1686"/>
                      <a:pt x="557" y="1377"/>
                      <a:pt x="2038" y="472"/>
                    </a:cubicBezTo>
                    <a:cubicBezTo>
                      <a:pt x="1819" y="164"/>
                      <a:pt x="1473" y="0"/>
                      <a:pt x="112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4" name="Google Shape;5194;p49">
                <a:extLst>
                  <a:ext uri="{FF2B5EF4-FFF2-40B4-BE49-F238E27FC236}">
                    <a16:creationId xmlns:a16="http://schemas.microsoft.com/office/drawing/2014/main" id="{7F3906C9-CA9C-274B-539F-D85AD8069A81}"/>
                  </a:ext>
                </a:extLst>
              </p:cNvPr>
              <p:cNvSpPr/>
              <p:nvPr/>
            </p:nvSpPr>
            <p:spPr>
              <a:xfrm>
                <a:off x="7394035" y="1958486"/>
                <a:ext cx="52797" cy="50188"/>
              </a:xfrm>
              <a:custGeom>
                <a:avLst/>
                <a:gdLst/>
                <a:ahLst/>
                <a:cxnLst/>
                <a:rect l="l" t="t" r="r" b="b"/>
                <a:pathLst>
                  <a:path w="2448" h="2327" extrusionOk="0">
                    <a:moveTo>
                      <a:pt x="1100" y="1"/>
                    </a:moveTo>
                    <a:cubicBezTo>
                      <a:pt x="931" y="1"/>
                      <a:pt x="760" y="35"/>
                      <a:pt x="596" y="109"/>
                    </a:cubicBezTo>
                    <a:cubicBezTo>
                      <a:pt x="1" y="397"/>
                      <a:pt x="226" y="869"/>
                      <a:pt x="514" y="1467"/>
                    </a:cubicBezTo>
                    <a:cubicBezTo>
                      <a:pt x="728" y="1942"/>
                      <a:pt x="929" y="2327"/>
                      <a:pt x="1304" y="2327"/>
                    </a:cubicBezTo>
                    <a:cubicBezTo>
                      <a:pt x="1399" y="2327"/>
                      <a:pt x="1505" y="2302"/>
                      <a:pt x="1625" y="2248"/>
                    </a:cubicBezTo>
                    <a:cubicBezTo>
                      <a:pt x="2201" y="1960"/>
                      <a:pt x="2448" y="1261"/>
                      <a:pt x="2181" y="663"/>
                    </a:cubicBezTo>
                    <a:cubicBezTo>
                      <a:pt x="1972" y="245"/>
                      <a:pt x="1546" y="1"/>
                      <a:pt x="110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5" name="Google Shape;5195;p49">
                <a:extLst>
                  <a:ext uri="{FF2B5EF4-FFF2-40B4-BE49-F238E27FC236}">
                    <a16:creationId xmlns:a16="http://schemas.microsoft.com/office/drawing/2014/main" id="{AE968D1B-7304-1933-9D95-47D3B3AEB2D0}"/>
                  </a:ext>
                </a:extLst>
              </p:cNvPr>
              <p:cNvSpPr/>
              <p:nvPr/>
            </p:nvSpPr>
            <p:spPr>
              <a:xfrm>
                <a:off x="7396235" y="1965064"/>
                <a:ext cx="50597" cy="48052"/>
              </a:xfrm>
              <a:custGeom>
                <a:avLst/>
                <a:gdLst/>
                <a:ahLst/>
                <a:cxnLst/>
                <a:rect l="l" t="t" r="r" b="b"/>
                <a:pathLst>
                  <a:path w="2346" h="2228" extrusionOk="0">
                    <a:moveTo>
                      <a:pt x="1054" y="0"/>
                    </a:moveTo>
                    <a:cubicBezTo>
                      <a:pt x="889" y="0"/>
                      <a:pt x="720" y="36"/>
                      <a:pt x="557" y="112"/>
                    </a:cubicBezTo>
                    <a:cubicBezTo>
                      <a:pt x="1" y="380"/>
                      <a:pt x="206" y="832"/>
                      <a:pt x="475" y="1408"/>
                    </a:cubicBezTo>
                    <a:cubicBezTo>
                      <a:pt x="687" y="1851"/>
                      <a:pt x="875" y="2228"/>
                      <a:pt x="1233" y="2228"/>
                    </a:cubicBezTo>
                    <a:cubicBezTo>
                      <a:pt x="1325" y="2228"/>
                      <a:pt x="1427" y="2203"/>
                      <a:pt x="1544" y="2149"/>
                    </a:cubicBezTo>
                    <a:cubicBezTo>
                      <a:pt x="2099" y="1881"/>
                      <a:pt x="2346" y="1203"/>
                      <a:pt x="2058" y="646"/>
                    </a:cubicBezTo>
                    <a:cubicBezTo>
                      <a:pt x="1867" y="233"/>
                      <a:pt x="1473" y="0"/>
                      <a:pt x="105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6" name="Google Shape;5196;p49">
                <a:extLst>
                  <a:ext uri="{FF2B5EF4-FFF2-40B4-BE49-F238E27FC236}">
                    <a16:creationId xmlns:a16="http://schemas.microsoft.com/office/drawing/2014/main" id="{85AD081A-CBF3-316C-8137-53823DE0677D}"/>
                  </a:ext>
                </a:extLst>
              </p:cNvPr>
              <p:cNvSpPr/>
              <p:nvPr/>
            </p:nvSpPr>
            <p:spPr>
              <a:xfrm>
                <a:off x="7398478" y="1971901"/>
                <a:ext cx="47470" cy="41215"/>
              </a:xfrm>
              <a:custGeom>
                <a:avLst/>
                <a:gdLst/>
                <a:ahLst/>
                <a:cxnLst/>
                <a:rect l="l" t="t" r="r" b="b"/>
                <a:pathLst>
                  <a:path w="2201" h="1911" extrusionOk="0">
                    <a:moveTo>
                      <a:pt x="185" y="0"/>
                    </a:moveTo>
                    <a:lnTo>
                      <a:pt x="185" y="0"/>
                    </a:lnTo>
                    <a:cubicBezTo>
                      <a:pt x="0" y="269"/>
                      <a:pt x="165" y="659"/>
                      <a:pt x="371" y="1091"/>
                    </a:cubicBezTo>
                    <a:cubicBezTo>
                      <a:pt x="583" y="1534"/>
                      <a:pt x="771" y="1911"/>
                      <a:pt x="1129" y="1911"/>
                    </a:cubicBezTo>
                    <a:cubicBezTo>
                      <a:pt x="1221" y="1911"/>
                      <a:pt x="1323" y="1886"/>
                      <a:pt x="1440" y="1832"/>
                    </a:cubicBezTo>
                    <a:cubicBezTo>
                      <a:pt x="1975" y="1564"/>
                      <a:pt x="2201" y="927"/>
                      <a:pt x="1975" y="371"/>
                    </a:cubicBezTo>
                    <a:lnTo>
                      <a:pt x="1975" y="371"/>
                    </a:lnTo>
                    <a:cubicBezTo>
                      <a:pt x="1352" y="703"/>
                      <a:pt x="953" y="851"/>
                      <a:pt x="694" y="851"/>
                    </a:cubicBezTo>
                    <a:cubicBezTo>
                      <a:pt x="312" y="851"/>
                      <a:pt x="234" y="528"/>
                      <a:pt x="18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7" name="Google Shape;5197;p49">
                <a:extLst>
                  <a:ext uri="{FF2B5EF4-FFF2-40B4-BE49-F238E27FC236}">
                    <a16:creationId xmlns:a16="http://schemas.microsoft.com/office/drawing/2014/main" id="{149103B9-6122-361A-A55C-CE8B724FED44}"/>
                  </a:ext>
                </a:extLst>
              </p:cNvPr>
              <p:cNvSpPr/>
              <p:nvPr/>
            </p:nvSpPr>
            <p:spPr>
              <a:xfrm>
                <a:off x="7286198" y="2024590"/>
                <a:ext cx="52840" cy="50188"/>
              </a:xfrm>
              <a:custGeom>
                <a:avLst/>
                <a:gdLst/>
                <a:ahLst/>
                <a:cxnLst/>
                <a:rect l="l" t="t" r="r" b="b"/>
                <a:pathLst>
                  <a:path w="2450" h="2327" extrusionOk="0">
                    <a:moveTo>
                      <a:pt x="1090" y="1"/>
                    </a:moveTo>
                    <a:cubicBezTo>
                      <a:pt x="923" y="1"/>
                      <a:pt x="755" y="36"/>
                      <a:pt x="598" y="108"/>
                    </a:cubicBezTo>
                    <a:cubicBezTo>
                      <a:pt x="1" y="396"/>
                      <a:pt x="228" y="870"/>
                      <a:pt x="494" y="1466"/>
                    </a:cubicBezTo>
                    <a:cubicBezTo>
                      <a:pt x="724" y="1943"/>
                      <a:pt x="928" y="2327"/>
                      <a:pt x="1293" y="2327"/>
                    </a:cubicBezTo>
                    <a:cubicBezTo>
                      <a:pt x="1386" y="2327"/>
                      <a:pt x="1489" y="2302"/>
                      <a:pt x="1605" y="2248"/>
                    </a:cubicBezTo>
                    <a:cubicBezTo>
                      <a:pt x="2203" y="1960"/>
                      <a:pt x="2450" y="1260"/>
                      <a:pt x="2162" y="665"/>
                    </a:cubicBezTo>
                    <a:cubicBezTo>
                      <a:pt x="1967" y="246"/>
                      <a:pt x="1533" y="1"/>
                      <a:pt x="109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8" name="Google Shape;5198;p49">
                <a:extLst>
                  <a:ext uri="{FF2B5EF4-FFF2-40B4-BE49-F238E27FC236}">
                    <a16:creationId xmlns:a16="http://schemas.microsoft.com/office/drawing/2014/main" id="{ABD00572-5896-940F-27B1-CC3C587E47AD}"/>
                  </a:ext>
                </a:extLst>
              </p:cNvPr>
              <p:cNvSpPr/>
              <p:nvPr/>
            </p:nvSpPr>
            <p:spPr>
              <a:xfrm>
                <a:off x="7288441" y="2031169"/>
                <a:ext cx="50144" cy="48052"/>
              </a:xfrm>
              <a:custGeom>
                <a:avLst/>
                <a:gdLst/>
                <a:ahLst/>
                <a:cxnLst/>
                <a:rect l="l" t="t" r="r" b="b"/>
                <a:pathLst>
                  <a:path w="2325" h="2228" extrusionOk="0">
                    <a:moveTo>
                      <a:pt x="1044" y="1"/>
                    </a:moveTo>
                    <a:cubicBezTo>
                      <a:pt x="879" y="1"/>
                      <a:pt x="712" y="37"/>
                      <a:pt x="555" y="113"/>
                    </a:cubicBezTo>
                    <a:cubicBezTo>
                      <a:pt x="0" y="379"/>
                      <a:pt x="206" y="832"/>
                      <a:pt x="473" y="1408"/>
                    </a:cubicBezTo>
                    <a:cubicBezTo>
                      <a:pt x="686" y="1851"/>
                      <a:pt x="873" y="2228"/>
                      <a:pt x="1231" y="2228"/>
                    </a:cubicBezTo>
                    <a:cubicBezTo>
                      <a:pt x="1322" y="2228"/>
                      <a:pt x="1425" y="2203"/>
                      <a:pt x="1543" y="2149"/>
                    </a:cubicBezTo>
                    <a:cubicBezTo>
                      <a:pt x="2099" y="1882"/>
                      <a:pt x="2324" y="1202"/>
                      <a:pt x="2058" y="648"/>
                    </a:cubicBezTo>
                    <a:cubicBezTo>
                      <a:pt x="1865" y="234"/>
                      <a:pt x="1462" y="1"/>
                      <a:pt x="104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9" name="Google Shape;5199;p49">
                <a:extLst>
                  <a:ext uri="{FF2B5EF4-FFF2-40B4-BE49-F238E27FC236}">
                    <a16:creationId xmlns:a16="http://schemas.microsoft.com/office/drawing/2014/main" id="{BA390EC1-4C7D-C521-FE9A-FD6ABD7FC954}"/>
                  </a:ext>
                </a:extLst>
              </p:cNvPr>
              <p:cNvSpPr/>
              <p:nvPr/>
            </p:nvSpPr>
            <p:spPr>
              <a:xfrm>
                <a:off x="7290640" y="2038027"/>
                <a:ext cx="47513" cy="41194"/>
              </a:xfrm>
              <a:custGeom>
                <a:avLst/>
                <a:gdLst/>
                <a:ahLst/>
                <a:cxnLst/>
                <a:rect l="l" t="t" r="r" b="b"/>
                <a:pathLst>
                  <a:path w="2203" h="1910" extrusionOk="0">
                    <a:moveTo>
                      <a:pt x="186" y="0"/>
                    </a:moveTo>
                    <a:cubicBezTo>
                      <a:pt x="0" y="267"/>
                      <a:pt x="165" y="659"/>
                      <a:pt x="371" y="1090"/>
                    </a:cubicBezTo>
                    <a:cubicBezTo>
                      <a:pt x="584" y="1533"/>
                      <a:pt x="771" y="1910"/>
                      <a:pt x="1129" y="1910"/>
                    </a:cubicBezTo>
                    <a:cubicBezTo>
                      <a:pt x="1220" y="1910"/>
                      <a:pt x="1323" y="1885"/>
                      <a:pt x="1441" y="1831"/>
                    </a:cubicBezTo>
                    <a:cubicBezTo>
                      <a:pt x="1975" y="1564"/>
                      <a:pt x="2203" y="925"/>
                      <a:pt x="1975" y="371"/>
                    </a:cubicBezTo>
                    <a:lnTo>
                      <a:pt x="1975" y="371"/>
                    </a:lnTo>
                    <a:cubicBezTo>
                      <a:pt x="1353" y="703"/>
                      <a:pt x="955" y="850"/>
                      <a:pt x="696" y="850"/>
                    </a:cubicBezTo>
                    <a:cubicBezTo>
                      <a:pt x="314" y="850"/>
                      <a:pt x="236" y="528"/>
                      <a:pt x="18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0" name="Google Shape;5200;p49">
                <a:extLst>
                  <a:ext uri="{FF2B5EF4-FFF2-40B4-BE49-F238E27FC236}">
                    <a16:creationId xmlns:a16="http://schemas.microsoft.com/office/drawing/2014/main" id="{FEC96C0B-BCA0-7B98-117F-12C1FC23BDF4}"/>
                  </a:ext>
                </a:extLst>
              </p:cNvPr>
              <p:cNvSpPr/>
              <p:nvPr/>
            </p:nvSpPr>
            <p:spPr>
              <a:xfrm>
                <a:off x="7161537" y="2098869"/>
                <a:ext cx="52819" cy="50403"/>
              </a:xfrm>
              <a:custGeom>
                <a:avLst/>
                <a:gdLst/>
                <a:ahLst/>
                <a:cxnLst/>
                <a:rect l="l" t="t" r="r" b="b"/>
                <a:pathLst>
                  <a:path w="2449" h="2337" extrusionOk="0">
                    <a:moveTo>
                      <a:pt x="1107" y="0"/>
                    </a:moveTo>
                    <a:cubicBezTo>
                      <a:pt x="934" y="0"/>
                      <a:pt x="760" y="39"/>
                      <a:pt x="597" y="120"/>
                    </a:cubicBezTo>
                    <a:cubicBezTo>
                      <a:pt x="1" y="408"/>
                      <a:pt x="226" y="882"/>
                      <a:pt x="494" y="1478"/>
                    </a:cubicBezTo>
                    <a:cubicBezTo>
                      <a:pt x="726" y="1940"/>
                      <a:pt x="930" y="2337"/>
                      <a:pt x="1300" y="2337"/>
                    </a:cubicBezTo>
                    <a:cubicBezTo>
                      <a:pt x="1391" y="2337"/>
                      <a:pt x="1492" y="2313"/>
                      <a:pt x="1605" y="2260"/>
                    </a:cubicBezTo>
                    <a:cubicBezTo>
                      <a:pt x="2201" y="1972"/>
                      <a:pt x="2448" y="1272"/>
                      <a:pt x="2160" y="677"/>
                    </a:cubicBezTo>
                    <a:cubicBezTo>
                      <a:pt x="1969" y="248"/>
                      <a:pt x="1544" y="0"/>
                      <a:pt x="110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1" name="Google Shape;5201;p49">
                <a:extLst>
                  <a:ext uri="{FF2B5EF4-FFF2-40B4-BE49-F238E27FC236}">
                    <a16:creationId xmlns:a16="http://schemas.microsoft.com/office/drawing/2014/main" id="{B657FB72-467C-C9CF-88C8-B98CEE11A013}"/>
                  </a:ext>
                </a:extLst>
              </p:cNvPr>
              <p:cNvSpPr/>
              <p:nvPr/>
            </p:nvSpPr>
            <p:spPr>
              <a:xfrm>
                <a:off x="7163737" y="2105512"/>
                <a:ext cx="50188" cy="48246"/>
              </a:xfrm>
              <a:custGeom>
                <a:avLst/>
                <a:gdLst/>
                <a:ahLst/>
                <a:cxnLst/>
                <a:rect l="l" t="t" r="r" b="b"/>
                <a:pathLst>
                  <a:path w="2327" h="2237" extrusionOk="0">
                    <a:moveTo>
                      <a:pt x="1052" y="1"/>
                    </a:moveTo>
                    <a:cubicBezTo>
                      <a:pt x="885" y="1"/>
                      <a:pt x="716" y="39"/>
                      <a:pt x="557" y="122"/>
                    </a:cubicBezTo>
                    <a:cubicBezTo>
                      <a:pt x="1" y="388"/>
                      <a:pt x="207" y="841"/>
                      <a:pt x="475" y="1397"/>
                    </a:cubicBezTo>
                    <a:cubicBezTo>
                      <a:pt x="687" y="1856"/>
                      <a:pt x="875" y="2237"/>
                      <a:pt x="1223" y="2237"/>
                    </a:cubicBezTo>
                    <a:cubicBezTo>
                      <a:pt x="1311" y="2237"/>
                      <a:pt x="1410" y="2212"/>
                      <a:pt x="1523" y="2158"/>
                    </a:cubicBezTo>
                    <a:cubicBezTo>
                      <a:pt x="2099" y="1870"/>
                      <a:pt x="2326" y="1211"/>
                      <a:pt x="2058" y="635"/>
                    </a:cubicBezTo>
                    <a:cubicBezTo>
                      <a:pt x="1868" y="240"/>
                      <a:pt x="1467" y="1"/>
                      <a:pt x="105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2" name="Google Shape;5202;p49">
                <a:extLst>
                  <a:ext uri="{FF2B5EF4-FFF2-40B4-BE49-F238E27FC236}">
                    <a16:creationId xmlns:a16="http://schemas.microsoft.com/office/drawing/2014/main" id="{23BEF9AA-8703-08CE-C577-36FF399B8D34}"/>
                  </a:ext>
                </a:extLst>
              </p:cNvPr>
              <p:cNvSpPr/>
              <p:nvPr/>
            </p:nvSpPr>
            <p:spPr>
              <a:xfrm>
                <a:off x="7165980" y="2112564"/>
                <a:ext cx="47470" cy="41194"/>
              </a:xfrm>
              <a:custGeom>
                <a:avLst/>
                <a:gdLst/>
                <a:ahLst/>
                <a:cxnLst/>
                <a:rect l="l" t="t" r="r" b="b"/>
                <a:pathLst>
                  <a:path w="2201" h="1910" extrusionOk="0">
                    <a:moveTo>
                      <a:pt x="185" y="1"/>
                    </a:moveTo>
                    <a:cubicBezTo>
                      <a:pt x="0" y="267"/>
                      <a:pt x="165" y="637"/>
                      <a:pt x="371" y="1070"/>
                    </a:cubicBezTo>
                    <a:cubicBezTo>
                      <a:pt x="583" y="1529"/>
                      <a:pt x="771" y="1910"/>
                      <a:pt x="1119" y="1910"/>
                    </a:cubicBezTo>
                    <a:cubicBezTo>
                      <a:pt x="1207" y="1910"/>
                      <a:pt x="1306" y="1885"/>
                      <a:pt x="1419" y="1831"/>
                    </a:cubicBezTo>
                    <a:cubicBezTo>
                      <a:pt x="1975" y="1564"/>
                      <a:pt x="2201" y="925"/>
                      <a:pt x="1975" y="371"/>
                    </a:cubicBezTo>
                    <a:lnTo>
                      <a:pt x="1975" y="371"/>
                    </a:lnTo>
                    <a:cubicBezTo>
                      <a:pt x="1350" y="695"/>
                      <a:pt x="951" y="841"/>
                      <a:pt x="692" y="841"/>
                    </a:cubicBezTo>
                    <a:cubicBezTo>
                      <a:pt x="312" y="841"/>
                      <a:pt x="234" y="526"/>
                      <a:pt x="18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3" name="Google Shape;5203;p49">
                <a:extLst>
                  <a:ext uri="{FF2B5EF4-FFF2-40B4-BE49-F238E27FC236}">
                    <a16:creationId xmlns:a16="http://schemas.microsoft.com/office/drawing/2014/main" id="{C7BADE5F-9079-482F-0477-DE8D75102E54}"/>
                  </a:ext>
                </a:extLst>
              </p:cNvPr>
              <p:cNvSpPr/>
              <p:nvPr/>
            </p:nvSpPr>
            <p:spPr>
              <a:xfrm>
                <a:off x="7496977" y="1894150"/>
                <a:ext cx="52366" cy="50188"/>
              </a:xfrm>
              <a:custGeom>
                <a:avLst/>
                <a:gdLst/>
                <a:ahLst/>
                <a:cxnLst/>
                <a:rect l="l" t="t" r="r" b="b"/>
                <a:pathLst>
                  <a:path w="2428" h="2327" extrusionOk="0">
                    <a:moveTo>
                      <a:pt x="1077" y="1"/>
                    </a:moveTo>
                    <a:cubicBezTo>
                      <a:pt x="909" y="1"/>
                      <a:pt x="739" y="35"/>
                      <a:pt x="576" y="108"/>
                    </a:cubicBezTo>
                    <a:cubicBezTo>
                      <a:pt x="0" y="396"/>
                      <a:pt x="206" y="870"/>
                      <a:pt x="494" y="1466"/>
                    </a:cubicBezTo>
                    <a:cubicBezTo>
                      <a:pt x="707" y="1942"/>
                      <a:pt x="907" y="2327"/>
                      <a:pt x="1282" y="2327"/>
                    </a:cubicBezTo>
                    <a:cubicBezTo>
                      <a:pt x="1377" y="2327"/>
                      <a:pt x="1484" y="2302"/>
                      <a:pt x="1605" y="2248"/>
                    </a:cubicBezTo>
                    <a:cubicBezTo>
                      <a:pt x="2181" y="1960"/>
                      <a:pt x="2428" y="1260"/>
                      <a:pt x="2160" y="664"/>
                    </a:cubicBezTo>
                    <a:cubicBezTo>
                      <a:pt x="1950" y="246"/>
                      <a:pt x="1523" y="1"/>
                      <a:pt x="10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4" name="Google Shape;5204;p49">
                <a:extLst>
                  <a:ext uri="{FF2B5EF4-FFF2-40B4-BE49-F238E27FC236}">
                    <a16:creationId xmlns:a16="http://schemas.microsoft.com/office/drawing/2014/main" id="{F336CF8B-7C83-31B8-C2B7-2F121C71458E}"/>
                  </a:ext>
                </a:extLst>
              </p:cNvPr>
              <p:cNvSpPr/>
              <p:nvPr/>
            </p:nvSpPr>
            <p:spPr>
              <a:xfrm>
                <a:off x="7498745" y="1900728"/>
                <a:ext cx="50597" cy="48052"/>
              </a:xfrm>
              <a:custGeom>
                <a:avLst/>
                <a:gdLst/>
                <a:ahLst/>
                <a:cxnLst/>
                <a:rect l="l" t="t" r="r" b="b"/>
                <a:pathLst>
                  <a:path w="2346" h="2228" extrusionOk="0">
                    <a:moveTo>
                      <a:pt x="1053" y="0"/>
                    </a:moveTo>
                    <a:cubicBezTo>
                      <a:pt x="887" y="0"/>
                      <a:pt x="718" y="37"/>
                      <a:pt x="555" y="112"/>
                    </a:cubicBezTo>
                    <a:cubicBezTo>
                      <a:pt x="1" y="379"/>
                      <a:pt x="206" y="832"/>
                      <a:pt x="473" y="1408"/>
                    </a:cubicBezTo>
                    <a:cubicBezTo>
                      <a:pt x="687" y="1851"/>
                      <a:pt x="873" y="2228"/>
                      <a:pt x="1231" y="2228"/>
                    </a:cubicBezTo>
                    <a:cubicBezTo>
                      <a:pt x="1322" y="2228"/>
                      <a:pt x="1425" y="2203"/>
                      <a:pt x="1543" y="2148"/>
                    </a:cubicBezTo>
                    <a:cubicBezTo>
                      <a:pt x="2099" y="1882"/>
                      <a:pt x="2346" y="1202"/>
                      <a:pt x="2078" y="647"/>
                    </a:cubicBezTo>
                    <a:cubicBezTo>
                      <a:pt x="1871" y="234"/>
                      <a:pt x="1474" y="0"/>
                      <a:pt x="105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5" name="Google Shape;5205;p49">
                <a:extLst>
                  <a:ext uri="{FF2B5EF4-FFF2-40B4-BE49-F238E27FC236}">
                    <a16:creationId xmlns:a16="http://schemas.microsoft.com/office/drawing/2014/main" id="{4B199578-8E39-1FF3-DCDF-AF66732CF612}"/>
                  </a:ext>
                </a:extLst>
              </p:cNvPr>
              <p:cNvSpPr/>
              <p:nvPr/>
            </p:nvSpPr>
            <p:spPr>
              <a:xfrm>
                <a:off x="7500945" y="1907587"/>
                <a:ext cx="47513" cy="41194"/>
              </a:xfrm>
              <a:custGeom>
                <a:avLst/>
                <a:gdLst/>
                <a:ahLst/>
                <a:cxnLst/>
                <a:rect l="l" t="t" r="r" b="b"/>
                <a:pathLst>
                  <a:path w="2203" h="1910" extrusionOk="0">
                    <a:moveTo>
                      <a:pt x="206" y="0"/>
                    </a:moveTo>
                    <a:lnTo>
                      <a:pt x="206" y="0"/>
                    </a:lnTo>
                    <a:cubicBezTo>
                      <a:pt x="1" y="267"/>
                      <a:pt x="165" y="659"/>
                      <a:pt x="371" y="1090"/>
                    </a:cubicBezTo>
                    <a:cubicBezTo>
                      <a:pt x="585" y="1533"/>
                      <a:pt x="771" y="1910"/>
                      <a:pt x="1129" y="1910"/>
                    </a:cubicBezTo>
                    <a:cubicBezTo>
                      <a:pt x="1220" y="1910"/>
                      <a:pt x="1323" y="1885"/>
                      <a:pt x="1441" y="1830"/>
                    </a:cubicBezTo>
                    <a:cubicBezTo>
                      <a:pt x="1976" y="1564"/>
                      <a:pt x="2203" y="925"/>
                      <a:pt x="1976" y="370"/>
                    </a:cubicBezTo>
                    <a:lnTo>
                      <a:pt x="1976" y="370"/>
                    </a:lnTo>
                    <a:cubicBezTo>
                      <a:pt x="1353" y="703"/>
                      <a:pt x="955" y="850"/>
                      <a:pt x="698" y="850"/>
                    </a:cubicBezTo>
                    <a:cubicBezTo>
                      <a:pt x="317" y="850"/>
                      <a:pt x="244" y="527"/>
                      <a:pt x="2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6" name="Google Shape;5206;p49">
                <a:extLst>
                  <a:ext uri="{FF2B5EF4-FFF2-40B4-BE49-F238E27FC236}">
                    <a16:creationId xmlns:a16="http://schemas.microsoft.com/office/drawing/2014/main" id="{30817A61-1F02-DB62-7C5F-65FF41BD1397}"/>
                  </a:ext>
                </a:extLst>
              </p:cNvPr>
              <p:cNvSpPr/>
              <p:nvPr/>
            </p:nvSpPr>
            <p:spPr>
              <a:xfrm>
                <a:off x="6922828" y="2236319"/>
                <a:ext cx="51935" cy="50058"/>
              </a:xfrm>
              <a:custGeom>
                <a:avLst/>
                <a:gdLst/>
                <a:ahLst/>
                <a:cxnLst/>
                <a:rect l="l" t="t" r="r" b="b"/>
                <a:pathLst>
                  <a:path w="2408" h="2321" extrusionOk="0">
                    <a:moveTo>
                      <a:pt x="1060" y="1"/>
                    </a:moveTo>
                    <a:cubicBezTo>
                      <a:pt x="898" y="1"/>
                      <a:pt x="734" y="34"/>
                      <a:pt x="577" y="105"/>
                    </a:cubicBezTo>
                    <a:cubicBezTo>
                      <a:pt x="1" y="372"/>
                      <a:pt x="185" y="865"/>
                      <a:pt x="453" y="1441"/>
                    </a:cubicBezTo>
                    <a:cubicBezTo>
                      <a:pt x="668" y="1922"/>
                      <a:pt x="869" y="2321"/>
                      <a:pt x="1239" y="2321"/>
                    </a:cubicBezTo>
                    <a:cubicBezTo>
                      <a:pt x="1329" y="2321"/>
                      <a:pt x="1430" y="2297"/>
                      <a:pt x="1543" y="2245"/>
                    </a:cubicBezTo>
                    <a:cubicBezTo>
                      <a:pt x="2140" y="1976"/>
                      <a:pt x="2407" y="1298"/>
                      <a:pt x="2140" y="701"/>
                    </a:cubicBezTo>
                    <a:cubicBezTo>
                      <a:pt x="1943" y="262"/>
                      <a:pt x="1511" y="1"/>
                      <a:pt x="106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7" name="Google Shape;5207;p49">
                <a:extLst>
                  <a:ext uri="{FF2B5EF4-FFF2-40B4-BE49-F238E27FC236}">
                    <a16:creationId xmlns:a16="http://schemas.microsoft.com/office/drawing/2014/main" id="{F371D487-9D5A-5C79-EF1C-6DABCE27F2BD}"/>
                  </a:ext>
                </a:extLst>
              </p:cNvPr>
              <p:cNvSpPr/>
              <p:nvPr/>
            </p:nvSpPr>
            <p:spPr>
              <a:xfrm>
                <a:off x="6924618" y="2242724"/>
                <a:ext cx="49713" cy="48354"/>
              </a:xfrm>
              <a:custGeom>
                <a:avLst/>
                <a:gdLst/>
                <a:ahLst/>
                <a:cxnLst/>
                <a:rect l="l" t="t" r="r" b="b"/>
                <a:pathLst>
                  <a:path w="2305" h="2242" extrusionOk="0">
                    <a:moveTo>
                      <a:pt x="1015" y="1"/>
                    </a:moveTo>
                    <a:cubicBezTo>
                      <a:pt x="862" y="1"/>
                      <a:pt x="705" y="32"/>
                      <a:pt x="555" y="96"/>
                    </a:cubicBezTo>
                    <a:cubicBezTo>
                      <a:pt x="0" y="363"/>
                      <a:pt x="185" y="837"/>
                      <a:pt x="431" y="1391"/>
                    </a:cubicBezTo>
                    <a:cubicBezTo>
                      <a:pt x="648" y="1857"/>
                      <a:pt x="837" y="2242"/>
                      <a:pt x="1195" y="2242"/>
                    </a:cubicBezTo>
                    <a:cubicBezTo>
                      <a:pt x="1280" y="2242"/>
                      <a:pt x="1375" y="2220"/>
                      <a:pt x="1481" y="2173"/>
                    </a:cubicBezTo>
                    <a:cubicBezTo>
                      <a:pt x="2057" y="1906"/>
                      <a:pt x="2304" y="1248"/>
                      <a:pt x="2057" y="672"/>
                    </a:cubicBezTo>
                    <a:cubicBezTo>
                      <a:pt x="1859" y="247"/>
                      <a:pt x="1448" y="1"/>
                      <a:pt x="10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8" name="Google Shape;5208;p49">
                <a:extLst>
                  <a:ext uri="{FF2B5EF4-FFF2-40B4-BE49-F238E27FC236}">
                    <a16:creationId xmlns:a16="http://schemas.microsoft.com/office/drawing/2014/main" id="{A0FB9708-6470-83FF-E8C9-D221DFD78DB2}"/>
                  </a:ext>
                </a:extLst>
              </p:cNvPr>
              <p:cNvSpPr/>
              <p:nvPr/>
            </p:nvSpPr>
            <p:spPr>
              <a:xfrm>
                <a:off x="6926818" y="2249216"/>
                <a:ext cx="47039" cy="41863"/>
              </a:xfrm>
              <a:custGeom>
                <a:avLst/>
                <a:gdLst/>
                <a:ahLst/>
                <a:cxnLst/>
                <a:rect l="l" t="t" r="r" b="b"/>
                <a:pathLst>
                  <a:path w="2181" h="1941" extrusionOk="0">
                    <a:moveTo>
                      <a:pt x="186" y="1"/>
                    </a:moveTo>
                    <a:cubicBezTo>
                      <a:pt x="0" y="267"/>
                      <a:pt x="145" y="659"/>
                      <a:pt x="329" y="1090"/>
                    </a:cubicBezTo>
                    <a:cubicBezTo>
                      <a:pt x="546" y="1556"/>
                      <a:pt x="735" y="1941"/>
                      <a:pt x="1093" y="1941"/>
                    </a:cubicBezTo>
                    <a:cubicBezTo>
                      <a:pt x="1178" y="1941"/>
                      <a:pt x="1273" y="1919"/>
                      <a:pt x="1379" y="1872"/>
                    </a:cubicBezTo>
                    <a:cubicBezTo>
                      <a:pt x="1934" y="1625"/>
                      <a:pt x="2181" y="988"/>
                      <a:pt x="1955" y="432"/>
                    </a:cubicBezTo>
                    <a:lnTo>
                      <a:pt x="1955" y="432"/>
                    </a:lnTo>
                    <a:cubicBezTo>
                      <a:pt x="1344" y="730"/>
                      <a:pt x="949" y="864"/>
                      <a:pt x="692" y="864"/>
                    </a:cubicBezTo>
                    <a:cubicBezTo>
                      <a:pt x="291" y="864"/>
                      <a:pt x="223" y="539"/>
                      <a:pt x="18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9" name="Google Shape;5209;p49">
                <a:extLst>
                  <a:ext uri="{FF2B5EF4-FFF2-40B4-BE49-F238E27FC236}">
                    <a16:creationId xmlns:a16="http://schemas.microsoft.com/office/drawing/2014/main" id="{47F540DA-A2F0-E4AA-49F2-59EC36A512F7}"/>
                  </a:ext>
                </a:extLst>
              </p:cNvPr>
              <p:cNvSpPr/>
              <p:nvPr/>
            </p:nvSpPr>
            <p:spPr>
              <a:xfrm>
                <a:off x="6813222" y="2299770"/>
                <a:ext cx="52387" cy="50058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2321" extrusionOk="0">
                    <a:moveTo>
                      <a:pt x="1080" y="1"/>
                    </a:moveTo>
                    <a:cubicBezTo>
                      <a:pt x="919" y="1"/>
                      <a:pt x="755" y="34"/>
                      <a:pt x="598" y="104"/>
                    </a:cubicBezTo>
                    <a:cubicBezTo>
                      <a:pt x="1" y="372"/>
                      <a:pt x="206" y="845"/>
                      <a:pt x="475" y="1442"/>
                    </a:cubicBezTo>
                    <a:cubicBezTo>
                      <a:pt x="689" y="1921"/>
                      <a:pt x="877" y="2320"/>
                      <a:pt x="1252" y="2320"/>
                    </a:cubicBezTo>
                    <a:cubicBezTo>
                      <a:pt x="1344" y="2320"/>
                      <a:pt x="1447" y="2296"/>
                      <a:pt x="1564" y="2244"/>
                    </a:cubicBezTo>
                    <a:cubicBezTo>
                      <a:pt x="2162" y="1977"/>
                      <a:pt x="2428" y="1278"/>
                      <a:pt x="2162" y="701"/>
                    </a:cubicBezTo>
                    <a:cubicBezTo>
                      <a:pt x="1964" y="261"/>
                      <a:pt x="1532" y="1"/>
                      <a:pt x="108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0" name="Google Shape;5210;p49">
                <a:extLst>
                  <a:ext uri="{FF2B5EF4-FFF2-40B4-BE49-F238E27FC236}">
                    <a16:creationId xmlns:a16="http://schemas.microsoft.com/office/drawing/2014/main" id="{E404C7D9-099A-0721-71BA-27499697A134}"/>
                  </a:ext>
                </a:extLst>
              </p:cNvPr>
              <p:cNvSpPr/>
              <p:nvPr/>
            </p:nvSpPr>
            <p:spPr>
              <a:xfrm>
                <a:off x="6815012" y="2306154"/>
                <a:ext cx="50166" cy="48160"/>
              </a:xfrm>
              <a:custGeom>
                <a:avLst/>
                <a:gdLst/>
                <a:ahLst/>
                <a:cxnLst/>
                <a:rect l="l" t="t" r="r" b="b"/>
                <a:pathLst>
                  <a:path w="2326" h="2233" extrusionOk="0">
                    <a:moveTo>
                      <a:pt x="1027" y="1"/>
                    </a:moveTo>
                    <a:cubicBezTo>
                      <a:pt x="875" y="1"/>
                      <a:pt x="721" y="32"/>
                      <a:pt x="576" y="96"/>
                    </a:cubicBezTo>
                    <a:cubicBezTo>
                      <a:pt x="0" y="364"/>
                      <a:pt x="186" y="817"/>
                      <a:pt x="453" y="1393"/>
                    </a:cubicBezTo>
                    <a:cubicBezTo>
                      <a:pt x="649" y="1852"/>
                      <a:pt x="833" y="2233"/>
                      <a:pt x="1192" y="2233"/>
                    </a:cubicBezTo>
                    <a:cubicBezTo>
                      <a:pt x="1283" y="2233"/>
                      <a:pt x="1386" y="2208"/>
                      <a:pt x="1503" y="2153"/>
                    </a:cubicBezTo>
                    <a:cubicBezTo>
                      <a:pt x="2057" y="1906"/>
                      <a:pt x="2325" y="1248"/>
                      <a:pt x="2057" y="672"/>
                    </a:cubicBezTo>
                    <a:cubicBezTo>
                      <a:pt x="1875" y="247"/>
                      <a:pt x="1457" y="1"/>
                      <a:pt x="102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1" name="Google Shape;5211;p49">
                <a:extLst>
                  <a:ext uri="{FF2B5EF4-FFF2-40B4-BE49-F238E27FC236}">
                    <a16:creationId xmlns:a16="http://schemas.microsoft.com/office/drawing/2014/main" id="{790A79AA-03F8-A1E0-7591-0CC0CBBEBD2A}"/>
                  </a:ext>
                </a:extLst>
              </p:cNvPr>
              <p:cNvSpPr/>
              <p:nvPr/>
            </p:nvSpPr>
            <p:spPr>
              <a:xfrm>
                <a:off x="6817234" y="2312646"/>
                <a:ext cx="47060" cy="41668"/>
              </a:xfrm>
              <a:custGeom>
                <a:avLst/>
                <a:gdLst/>
                <a:ahLst/>
                <a:cxnLst/>
                <a:rect l="l" t="t" r="r" b="b"/>
                <a:pathLst>
                  <a:path w="2182" h="1932" extrusionOk="0">
                    <a:moveTo>
                      <a:pt x="206" y="1"/>
                    </a:moveTo>
                    <a:cubicBezTo>
                      <a:pt x="1" y="269"/>
                      <a:pt x="144" y="659"/>
                      <a:pt x="350" y="1092"/>
                    </a:cubicBezTo>
                    <a:cubicBezTo>
                      <a:pt x="546" y="1551"/>
                      <a:pt x="730" y="1932"/>
                      <a:pt x="1089" y="1932"/>
                    </a:cubicBezTo>
                    <a:cubicBezTo>
                      <a:pt x="1180" y="1932"/>
                      <a:pt x="1283" y="1907"/>
                      <a:pt x="1400" y="1852"/>
                    </a:cubicBezTo>
                    <a:cubicBezTo>
                      <a:pt x="1934" y="1605"/>
                      <a:pt x="2181" y="988"/>
                      <a:pt x="1976" y="434"/>
                    </a:cubicBezTo>
                    <a:lnTo>
                      <a:pt x="1976" y="434"/>
                    </a:lnTo>
                    <a:cubicBezTo>
                      <a:pt x="1364" y="731"/>
                      <a:pt x="967" y="865"/>
                      <a:pt x="707" y="865"/>
                    </a:cubicBezTo>
                    <a:cubicBezTo>
                      <a:pt x="302" y="865"/>
                      <a:pt x="231" y="540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2" name="Google Shape;5212;p49">
                <a:extLst>
                  <a:ext uri="{FF2B5EF4-FFF2-40B4-BE49-F238E27FC236}">
                    <a16:creationId xmlns:a16="http://schemas.microsoft.com/office/drawing/2014/main" id="{B62B9633-8B2E-E8B0-3A21-B240E7A4B3ED}"/>
                  </a:ext>
                </a:extLst>
              </p:cNvPr>
              <p:cNvSpPr/>
              <p:nvPr/>
            </p:nvSpPr>
            <p:spPr>
              <a:xfrm>
                <a:off x="6686794" y="2370770"/>
                <a:ext cx="51913" cy="50490"/>
              </a:xfrm>
              <a:custGeom>
                <a:avLst/>
                <a:gdLst/>
                <a:ahLst/>
                <a:cxnLst/>
                <a:rect l="l" t="t" r="r" b="b"/>
                <a:pathLst>
                  <a:path w="2407" h="2341" extrusionOk="0">
                    <a:moveTo>
                      <a:pt x="1059" y="0"/>
                    </a:moveTo>
                    <a:cubicBezTo>
                      <a:pt x="897" y="0"/>
                      <a:pt x="733" y="33"/>
                      <a:pt x="576" y="104"/>
                    </a:cubicBezTo>
                    <a:cubicBezTo>
                      <a:pt x="0" y="372"/>
                      <a:pt x="185" y="866"/>
                      <a:pt x="453" y="1461"/>
                    </a:cubicBezTo>
                    <a:cubicBezTo>
                      <a:pt x="667" y="1941"/>
                      <a:pt x="869" y="2341"/>
                      <a:pt x="1239" y="2341"/>
                    </a:cubicBezTo>
                    <a:cubicBezTo>
                      <a:pt x="1329" y="2341"/>
                      <a:pt x="1429" y="2317"/>
                      <a:pt x="1543" y="2265"/>
                    </a:cubicBezTo>
                    <a:cubicBezTo>
                      <a:pt x="2140" y="1996"/>
                      <a:pt x="2407" y="1297"/>
                      <a:pt x="2140" y="701"/>
                    </a:cubicBezTo>
                    <a:cubicBezTo>
                      <a:pt x="1942" y="261"/>
                      <a:pt x="1511" y="0"/>
                      <a:pt x="105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3" name="Google Shape;5213;p49">
                <a:extLst>
                  <a:ext uri="{FF2B5EF4-FFF2-40B4-BE49-F238E27FC236}">
                    <a16:creationId xmlns:a16="http://schemas.microsoft.com/office/drawing/2014/main" id="{AFFF3859-9C5A-B0D3-E95B-1DDB45C2519F}"/>
                  </a:ext>
                </a:extLst>
              </p:cNvPr>
              <p:cNvSpPr/>
              <p:nvPr/>
            </p:nvSpPr>
            <p:spPr>
              <a:xfrm>
                <a:off x="6688562" y="2377607"/>
                <a:ext cx="49713" cy="48139"/>
              </a:xfrm>
              <a:custGeom>
                <a:avLst/>
                <a:gdLst/>
                <a:ahLst/>
                <a:cxnLst/>
                <a:rect l="l" t="t" r="r" b="b"/>
                <a:pathLst>
                  <a:path w="2305" h="2232" extrusionOk="0">
                    <a:moveTo>
                      <a:pt x="1015" y="1"/>
                    </a:moveTo>
                    <a:cubicBezTo>
                      <a:pt x="862" y="1"/>
                      <a:pt x="706" y="32"/>
                      <a:pt x="555" y="96"/>
                    </a:cubicBezTo>
                    <a:cubicBezTo>
                      <a:pt x="1" y="343"/>
                      <a:pt x="185" y="815"/>
                      <a:pt x="432" y="1391"/>
                    </a:cubicBezTo>
                    <a:cubicBezTo>
                      <a:pt x="646" y="1851"/>
                      <a:pt x="833" y="2232"/>
                      <a:pt x="1182" y="2232"/>
                    </a:cubicBezTo>
                    <a:cubicBezTo>
                      <a:pt x="1270" y="2232"/>
                      <a:pt x="1369" y="2207"/>
                      <a:pt x="1482" y="2153"/>
                    </a:cubicBezTo>
                    <a:cubicBezTo>
                      <a:pt x="2058" y="1906"/>
                      <a:pt x="2305" y="1227"/>
                      <a:pt x="2058" y="672"/>
                    </a:cubicBezTo>
                    <a:cubicBezTo>
                      <a:pt x="1860" y="247"/>
                      <a:pt x="1449" y="1"/>
                      <a:pt x="10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4" name="Google Shape;5214;p49">
                <a:extLst>
                  <a:ext uri="{FF2B5EF4-FFF2-40B4-BE49-F238E27FC236}">
                    <a16:creationId xmlns:a16="http://schemas.microsoft.com/office/drawing/2014/main" id="{1FDE4869-58CA-1109-AB8E-CE3F638018EA}"/>
                  </a:ext>
                </a:extLst>
              </p:cNvPr>
              <p:cNvSpPr/>
              <p:nvPr/>
            </p:nvSpPr>
            <p:spPr>
              <a:xfrm>
                <a:off x="6690762" y="2384099"/>
                <a:ext cx="47060" cy="41647"/>
              </a:xfrm>
              <a:custGeom>
                <a:avLst/>
                <a:gdLst/>
                <a:ahLst/>
                <a:cxnLst/>
                <a:rect l="l" t="t" r="r" b="b"/>
                <a:pathLst>
                  <a:path w="2182" h="1931" extrusionOk="0">
                    <a:moveTo>
                      <a:pt x="187" y="1"/>
                    </a:moveTo>
                    <a:cubicBezTo>
                      <a:pt x="1" y="267"/>
                      <a:pt x="146" y="638"/>
                      <a:pt x="330" y="1090"/>
                    </a:cubicBezTo>
                    <a:cubicBezTo>
                      <a:pt x="544" y="1550"/>
                      <a:pt x="731" y="1931"/>
                      <a:pt x="1080" y="1931"/>
                    </a:cubicBezTo>
                    <a:cubicBezTo>
                      <a:pt x="1168" y="1931"/>
                      <a:pt x="1267" y="1906"/>
                      <a:pt x="1380" y="1852"/>
                    </a:cubicBezTo>
                    <a:cubicBezTo>
                      <a:pt x="1935" y="1605"/>
                      <a:pt x="2181" y="967"/>
                      <a:pt x="1956" y="412"/>
                    </a:cubicBezTo>
                    <a:lnTo>
                      <a:pt x="1956" y="412"/>
                    </a:lnTo>
                    <a:cubicBezTo>
                      <a:pt x="1338" y="721"/>
                      <a:pt x="942" y="860"/>
                      <a:pt x="685" y="860"/>
                    </a:cubicBezTo>
                    <a:cubicBezTo>
                      <a:pt x="291" y="860"/>
                      <a:pt x="224" y="535"/>
                      <a:pt x="18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5" name="Google Shape;5215;p49">
                <a:extLst>
                  <a:ext uri="{FF2B5EF4-FFF2-40B4-BE49-F238E27FC236}">
                    <a16:creationId xmlns:a16="http://schemas.microsoft.com/office/drawing/2014/main" id="{5F63004F-EDC5-A67A-9C01-6831301C978C}"/>
                  </a:ext>
                </a:extLst>
              </p:cNvPr>
              <p:cNvSpPr/>
              <p:nvPr/>
            </p:nvSpPr>
            <p:spPr>
              <a:xfrm>
                <a:off x="7026654" y="2174571"/>
                <a:ext cx="52387" cy="50144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2325" extrusionOk="0">
                    <a:moveTo>
                      <a:pt x="1095" y="1"/>
                    </a:moveTo>
                    <a:cubicBezTo>
                      <a:pt x="928" y="1"/>
                      <a:pt x="759" y="35"/>
                      <a:pt x="597" y="108"/>
                    </a:cubicBezTo>
                    <a:cubicBezTo>
                      <a:pt x="1" y="376"/>
                      <a:pt x="207" y="848"/>
                      <a:pt x="473" y="1446"/>
                    </a:cubicBezTo>
                    <a:cubicBezTo>
                      <a:pt x="689" y="1924"/>
                      <a:pt x="876" y="2324"/>
                      <a:pt x="1251" y="2324"/>
                    </a:cubicBezTo>
                    <a:cubicBezTo>
                      <a:pt x="1343" y="2324"/>
                      <a:pt x="1447" y="2300"/>
                      <a:pt x="1564" y="2247"/>
                    </a:cubicBezTo>
                    <a:cubicBezTo>
                      <a:pt x="2160" y="1981"/>
                      <a:pt x="2428" y="1281"/>
                      <a:pt x="2160" y="684"/>
                    </a:cubicBezTo>
                    <a:cubicBezTo>
                      <a:pt x="1966" y="250"/>
                      <a:pt x="1542" y="1"/>
                      <a:pt x="109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6" name="Google Shape;5216;p49">
                <a:extLst>
                  <a:ext uri="{FF2B5EF4-FFF2-40B4-BE49-F238E27FC236}">
                    <a16:creationId xmlns:a16="http://schemas.microsoft.com/office/drawing/2014/main" id="{B31685E9-4376-0FE8-E96E-B6B0861C707F}"/>
                  </a:ext>
                </a:extLst>
              </p:cNvPr>
              <p:cNvSpPr/>
              <p:nvPr/>
            </p:nvSpPr>
            <p:spPr>
              <a:xfrm>
                <a:off x="7028444" y="2181041"/>
                <a:ext cx="50123" cy="48160"/>
              </a:xfrm>
              <a:custGeom>
                <a:avLst/>
                <a:gdLst/>
                <a:ahLst/>
                <a:cxnLst/>
                <a:rect l="l" t="t" r="r" b="b"/>
                <a:pathLst>
                  <a:path w="2324" h="2233" extrusionOk="0">
                    <a:moveTo>
                      <a:pt x="1036" y="0"/>
                    </a:moveTo>
                    <a:cubicBezTo>
                      <a:pt x="883" y="0"/>
                      <a:pt x="727" y="31"/>
                      <a:pt x="576" y="96"/>
                    </a:cubicBezTo>
                    <a:cubicBezTo>
                      <a:pt x="0" y="364"/>
                      <a:pt x="206" y="817"/>
                      <a:pt x="453" y="1393"/>
                    </a:cubicBezTo>
                    <a:cubicBezTo>
                      <a:pt x="665" y="1852"/>
                      <a:pt x="839" y="2232"/>
                      <a:pt x="1192" y="2232"/>
                    </a:cubicBezTo>
                    <a:cubicBezTo>
                      <a:pt x="1282" y="2232"/>
                      <a:pt x="1384" y="2207"/>
                      <a:pt x="1501" y="2153"/>
                    </a:cubicBezTo>
                    <a:cubicBezTo>
                      <a:pt x="2077" y="1906"/>
                      <a:pt x="2324" y="1228"/>
                      <a:pt x="2057" y="672"/>
                    </a:cubicBezTo>
                    <a:cubicBezTo>
                      <a:pt x="1875" y="246"/>
                      <a:pt x="1468" y="0"/>
                      <a:pt x="103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7" name="Google Shape;5217;p49">
                <a:extLst>
                  <a:ext uri="{FF2B5EF4-FFF2-40B4-BE49-F238E27FC236}">
                    <a16:creationId xmlns:a16="http://schemas.microsoft.com/office/drawing/2014/main" id="{05358EF0-3FF5-FDF1-2AF3-936D3A5D1483}"/>
                  </a:ext>
                </a:extLst>
              </p:cNvPr>
              <p:cNvSpPr/>
              <p:nvPr/>
            </p:nvSpPr>
            <p:spPr>
              <a:xfrm>
                <a:off x="7030644" y="2187533"/>
                <a:ext cx="47513" cy="41668"/>
              </a:xfrm>
              <a:custGeom>
                <a:avLst/>
                <a:gdLst/>
                <a:ahLst/>
                <a:cxnLst/>
                <a:rect l="l" t="t" r="r" b="b"/>
                <a:pathLst>
                  <a:path w="2203" h="1932" extrusionOk="0">
                    <a:moveTo>
                      <a:pt x="206" y="0"/>
                    </a:moveTo>
                    <a:lnTo>
                      <a:pt x="206" y="0"/>
                    </a:lnTo>
                    <a:cubicBezTo>
                      <a:pt x="0" y="269"/>
                      <a:pt x="145" y="659"/>
                      <a:pt x="351" y="1092"/>
                    </a:cubicBezTo>
                    <a:cubicBezTo>
                      <a:pt x="563" y="1551"/>
                      <a:pt x="737" y="1931"/>
                      <a:pt x="1090" y="1931"/>
                    </a:cubicBezTo>
                    <a:cubicBezTo>
                      <a:pt x="1180" y="1931"/>
                      <a:pt x="1282" y="1906"/>
                      <a:pt x="1399" y="1852"/>
                    </a:cubicBezTo>
                    <a:cubicBezTo>
                      <a:pt x="1955" y="1605"/>
                      <a:pt x="2202" y="968"/>
                      <a:pt x="1975" y="412"/>
                    </a:cubicBezTo>
                    <a:lnTo>
                      <a:pt x="1975" y="412"/>
                    </a:lnTo>
                    <a:cubicBezTo>
                      <a:pt x="1357" y="721"/>
                      <a:pt x="957" y="860"/>
                      <a:pt x="698" y="860"/>
                    </a:cubicBezTo>
                    <a:cubicBezTo>
                      <a:pt x="301" y="860"/>
                      <a:pt x="231" y="536"/>
                      <a:pt x="2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8" name="Google Shape;5218;p49">
                <a:extLst>
                  <a:ext uri="{FF2B5EF4-FFF2-40B4-BE49-F238E27FC236}">
                    <a16:creationId xmlns:a16="http://schemas.microsoft.com/office/drawing/2014/main" id="{FAD29FDC-8CC4-2940-A087-97D697A2BA14}"/>
                  </a:ext>
                </a:extLst>
              </p:cNvPr>
              <p:cNvSpPr/>
              <p:nvPr/>
            </p:nvSpPr>
            <p:spPr>
              <a:xfrm>
                <a:off x="6411700" y="2510981"/>
                <a:ext cx="52387" cy="50295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2332" extrusionOk="0">
                    <a:moveTo>
                      <a:pt x="1088" y="0"/>
                    </a:moveTo>
                    <a:cubicBezTo>
                      <a:pt x="926" y="0"/>
                      <a:pt x="759" y="33"/>
                      <a:pt x="596" y="103"/>
                    </a:cubicBezTo>
                    <a:cubicBezTo>
                      <a:pt x="1" y="350"/>
                      <a:pt x="206" y="844"/>
                      <a:pt x="473" y="1441"/>
                    </a:cubicBezTo>
                    <a:cubicBezTo>
                      <a:pt x="691" y="1927"/>
                      <a:pt x="868" y="2331"/>
                      <a:pt x="1260" y="2331"/>
                    </a:cubicBezTo>
                    <a:cubicBezTo>
                      <a:pt x="1349" y="2331"/>
                      <a:pt x="1450" y="2310"/>
                      <a:pt x="1564" y="2264"/>
                    </a:cubicBezTo>
                    <a:cubicBezTo>
                      <a:pt x="2160" y="1996"/>
                      <a:pt x="2428" y="1297"/>
                      <a:pt x="2160" y="701"/>
                    </a:cubicBezTo>
                    <a:cubicBezTo>
                      <a:pt x="1963" y="261"/>
                      <a:pt x="1543" y="0"/>
                      <a:pt x="108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9" name="Google Shape;5219;p49">
                <a:extLst>
                  <a:ext uri="{FF2B5EF4-FFF2-40B4-BE49-F238E27FC236}">
                    <a16:creationId xmlns:a16="http://schemas.microsoft.com/office/drawing/2014/main" id="{A320572E-AFEA-AA20-3E39-20AB761A51CE}"/>
                  </a:ext>
                </a:extLst>
              </p:cNvPr>
              <p:cNvSpPr/>
              <p:nvPr/>
            </p:nvSpPr>
            <p:spPr>
              <a:xfrm>
                <a:off x="6413469" y="2517429"/>
                <a:ext cx="50144" cy="48311"/>
              </a:xfrm>
              <a:custGeom>
                <a:avLst/>
                <a:gdLst/>
                <a:ahLst/>
                <a:cxnLst/>
                <a:rect l="l" t="t" r="r" b="b"/>
                <a:pathLst>
                  <a:path w="2325" h="2240" extrusionOk="0">
                    <a:moveTo>
                      <a:pt x="1024" y="0"/>
                    </a:moveTo>
                    <a:cubicBezTo>
                      <a:pt x="875" y="0"/>
                      <a:pt x="723" y="30"/>
                      <a:pt x="577" y="92"/>
                    </a:cubicBezTo>
                    <a:cubicBezTo>
                      <a:pt x="1" y="339"/>
                      <a:pt x="207" y="813"/>
                      <a:pt x="454" y="1389"/>
                    </a:cubicBezTo>
                    <a:cubicBezTo>
                      <a:pt x="653" y="1855"/>
                      <a:pt x="826" y="2240"/>
                      <a:pt x="1189" y="2240"/>
                    </a:cubicBezTo>
                    <a:cubicBezTo>
                      <a:pt x="1275" y="2240"/>
                      <a:pt x="1372" y="2218"/>
                      <a:pt x="1482" y="2171"/>
                    </a:cubicBezTo>
                    <a:cubicBezTo>
                      <a:pt x="2058" y="1924"/>
                      <a:pt x="2325" y="1245"/>
                      <a:pt x="2078" y="668"/>
                    </a:cubicBezTo>
                    <a:cubicBezTo>
                      <a:pt x="1879" y="255"/>
                      <a:pt x="1462" y="0"/>
                      <a:pt x="10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0" name="Google Shape;5220;p49">
                <a:extLst>
                  <a:ext uri="{FF2B5EF4-FFF2-40B4-BE49-F238E27FC236}">
                    <a16:creationId xmlns:a16="http://schemas.microsoft.com/office/drawing/2014/main" id="{5C6A010A-14A2-8D14-90E5-FE4F0C67DAA1}"/>
                  </a:ext>
                </a:extLst>
              </p:cNvPr>
              <p:cNvSpPr/>
              <p:nvPr/>
            </p:nvSpPr>
            <p:spPr>
              <a:xfrm>
                <a:off x="6415669" y="2523856"/>
                <a:ext cx="47060" cy="41884"/>
              </a:xfrm>
              <a:custGeom>
                <a:avLst/>
                <a:gdLst/>
                <a:ahLst/>
                <a:cxnLst/>
                <a:rect l="l" t="t" r="r" b="b"/>
                <a:pathLst>
                  <a:path w="2182" h="1942" extrusionOk="0">
                    <a:moveTo>
                      <a:pt x="207" y="0"/>
                    </a:moveTo>
                    <a:lnTo>
                      <a:pt x="207" y="0"/>
                    </a:lnTo>
                    <a:cubicBezTo>
                      <a:pt x="1" y="268"/>
                      <a:pt x="146" y="639"/>
                      <a:pt x="352" y="1091"/>
                    </a:cubicBezTo>
                    <a:cubicBezTo>
                      <a:pt x="551" y="1557"/>
                      <a:pt x="724" y="1942"/>
                      <a:pt x="1087" y="1942"/>
                    </a:cubicBezTo>
                    <a:cubicBezTo>
                      <a:pt x="1173" y="1942"/>
                      <a:pt x="1270" y="1920"/>
                      <a:pt x="1380" y="1873"/>
                    </a:cubicBezTo>
                    <a:cubicBezTo>
                      <a:pt x="1935" y="1626"/>
                      <a:pt x="2182" y="988"/>
                      <a:pt x="1976" y="433"/>
                    </a:cubicBezTo>
                    <a:lnTo>
                      <a:pt x="1976" y="433"/>
                    </a:lnTo>
                    <a:cubicBezTo>
                      <a:pt x="1365" y="730"/>
                      <a:pt x="967" y="864"/>
                      <a:pt x="707" y="864"/>
                    </a:cubicBezTo>
                    <a:cubicBezTo>
                      <a:pt x="303" y="864"/>
                      <a:pt x="232" y="539"/>
                      <a:pt x="20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1" name="Google Shape;5221;p49">
                <a:extLst>
                  <a:ext uri="{FF2B5EF4-FFF2-40B4-BE49-F238E27FC236}">
                    <a16:creationId xmlns:a16="http://schemas.microsoft.com/office/drawing/2014/main" id="{D6F31685-F18C-376D-02AC-A994580B0DF0}"/>
                  </a:ext>
                </a:extLst>
              </p:cNvPr>
              <p:cNvSpPr/>
              <p:nvPr/>
            </p:nvSpPr>
            <p:spPr>
              <a:xfrm>
                <a:off x="6301663" y="2573160"/>
                <a:ext cx="52387" cy="50425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2338" extrusionOk="0">
                    <a:moveTo>
                      <a:pt x="1064" y="1"/>
                    </a:moveTo>
                    <a:cubicBezTo>
                      <a:pt x="908" y="1"/>
                      <a:pt x="749" y="33"/>
                      <a:pt x="597" y="101"/>
                    </a:cubicBezTo>
                    <a:cubicBezTo>
                      <a:pt x="1" y="369"/>
                      <a:pt x="206" y="863"/>
                      <a:pt x="473" y="1458"/>
                    </a:cubicBezTo>
                    <a:cubicBezTo>
                      <a:pt x="671" y="1938"/>
                      <a:pt x="857" y="2338"/>
                      <a:pt x="1231" y="2338"/>
                    </a:cubicBezTo>
                    <a:cubicBezTo>
                      <a:pt x="1323" y="2338"/>
                      <a:pt x="1426" y="2314"/>
                      <a:pt x="1543" y="2261"/>
                    </a:cubicBezTo>
                    <a:cubicBezTo>
                      <a:pt x="2140" y="2015"/>
                      <a:pt x="2428" y="1315"/>
                      <a:pt x="2160" y="718"/>
                    </a:cubicBezTo>
                    <a:cubicBezTo>
                      <a:pt x="1961" y="274"/>
                      <a:pt x="1522" y="1"/>
                      <a:pt x="106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2" name="Google Shape;5222;p49">
                <a:extLst>
                  <a:ext uri="{FF2B5EF4-FFF2-40B4-BE49-F238E27FC236}">
                    <a16:creationId xmlns:a16="http://schemas.microsoft.com/office/drawing/2014/main" id="{EFD7B93C-08DE-0AC8-71F7-26D10BA2EB25}"/>
                  </a:ext>
                </a:extLst>
              </p:cNvPr>
              <p:cNvSpPr/>
              <p:nvPr/>
            </p:nvSpPr>
            <p:spPr>
              <a:xfrm>
                <a:off x="6303453" y="2579932"/>
                <a:ext cx="50123" cy="47945"/>
              </a:xfrm>
              <a:custGeom>
                <a:avLst/>
                <a:gdLst/>
                <a:ahLst/>
                <a:cxnLst/>
                <a:rect l="l" t="t" r="r" b="b"/>
                <a:pathLst>
                  <a:path w="2324" h="2223" extrusionOk="0">
                    <a:moveTo>
                      <a:pt x="1036" y="1"/>
                    </a:moveTo>
                    <a:cubicBezTo>
                      <a:pt x="883" y="1"/>
                      <a:pt x="727" y="31"/>
                      <a:pt x="576" y="96"/>
                    </a:cubicBezTo>
                    <a:cubicBezTo>
                      <a:pt x="0" y="343"/>
                      <a:pt x="206" y="815"/>
                      <a:pt x="453" y="1371"/>
                    </a:cubicBezTo>
                    <a:cubicBezTo>
                      <a:pt x="652" y="1837"/>
                      <a:pt x="825" y="2222"/>
                      <a:pt x="1188" y="2222"/>
                    </a:cubicBezTo>
                    <a:cubicBezTo>
                      <a:pt x="1274" y="2222"/>
                      <a:pt x="1371" y="2200"/>
                      <a:pt x="1481" y="2153"/>
                    </a:cubicBezTo>
                    <a:cubicBezTo>
                      <a:pt x="2057" y="1906"/>
                      <a:pt x="2324" y="1248"/>
                      <a:pt x="2057" y="672"/>
                    </a:cubicBezTo>
                    <a:cubicBezTo>
                      <a:pt x="1875" y="247"/>
                      <a:pt x="1468" y="1"/>
                      <a:pt x="103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3" name="Google Shape;5223;p49">
                <a:extLst>
                  <a:ext uri="{FF2B5EF4-FFF2-40B4-BE49-F238E27FC236}">
                    <a16:creationId xmlns:a16="http://schemas.microsoft.com/office/drawing/2014/main" id="{E5B9658F-E94A-6C76-E7DC-38FB1FFE96AC}"/>
                  </a:ext>
                </a:extLst>
              </p:cNvPr>
              <p:cNvSpPr/>
              <p:nvPr/>
            </p:nvSpPr>
            <p:spPr>
              <a:xfrm>
                <a:off x="6305653" y="2586424"/>
                <a:ext cx="47039" cy="41453"/>
              </a:xfrm>
              <a:custGeom>
                <a:avLst/>
                <a:gdLst/>
                <a:ahLst/>
                <a:cxnLst/>
                <a:rect l="l" t="t" r="r" b="b"/>
                <a:pathLst>
                  <a:path w="2181" h="1922" extrusionOk="0">
                    <a:moveTo>
                      <a:pt x="206" y="1"/>
                    </a:moveTo>
                    <a:cubicBezTo>
                      <a:pt x="0" y="267"/>
                      <a:pt x="145" y="638"/>
                      <a:pt x="351" y="1070"/>
                    </a:cubicBezTo>
                    <a:cubicBezTo>
                      <a:pt x="550" y="1536"/>
                      <a:pt x="723" y="1921"/>
                      <a:pt x="1086" y="1921"/>
                    </a:cubicBezTo>
                    <a:cubicBezTo>
                      <a:pt x="1172" y="1921"/>
                      <a:pt x="1269" y="1899"/>
                      <a:pt x="1379" y="1852"/>
                    </a:cubicBezTo>
                    <a:cubicBezTo>
                      <a:pt x="1934" y="1625"/>
                      <a:pt x="2181" y="988"/>
                      <a:pt x="1975" y="432"/>
                    </a:cubicBezTo>
                    <a:lnTo>
                      <a:pt x="1975" y="432"/>
                    </a:lnTo>
                    <a:cubicBezTo>
                      <a:pt x="1362" y="722"/>
                      <a:pt x="963" y="855"/>
                      <a:pt x="704" y="855"/>
                    </a:cubicBezTo>
                    <a:cubicBezTo>
                      <a:pt x="301" y="855"/>
                      <a:pt x="231" y="538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4" name="Google Shape;5224;p49">
                <a:extLst>
                  <a:ext uri="{FF2B5EF4-FFF2-40B4-BE49-F238E27FC236}">
                    <a16:creationId xmlns:a16="http://schemas.microsoft.com/office/drawing/2014/main" id="{AE6296DC-69DF-07D9-425E-0FC3C32B2C54}"/>
                  </a:ext>
                </a:extLst>
              </p:cNvPr>
              <p:cNvSpPr/>
              <p:nvPr/>
            </p:nvSpPr>
            <p:spPr>
              <a:xfrm>
                <a:off x="6174781" y="2643276"/>
                <a:ext cx="51913" cy="50425"/>
              </a:xfrm>
              <a:custGeom>
                <a:avLst/>
                <a:gdLst/>
                <a:ahLst/>
                <a:cxnLst/>
                <a:rect l="l" t="t" r="r" b="b"/>
                <a:pathLst>
                  <a:path w="2407" h="2338" extrusionOk="0">
                    <a:moveTo>
                      <a:pt x="1060" y="0"/>
                    </a:moveTo>
                    <a:cubicBezTo>
                      <a:pt x="906" y="0"/>
                      <a:pt x="748" y="32"/>
                      <a:pt x="596" y="100"/>
                    </a:cubicBezTo>
                    <a:cubicBezTo>
                      <a:pt x="0" y="368"/>
                      <a:pt x="184" y="862"/>
                      <a:pt x="453" y="1458"/>
                    </a:cubicBezTo>
                    <a:cubicBezTo>
                      <a:pt x="667" y="1938"/>
                      <a:pt x="856" y="2337"/>
                      <a:pt x="1231" y="2337"/>
                    </a:cubicBezTo>
                    <a:cubicBezTo>
                      <a:pt x="1322" y="2337"/>
                      <a:pt x="1425" y="2313"/>
                      <a:pt x="1542" y="2261"/>
                    </a:cubicBezTo>
                    <a:cubicBezTo>
                      <a:pt x="2140" y="1993"/>
                      <a:pt x="2406" y="1315"/>
                      <a:pt x="2140" y="717"/>
                    </a:cubicBezTo>
                    <a:cubicBezTo>
                      <a:pt x="1940" y="273"/>
                      <a:pt x="1512" y="0"/>
                      <a:pt x="106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5" name="Google Shape;5225;p49">
                <a:extLst>
                  <a:ext uri="{FF2B5EF4-FFF2-40B4-BE49-F238E27FC236}">
                    <a16:creationId xmlns:a16="http://schemas.microsoft.com/office/drawing/2014/main" id="{4EBA9EC3-25C8-7885-EE7C-E0062DB1A5AD}"/>
                  </a:ext>
                </a:extLst>
              </p:cNvPr>
              <p:cNvSpPr/>
              <p:nvPr/>
            </p:nvSpPr>
            <p:spPr>
              <a:xfrm>
                <a:off x="6176550" y="2650048"/>
                <a:ext cx="49713" cy="47923"/>
              </a:xfrm>
              <a:custGeom>
                <a:avLst/>
                <a:gdLst/>
                <a:ahLst/>
                <a:cxnLst/>
                <a:rect l="l" t="t" r="r" b="b"/>
                <a:pathLst>
                  <a:path w="2305" h="2222" extrusionOk="0">
                    <a:moveTo>
                      <a:pt x="1015" y="0"/>
                    </a:moveTo>
                    <a:cubicBezTo>
                      <a:pt x="862" y="0"/>
                      <a:pt x="706" y="31"/>
                      <a:pt x="555" y="95"/>
                    </a:cubicBezTo>
                    <a:cubicBezTo>
                      <a:pt x="0" y="342"/>
                      <a:pt x="185" y="815"/>
                      <a:pt x="432" y="1371"/>
                    </a:cubicBezTo>
                    <a:cubicBezTo>
                      <a:pt x="631" y="1837"/>
                      <a:pt x="818" y="2222"/>
                      <a:pt x="1175" y="2222"/>
                    </a:cubicBezTo>
                    <a:cubicBezTo>
                      <a:pt x="1260" y="2222"/>
                      <a:pt x="1354" y="2200"/>
                      <a:pt x="1460" y="2153"/>
                    </a:cubicBezTo>
                    <a:cubicBezTo>
                      <a:pt x="2036" y="1906"/>
                      <a:pt x="2304" y="1247"/>
                      <a:pt x="2058" y="671"/>
                    </a:cubicBezTo>
                    <a:cubicBezTo>
                      <a:pt x="1859" y="246"/>
                      <a:pt x="1449" y="0"/>
                      <a:pt x="101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6" name="Google Shape;5226;p49">
                <a:extLst>
                  <a:ext uri="{FF2B5EF4-FFF2-40B4-BE49-F238E27FC236}">
                    <a16:creationId xmlns:a16="http://schemas.microsoft.com/office/drawing/2014/main" id="{02023F0C-4ED8-A46A-DEA1-5361B2AE5261}"/>
                  </a:ext>
                </a:extLst>
              </p:cNvPr>
              <p:cNvSpPr/>
              <p:nvPr/>
            </p:nvSpPr>
            <p:spPr>
              <a:xfrm>
                <a:off x="6178318" y="2656540"/>
                <a:ext cx="47492" cy="41431"/>
              </a:xfrm>
              <a:custGeom>
                <a:avLst/>
                <a:gdLst/>
                <a:ahLst/>
                <a:cxnLst/>
                <a:rect l="l" t="t" r="r" b="b"/>
                <a:pathLst>
                  <a:path w="2202" h="1921" extrusionOk="0">
                    <a:moveTo>
                      <a:pt x="206" y="0"/>
                    </a:moveTo>
                    <a:lnTo>
                      <a:pt x="206" y="0"/>
                    </a:lnTo>
                    <a:cubicBezTo>
                      <a:pt x="1" y="267"/>
                      <a:pt x="165" y="637"/>
                      <a:pt x="350" y="1070"/>
                    </a:cubicBezTo>
                    <a:cubicBezTo>
                      <a:pt x="549" y="1536"/>
                      <a:pt x="736" y="1921"/>
                      <a:pt x="1093" y="1921"/>
                    </a:cubicBezTo>
                    <a:cubicBezTo>
                      <a:pt x="1178" y="1921"/>
                      <a:pt x="1272" y="1899"/>
                      <a:pt x="1378" y="1852"/>
                    </a:cubicBezTo>
                    <a:cubicBezTo>
                      <a:pt x="1934" y="1624"/>
                      <a:pt x="2201" y="988"/>
                      <a:pt x="1976" y="431"/>
                    </a:cubicBezTo>
                    <a:lnTo>
                      <a:pt x="1976" y="431"/>
                    </a:lnTo>
                    <a:cubicBezTo>
                      <a:pt x="1362" y="722"/>
                      <a:pt x="964" y="854"/>
                      <a:pt x="704" y="854"/>
                    </a:cubicBezTo>
                    <a:cubicBezTo>
                      <a:pt x="302" y="854"/>
                      <a:pt x="231" y="537"/>
                      <a:pt x="2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7" name="Google Shape;5227;p49">
                <a:extLst>
                  <a:ext uri="{FF2B5EF4-FFF2-40B4-BE49-F238E27FC236}">
                    <a16:creationId xmlns:a16="http://schemas.microsoft.com/office/drawing/2014/main" id="{AD8C9A4B-A6A0-D0B6-368E-3C9FE72F11B9}"/>
                  </a:ext>
                </a:extLst>
              </p:cNvPr>
              <p:cNvSpPr/>
              <p:nvPr/>
            </p:nvSpPr>
            <p:spPr>
              <a:xfrm>
                <a:off x="6516410" y="2450182"/>
                <a:ext cx="52387" cy="50295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2332" extrusionOk="0">
                    <a:moveTo>
                      <a:pt x="1080" y="1"/>
                    </a:moveTo>
                    <a:cubicBezTo>
                      <a:pt x="918" y="1"/>
                      <a:pt x="754" y="34"/>
                      <a:pt x="596" y="105"/>
                    </a:cubicBezTo>
                    <a:cubicBezTo>
                      <a:pt x="1" y="352"/>
                      <a:pt x="206" y="845"/>
                      <a:pt x="473" y="1441"/>
                    </a:cubicBezTo>
                    <a:cubicBezTo>
                      <a:pt x="674" y="1928"/>
                      <a:pt x="862" y="2331"/>
                      <a:pt x="1246" y="2331"/>
                    </a:cubicBezTo>
                    <a:cubicBezTo>
                      <a:pt x="1334" y="2331"/>
                      <a:pt x="1432" y="2310"/>
                      <a:pt x="1543" y="2264"/>
                    </a:cubicBezTo>
                    <a:cubicBezTo>
                      <a:pt x="2140" y="1998"/>
                      <a:pt x="2428" y="1298"/>
                      <a:pt x="2160" y="701"/>
                    </a:cubicBezTo>
                    <a:cubicBezTo>
                      <a:pt x="1964" y="262"/>
                      <a:pt x="1532" y="1"/>
                      <a:pt x="108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8" name="Google Shape;5228;p49">
                <a:extLst>
                  <a:ext uri="{FF2B5EF4-FFF2-40B4-BE49-F238E27FC236}">
                    <a16:creationId xmlns:a16="http://schemas.microsoft.com/office/drawing/2014/main" id="{F54BA1F5-9FD0-7D02-1573-F565724F1594}"/>
                  </a:ext>
                </a:extLst>
              </p:cNvPr>
              <p:cNvSpPr/>
              <p:nvPr/>
            </p:nvSpPr>
            <p:spPr>
              <a:xfrm>
                <a:off x="6518200" y="2456652"/>
                <a:ext cx="50123" cy="48290"/>
              </a:xfrm>
              <a:custGeom>
                <a:avLst/>
                <a:gdLst/>
                <a:ahLst/>
                <a:cxnLst/>
                <a:rect l="l" t="t" r="r" b="b"/>
                <a:pathLst>
                  <a:path w="2324" h="2239" extrusionOk="0">
                    <a:moveTo>
                      <a:pt x="1024" y="0"/>
                    </a:moveTo>
                    <a:cubicBezTo>
                      <a:pt x="875" y="0"/>
                      <a:pt x="723" y="30"/>
                      <a:pt x="576" y="93"/>
                    </a:cubicBezTo>
                    <a:cubicBezTo>
                      <a:pt x="0" y="340"/>
                      <a:pt x="206" y="812"/>
                      <a:pt x="453" y="1388"/>
                    </a:cubicBezTo>
                    <a:cubicBezTo>
                      <a:pt x="652" y="1854"/>
                      <a:pt x="825" y="2239"/>
                      <a:pt x="1188" y="2239"/>
                    </a:cubicBezTo>
                    <a:cubicBezTo>
                      <a:pt x="1274" y="2239"/>
                      <a:pt x="1371" y="2217"/>
                      <a:pt x="1481" y="2170"/>
                    </a:cubicBezTo>
                    <a:cubicBezTo>
                      <a:pt x="2057" y="1923"/>
                      <a:pt x="2324" y="1245"/>
                      <a:pt x="2057" y="669"/>
                    </a:cubicBezTo>
                    <a:cubicBezTo>
                      <a:pt x="1873" y="254"/>
                      <a:pt x="1460" y="0"/>
                      <a:pt x="10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9" name="Google Shape;5229;p49">
                <a:extLst>
                  <a:ext uri="{FF2B5EF4-FFF2-40B4-BE49-F238E27FC236}">
                    <a16:creationId xmlns:a16="http://schemas.microsoft.com/office/drawing/2014/main" id="{DF55E6F7-74E9-3CE2-2FB1-88700E1D9BE4}"/>
                  </a:ext>
                </a:extLst>
              </p:cNvPr>
              <p:cNvSpPr/>
              <p:nvPr/>
            </p:nvSpPr>
            <p:spPr>
              <a:xfrm>
                <a:off x="6520400" y="2463079"/>
                <a:ext cx="47039" cy="41863"/>
              </a:xfrm>
              <a:custGeom>
                <a:avLst/>
                <a:gdLst/>
                <a:ahLst/>
                <a:cxnLst/>
                <a:rect l="l" t="t" r="r" b="b"/>
                <a:pathLst>
                  <a:path w="2181" h="1941" extrusionOk="0">
                    <a:moveTo>
                      <a:pt x="206" y="1"/>
                    </a:moveTo>
                    <a:lnTo>
                      <a:pt x="206" y="1"/>
                    </a:lnTo>
                    <a:cubicBezTo>
                      <a:pt x="0" y="267"/>
                      <a:pt x="145" y="638"/>
                      <a:pt x="351" y="1090"/>
                    </a:cubicBezTo>
                    <a:cubicBezTo>
                      <a:pt x="550" y="1556"/>
                      <a:pt x="723" y="1941"/>
                      <a:pt x="1086" y="1941"/>
                    </a:cubicBezTo>
                    <a:cubicBezTo>
                      <a:pt x="1172" y="1941"/>
                      <a:pt x="1269" y="1919"/>
                      <a:pt x="1379" y="1872"/>
                    </a:cubicBezTo>
                    <a:cubicBezTo>
                      <a:pt x="1934" y="1625"/>
                      <a:pt x="2181" y="988"/>
                      <a:pt x="1975" y="432"/>
                    </a:cubicBezTo>
                    <a:lnTo>
                      <a:pt x="1975" y="432"/>
                    </a:lnTo>
                    <a:cubicBezTo>
                      <a:pt x="1364" y="730"/>
                      <a:pt x="966" y="864"/>
                      <a:pt x="706" y="864"/>
                    </a:cubicBezTo>
                    <a:cubicBezTo>
                      <a:pt x="302" y="864"/>
                      <a:pt x="231" y="539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0" name="Google Shape;5230;p49">
                <a:extLst>
                  <a:ext uri="{FF2B5EF4-FFF2-40B4-BE49-F238E27FC236}">
                    <a16:creationId xmlns:a16="http://schemas.microsoft.com/office/drawing/2014/main" id="{3B5A48D8-2A8C-2D9F-9154-DD11CB6289DB}"/>
                  </a:ext>
                </a:extLst>
              </p:cNvPr>
              <p:cNvSpPr/>
              <p:nvPr/>
            </p:nvSpPr>
            <p:spPr>
              <a:xfrm>
                <a:off x="5931176" y="2772185"/>
                <a:ext cx="51482" cy="50403"/>
              </a:xfrm>
              <a:custGeom>
                <a:avLst/>
                <a:gdLst/>
                <a:ahLst/>
                <a:cxnLst/>
                <a:rect l="l" t="t" r="r" b="b"/>
                <a:pathLst>
                  <a:path w="2387" h="2337" extrusionOk="0">
                    <a:moveTo>
                      <a:pt x="1040" y="1"/>
                    </a:moveTo>
                    <a:cubicBezTo>
                      <a:pt x="892" y="1"/>
                      <a:pt x="742" y="29"/>
                      <a:pt x="598" y="89"/>
                    </a:cubicBezTo>
                    <a:cubicBezTo>
                      <a:pt x="0" y="336"/>
                      <a:pt x="186" y="830"/>
                      <a:pt x="433" y="1447"/>
                    </a:cubicBezTo>
                    <a:cubicBezTo>
                      <a:pt x="634" y="1933"/>
                      <a:pt x="808" y="2336"/>
                      <a:pt x="1187" y="2336"/>
                    </a:cubicBezTo>
                    <a:cubicBezTo>
                      <a:pt x="1273" y="2336"/>
                      <a:pt x="1371" y="2315"/>
                      <a:pt x="1481" y="2270"/>
                    </a:cubicBezTo>
                    <a:cubicBezTo>
                      <a:pt x="2098" y="2023"/>
                      <a:pt x="2386" y="1345"/>
                      <a:pt x="2140" y="747"/>
                    </a:cubicBezTo>
                    <a:cubicBezTo>
                      <a:pt x="1953" y="279"/>
                      <a:pt x="1505" y="1"/>
                      <a:pt x="104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1" name="Google Shape;5231;p49">
                <a:extLst>
                  <a:ext uri="{FF2B5EF4-FFF2-40B4-BE49-F238E27FC236}">
                    <a16:creationId xmlns:a16="http://schemas.microsoft.com/office/drawing/2014/main" id="{243BEB32-470F-4C2A-CA35-F89FEC8A2512}"/>
                  </a:ext>
                </a:extLst>
              </p:cNvPr>
              <p:cNvSpPr/>
              <p:nvPr/>
            </p:nvSpPr>
            <p:spPr>
              <a:xfrm>
                <a:off x="5932513" y="2778849"/>
                <a:ext cx="49260" cy="48182"/>
              </a:xfrm>
              <a:custGeom>
                <a:avLst/>
                <a:gdLst/>
                <a:ahLst/>
                <a:cxnLst/>
                <a:rect l="l" t="t" r="r" b="b"/>
                <a:pathLst>
                  <a:path w="2284" h="2234" extrusionOk="0">
                    <a:moveTo>
                      <a:pt x="1010" y="1"/>
                    </a:moveTo>
                    <a:cubicBezTo>
                      <a:pt x="865" y="1"/>
                      <a:pt x="718" y="29"/>
                      <a:pt x="577" y="89"/>
                    </a:cubicBezTo>
                    <a:cubicBezTo>
                      <a:pt x="1" y="315"/>
                      <a:pt x="185" y="789"/>
                      <a:pt x="412" y="1365"/>
                    </a:cubicBezTo>
                    <a:cubicBezTo>
                      <a:pt x="613" y="1833"/>
                      <a:pt x="787" y="2233"/>
                      <a:pt x="1154" y="2233"/>
                    </a:cubicBezTo>
                    <a:cubicBezTo>
                      <a:pt x="1239" y="2233"/>
                      <a:pt x="1333" y="2212"/>
                      <a:pt x="1441" y="2166"/>
                    </a:cubicBezTo>
                    <a:cubicBezTo>
                      <a:pt x="2017" y="1941"/>
                      <a:pt x="2283" y="1283"/>
                      <a:pt x="2058" y="706"/>
                    </a:cubicBezTo>
                    <a:cubicBezTo>
                      <a:pt x="1886" y="271"/>
                      <a:pt x="1457" y="1"/>
                      <a:pt x="101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2" name="Google Shape;5232;p49">
                <a:extLst>
                  <a:ext uri="{FF2B5EF4-FFF2-40B4-BE49-F238E27FC236}">
                    <a16:creationId xmlns:a16="http://schemas.microsoft.com/office/drawing/2014/main" id="{5367594B-3FCD-7257-53F9-98FA11A945FA}"/>
                  </a:ext>
                </a:extLst>
              </p:cNvPr>
              <p:cNvSpPr/>
              <p:nvPr/>
            </p:nvSpPr>
            <p:spPr>
              <a:xfrm>
                <a:off x="5934713" y="2784737"/>
                <a:ext cx="46629" cy="42294"/>
              </a:xfrm>
              <a:custGeom>
                <a:avLst/>
                <a:gdLst/>
                <a:ahLst/>
                <a:cxnLst/>
                <a:rect l="l" t="t" r="r" b="b"/>
                <a:pathLst>
                  <a:path w="2162" h="1961" extrusionOk="0">
                    <a:moveTo>
                      <a:pt x="206" y="1"/>
                    </a:moveTo>
                    <a:cubicBezTo>
                      <a:pt x="1" y="269"/>
                      <a:pt x="146" y="659"/>
                      <a:pt x="310" y="1092"/>
                    </a:cubicBezTo>
                    <a:cubicBezTo>
                      <a:pt x="511" y="1560"/>
                      <a:pt x="685" y="1960"/>
                      <a:pt x="1052" y="1960"/>
                    </a:cubicBezTo>
                    <a:cubicBezTo>
                      <a:pt x="1137" y="1960"/>
                      <a:pt x="1231" y="1939"/>
                      <a:pt x="1339" y="1893"/>
                    </a:cubicBezTo>
                    <a:cubicBezTo>
                      <a:pt x="1893" y="1668"/>
                      <a:pt x="2162" y="1051"/>
                      <a:pt x="1976" y="494"/>
                    </a:cubicBezTo>
                    <a:lnTo>
                      <a:pt x="1976" y="494"/>
                    </a:lnTo>
                    <a:cubicBezTo>
                      <a:pt x="1370" y="759"/>
                      <a:pt x="972" y="879"/>
                      <a:pt x="711" y="879"/>
                    </a:cubicBezTo>
                    <a:cubicBezTo>
                      <a:pt x="280" y="879"/>
                      <a:pt x="220" y="552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3" name="Google Shape;5233;p49">
                <a:extLst>
                  <a:ext uri="{FF2B5EF4-FFF2-40B4-BE49-F238E27FC236}">
                    <a16:creationId xmlns:a16="http://schemas.microsoft.com/office/drawing/2014/main" id="{801ED6E5-B435-C519-2FED-51679DC6B28F}"/>
                  </a:ext>
                </a:extLst>
              </p:cNvPr>
              <p:cNvSpPr/>
              <p:nvPr/>
            </p:nvSpPr>
            <p:spPr>
              <a:xfrm>
                <a:off x="5819349" y="2832099"/>
                <a:ext cx="51503" cy="50360"/>
              </a:xfrm>
              <a:custGeom>
                <a:avLst/>
                <a:gdLst/>
                <a:ahLst/>
                <a:cxnLst/>
                <a:rect l="l" t="t" r="r" b="b"/>
                <a:pathLst>
                  <a:path w="2388" h="2335" extrusionOk="0">
                    <a:moveTo>
                      <a:pt x="1061" y="1"/>
                    </a:moveTo>
                    <a:cubicBezTo>
                      <a:pt x="914" y="1"/>
                      <a:pt x="763" y="29"/>
                      <a:pt x="618" y="89"/>
                    </a:cubicBezTo>
                    <a:cubicBezTo>
                      <a:pt x="1" y="336"/>
                      <a:pt x="187" y="830"/>
                      <a:pt x="434" y="1425"/>
                    </a:cubicBezTo>
                    <a:cubicBezTo>
                      <a:pt x="636" y="1915"/>
                      <a:pt x="824" y="2335"/>
                      <a:pt x="1214" y="2335"/>
                    </a:cubicBezTo>
                    <a:cubicBezTo>
                      <a:pt x="1300" y="2335"/>
                      <a:pt x="1396" y="2314"/>
                      <a:pt x="1504" y="2270"/>
                    </a:cubicBezTo>
                    <a:cubicBezTo>
                      <a:pt x="2099" y="2023"/>
                      <a:pt x="2387" y="1323"/>
                      <a:pt x="2140" y="726"/>
                    </a:cubicBezTo>
                    <a:cubicBezTo>
                      <a:pt x="1954" y="275"/>
                      <a:pt x="1520" y="1"/>
                      <a:pt x="106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4" name="Google Shape;5234;p49">
                <a:extLst>
                  <a:ext uri="{FF2B5EF4-FFF2-40B4-BE49-F238E27FC236}">
                    <a16:creationId xmlns:a16="http://schemas.microsoft.com/office/drawing/2014/main" id="{9E1731B1-CD1A-B391-1A58-9A99AD78B62F}"/>
                  </a:ext>
                </a:extLst>
              </p:cNvPr>
              <p:cNvSpPr/>
              <p:nvPr/>
            </p:nvSpPr>
            <p:spPr>
              <a:xfrm>
                <a:off x="5821139" y="2838483"/>
                <a:ext cx="49282" cy="48290"/>
              </a:xfrm>
              <a:custGeom>
                <a:avLst/>
                <a:gdLst/>
                <a:ahLst/>
                <a:cxnLst/>
                <a:rect l="l" t="t" r="r" b="b"/>
                <a:pathLst>
                  <a:path w="2285" h="2239" extrusionOk="0">
                    <a:moveTo>
                      <a:pt x="998" y="0"/>
                    </a:moveTo>
                    <a:cubicBezTo>
                      <a:pt x="858" y="0"/>
                      <a:pt x="715" y="26"/>
                      <a:pt x="576" y="81"/>
                    </a:cubicBezTo>
                    <a:cubicBezTo>
                      <a:pt x="0" y="328"/>
                      <a:pt x="165" y="800"/>
                      <a:pt x="412" y="1376"/>
                    </a:cubicBezTo>
                    <a:cubicBezTo>
                      <a:pt x="598" y="1849"/>
                      <a:pt x="770" y="2238"/>
                      <a:pt x="1144" y="2238"/>
                    </a:cubicBezTo>
                    <a:cubicBezTo>
                      <a:pt x="1226" y="2238"/>
                      <a:pt x="1317" y="2220"/>
                      <a:pt x="1421" y="2179"/>
                    </a:cubicBezTo>
                    <a:cubicBezTo>
                      <a:pt x="1997" y="1932"/>
                      <a:pt x="2285" y="1274"/>
                      <a:pt x="2038" y="698"/>
                    </a:cubicBezTo>
                    <a:cubicBezTo>
                      <a:pt x="1865" y="260"/>
                      <a:pt x="1444" y="0"/>
                      <a:pt x="99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5" name="Google Shape;5235;p49">
                <a:extLst>
                  <a:ext uri="{FF2B5EF4-FFF2-40B4-BE49-F238E27FC236}">
                    <a16:creationId xmlns:a16="http://schemas.microsoft.com/office/drawing/2014/main" id="{643245DB-0F90-8D65-2133-A0D5B1936553}"/>
                  </a:ext>
                </a:extLst>
              </p:cNvPr>
              <p:cNvSpPr/>
              <p:nvPr/>
            </p:nvSpPr>
            <p:spPr>
              <a:xfrm>
                <a:off x="5822907" y="2844651"/>
                <a:ext cx="47060" cy="42121"/>
              </a:xfrm>
              <a:custGeom>
                <a:avLst/>
                <a:gdLst/>
                <a:ahLst/>
                <a:cxnLst/>
                <a:rect l="l" t="t" r="r" b="b"/>
                <a:pathLst>
                  <a:path w="2182" h="1953" extrusionOk="0">
                    <a:moveTo>
                      <a:pt x="228" y="1"/>
                    </a:moveTo>
                    <a:lnTo>
                      <a:pt x="228" y="1"/>
                    </a:lnTo>
                    <a:cubicBezTo>
                      <a:pt x="0" y="267"/>
                      <a:pt x="145" y="638"/>
                      <a:pt x="330" y="1090"/>
                    </a:cubicBezTo>
                    <a:cubicBezTo>
                      <a:pt x="516" y="1563"/>
                      <a:pt x="688" y="1952"/>
                      <a:pt x="1062" y="1952"/>
                    </a:cubicBezTo>
                    <a:cubicBezTo>
                      <a:pt x="1144" y="1952"/>
                      <a:pt x="1235" y="1934"/>
                      <a:pt x="1339" y="1893"/>
                    </a:cubicBezTo>
                    <a:cubicBezTo>
                      <a:pt x="1915" y="1666"/>
                      <a:pt x="2181" y="1029"/>
                      <a:pt x="1975" y="473"/>
                    </a:cubicBezTo>
                    <a:lnTo>
                      <a:pt x="1975" y="473"/>
                    </a:lnTo>
                    <a:cubicBezTo>
                      <a:pt x="1370" y="749"/>
                      <a:pt x="973" y="874"/>
                      <a:pt x="712" y="874"/>
                    </a:cubicBezTo>
                    <a:cubicBezTo>
                      <a:pt x="290" y="874"/>
                      <a:pt x="228" y="547"/>
                      <a:pt x="22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6" name="Google Shape;5236;p49">
                <a:extLst>
                  <a:ext uri="{FF2B5EF4-FFF2-40B4-BE49-F238E27FC236}">
                    <a16:creationId xmlns:a16="http://schemas.microsoft.com/office/drawing/2014/main" id="{A4C80716-A4FE-0B02-C856-18D9378AED01}"/>
                  </a:ext>
                </a:extLst>
              </p:cNvPr>
              <p:cNvSpPr/>
              <p:nvPr/>
            </p:nvSpPr>
            <p:spPr>
              <a:xfrm>
                <a:off x="5690677" y="2898657"/>
                <a:ext cx="51503" cy="50791"/>
              </a:xfrm>
              <a:custGeom>
                <a:avLst/>
                <a:gdLst/>
                <a:ahLst/>
                <a:cxnLst/>
                <a:rect l="l" t="t" r="r" b="b"/>
                <a:pathLst>
                  <a:path w="2388" h="2355" extrusionOk="0">
                    <a:moveTo>
                      <a:pt x="1041" y="1"/>
                    </a:moveTo>
                    <a:cubicBezTo>
                      <a:pt x="893" y="1"/>
                      <a:pt x="743" y="29"/>
                      <a:pt x="598" y="89"/>
                    </a:cubicBezTo>
                    <a:cubicBezTo>
                      <a:pt x="1" y="336"/>
                      <a:pt x="187" y="829"/>
                      <a:pt x="434" y="1447"/>
                    </a:cubicBezTo>
                    <a:cubicBezTo>
                      <a:pt x="636" y="1935"/>
                      <a:pt x="811" y="2354"/>
                      <a:pt x="1195" y="2354"/>
                    </a:cubicBezTo>
                    <a:cubicBezTo>
                      <a:pt x="1280" y="2354"/>
                      <a:pt x="1374" y="2334"/>
                      <a:pt x="1482" y="2289"/>
                    </a:cubicBezTo>
                    <a:cubicBezTo>
                      <a:pt x="2099" y="2042"/>
                      <a:pt x="2387" y="1343"/>
                      <a:pt x="2140" y="747"/>
                    </a:cubicBezTo>
                    <a:cubicBezTo>
                      <a:pt x="1953" y="279"/>
                      <a:pt x="1506" y="1"/>
                      <a:pt x="104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7" name="Google Shape;5237;p49">
                <a:extLst>
                  <a:ext uri="{FF2B5EF4-FFF2-40B4-BE49-F238E27FC236}">
                    <a16:creationId xmlns:a16="http://schemas.microsoft.com/office/drawing/2014/main" id="{CA2A33B5-BE88-9646-D227-71CF02AC038B}"/>
                  </a:ext>
                </a:extLst>
              </p:cNvPr>
              <p:cNvSpPr/>
              <p:nvPr/>
            </p:nvSpPr>
            <p:spPr>
              <a:xfrm>
                <a:off x="5692036" y="2905472"/>
                <a:ext cx="49260" cy="48290"/>
              </a:xfrm>
              <a:custGeom>
                <a:avLst/>
                <a:gdLst/>
                <a:ahLst/>
                <a:cxnLst/>
                <a:rect l="l" t="t" r="r" b="b"/>
                <a:pathLst>
                  <a:path w="2284" h="2239" extrusionOk="0">
                    <a:moveTo>
                      <a:pt x="998" y="1"/>
                    </a:moveTo>
                    <a:cubicBezTo>
                      <a:pt x="857" y="1"/>
                      <a:pt x="715" y="27"/>
                      <a:pt x="577" y="81"/>
                    </a:cubicBezTo>
                    <a:cubicBezTo>
                      <a:pt x="1" y="327"/>
                      <a:pt x="185" y="801"/>
                      <a:pt x="412" y="1377"/>
                    </a:cubicBezTo>
                    <a:cubicBezTo>
                      <a:pt x="614" y="1850"/>
                      <a:pt x="789" y="2239"/>
                      <a:pt x="1163" y="2239"/>
                    </a:cubicBezTo>
                    <a:cubicBezTo>
                      <a:pt x="1245" y="2239"/>
                      <a:pt x="1337" y="2220"/>
                      <a:pt x="1441" y="2179"/>
                    </a:cubicBezTo>
                    <a:cubicBezTo>
                      <a:pt x="2017" y="1932"/>
                      <a:pt x="2283" y="1274"/>
                      <a:pt x="2058" y="698"/>
                    </a:cubicBezTo>
                    <a:cubicBezTo>
                      <a:pt x="1870" y="260"/>
                      <a:pt x="1445" y="1"/>
                      <a:pt x="9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8" name="Google Shape;5238;p49">
                <a:extLst>
                  <a:ext uri="{FF2B5EF4-FFF2-40B4-BE49-F238E27FC236}">
                    <a16:creationId xmlns:a16="http://schemas.microsoft.com/office/drawing/2014/main" id="{F2E54926-78F2-9F95-E137-306FCA5F954B}"/>
                  </a:ext>
                </a:extLst>
              </p:cNvPr>
              <p:cNvSpPr/>
              <p:nvPr/>
            </p:nvSpPr>
            <p:spPr>
              <a:xfrm>
                <a:off x="5694236" y="2911640"/>
                <a:ext cx="46629" cy="42121"/>
              </a:xfrm>
              <a:custGeom>
                <a:avLst/>
                <a:gdLst/>
                <a:ahLst/>
                <a:cxnLst/>
                <a:rect l="l" t="t" r="r" b="b"/>
                <a:pathLst>
                  <a:path w="2162" h="1953" extrusionOk="0">
                    <a:moveTo>
                      <a:pt x="206" y="0"/>
                    </a:moveTo>
                    <a:cubicBezTo>
                      <a:pt x="1" y="247"/>
                      <a:pt x="124" y="639"/>
                      <a:pt x="310" y="1091"/>
                    </a:cubicBezTo>
                    <a:cubicBezTo>
                      <a:pt x="512" y="1564"/>
                      <a:pt x="687" y="1953"/>
                      <a:pt x="1061" y="1953"/>
                    </a:cubicBezTo>
                    <a:cubicBezTo>
                      <a:pt x="1143" y="1953"/>
                      <a:pt x="1235" y="1934"/>
                      <a:pt x="1339" y="1893"/>
                    </a:cubicBezTo>
                    <a:cubicBezTo>
                      <a:pt x="1893" y="1667"/>
                      <a:pt x="2161" y="1029"/>
                      <a:pt x="1956" y="474"/>
                    </a:cubicBezTo>
                    <a:lnTo>
                      <a:pt x="1956" y="474"/>
                    </a:lnTo>
                    <a:cubicBezTo>
                      <a:pt x="1350" y="749"/>
                      <a:pt x="955" y="874"/>
                      <a:pt x="697" y="874"/>
                    </a:cubicBezTo>
                    <a:cubicBezTo>
                      <a:pt x="279" y="874"/>
                      <a:pt x="219" y="547"/>
                      <a:pt x="2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9" name="Google Shape;5239;p49">
                <a:extLst>
                  <a:ext uri="{FF2B5EF4-FFF2-40B4-BE49-F238E27FC236}">
                    <a16:creationId xmlns:a16="http://schemas.microsoft.com/office/drawing/2014/main" id="{85E23885-FD86-042C-6537-C097091EE632}"/>
                  </a:ext>
                </a:extLst>
              </p:cNvPr>
              <p:cNvSpPr/>
              <p:nvPr/>
            </p:nvSpPr>
            <p:spPr>
              <a:xfrm>
                <a:off x="6037224" y="2714082"/>
                <a:ext cx="51503" cy="50403"/>
              </a:xfrm>
              <a:custGeom>
                <a:avLst/>
                <a:gdLst/>
                <a:ahLst/>
                <a:cxnLst/>
                <a:rect l="l" t="t" r="r" b="b"/>
                <a:pathLst>
                  <a:path w="2388" h="2337" extrusionOk="0">
                    <a:moveTo>
                      <a:pt x="1051" y="0"/>
                    </a:moveTo>
                    <a:cubicBezTo>
                      <a:pt x="901" y="0"/>
                      <a:pt x="747" y="29"/>
                      <a:pt x="596" y="89"/>
                    </a:cubicBezTo>
                    <a:cubicBezTo>
                      <a:pt x="1" y="336"/>
                      <a:pt x="185" y="829"/>
                      <a:pt x="432" y="1425"/>
                    </a:cubicBezTo>
                    <a:cubicBezTo>
                      <a:pt x="633" y="1928"/>
                      <a:pt x="807" y="2336"/>
                      <a:pt x="1199" y="2336"/>
                    </a:cubicBezTo>
                    <a:cubicBezTo>
                      <a:pt x="1287" y="2336"/>
                      <a:pt x="1388" y="2315"/>
                      <a:pt x="1502" y="2269"/>
                    </a:cubicBezTo>
                    <a:cubicBezTo>
                      <a:pt x="2099" y="2023"/>
                      <a:pt x="2387" y="1343"/>
                      <a:pt x="2140" y="726"/>
                    </a:cubicBezTo>
                    <a:cubicBezTo>
                      <a:pt x="1953" y="275"/>
                      <a:pt x="1519" y="0"/>
                      <a:pt x="105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0" name="Google Shape;5240;p49">
                <a:extLst>
                  <a:ext uri="{FF2B5EF4-FFF2-40B4-BE49-F238E27FC236}">
                    <a16:creationId xmlns:a16="http://schemas.microsoft.com/office/drawing/2014/main" id="{6A127971-0117-FE94-82DC-8A1AF15DF797}"/>
                  </a:ext>
                </a:extLst>
              </p:cNvPr>
              <p:cNvSpPr/>
              <p:nvPr/>
            </p:nvSpPr>
            <p:spPr>
              <a:xfrm>
                <a:off x="6038992" y="2720703"/>
                <a:ext cx="49260" cy="48225"/>
              </a:xfrm>
              <a:custGeom>
                <a:avLst/>
                <a:gdLst/>
                <a:ahLst/>
                <a:cxnLst/>
                <a:rect l="l" t="t" r="r" b="b"/>
                <a:pathLst>
                  <a:path w="2284" h="2236" extrusionOk="0">
                    <a:moveTo>
                      <a:pt x="1007" y="1"/>
                    </a:moveTo>
                    <a:cubicBezTo>
                      <a:pt x="864" y="1"/>
                      <a:pt x="718" y="29"/>
                      <a:pt x="577" y="90"/>
                    </a:cubicBezTo>
                    <a:cubicBezTo>
                      <a:pt x="1" y="317"/>
                      <a:pt x="166" y="789"/>
                      <a:pt x="412" y="1365"/>
                    </a:cubicBezTo>
                    <a:cubicBezTo>
                      <a:pt x="596" y="1834"/>
                      <a:pt x="766" y="2235"/>
                      <a:pt x="1134" y="2235"/>
                    </a:cubicBezTo>
                    <a:cubicBezTo>
                      <a:pt x="1218" y="2235"/>
                      <a:pt x="1312" y="2214"/>
                      <a:pt x="1420" y="2168"/>
                    </a:cubicBezTo>
                    <a:cubicBezTo>
                      <a:pt x="1996" y="1941"/>
                      <a:pt x="2284" y="1283"/>
                      <a:pt x="2037" y="707"/>
                    </a:cubicBezTo>
                    <a:cubicBezTo>
                      <a:pt x="1866" y="272"/>
                      <a:pt x="1449" y="1"/>
                      <a:pt x="100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1" name="Google Shape;5241;p49">
                <a:extLst>
                  <a:ext uri="{FF2B5EF4-FFF2-40B4-BE49-F238E27FC236}">
                    <a16:creationId xmlns:a16="http://schemas.microsoft.com/office/drawing/2014/main" id="{BE2D0B07-D298-2913-DC20-CD0629570877}"/>
                  </a:ext>
                </a:extLst>
              </p:cNvPr>
              <p:cNvSpPr/>
              <p:nvPr/>
            </p:nvSpPr>
            <p:spPr>
              <a:xfrm>
                <a:off x="6040782" y="2726634"/>
                <a:ext cx="46586" cy="42294"/>
              </a:xfrm>
              <a:custGeom>
                <a:avLst/>
                <a:gdLst/>
                <a:ahLst/>
                <a:cxnLst/>
                <a:rect l="l" t="t" r="r" b="b"/>
                <a:pathLst>
                  <a:path w="2160" h="1961" extrusionOk="0">
                    <a:moveTo>
                      <a:pt x="206" y="1"/>
                    </a:moveTo>
                    <a:lnTo>
                      <a:pt x="206" y="1"/>
                    </a:lnTo>
                    <a:cubicBezTo>
                      <a:pt x="0" y="267"/>
                      <a:pt x="143" y="659"/>
                      <a:pt x="329" y="1090"/>
                    </a:cubicBezTo>
                    <a:cubicBezTo>
                      <a:pt x="513" y="1559"/>
                      <a:pt x="683" y="1960"/>
                      <a:pt x="1051" y="1960"/>
                    </a:cubicBezTo>
                    <a:cubicBezTo>
                      <a:pt x="1135" y="1960"/>
                      <a:pt x="1229" y="1939"/>
                      <a:pt x="1337" y="1893"/>
                    </a:cubicBezTo>
                    <a:cubicBezTo>
                      <a:pt x="1893" y="1666"/>
                      <a:pt x="2160" y="1049"/>
                      <a:pt x="1975" y="473"/>
                    </a:cubicBezTo>
                    <a:lnTo>
                      <a:pt x="1975" y="473"/>
                    </a:lnTo>
                    <a:cubicBezTo>
                      <a:pt x="1362" y="748"/>
                      <a:pt x="962" y="873"/>
                      <a:pt x="701" y="873"/>
                    </a:cubicBezTo>
                    <a:cubicBezTo>
                      <a:pt x="278" y="873"/>
                      <a:pt x="218" y="547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242" name="Google Shape;5242;p49">
            <a:extLst>
              <a:ext uri="{FF2B5EF4-FFF2-40B4-BE49-F238E27FC236}">
                <a16:creationId xmlns:a16="http://schemas.microsoft.com/office/drawing/2014/main" id="{FA4B4140-7FF9-E173-C74D-75478BFEA5AF}"/>
              </a:ext>
            </a:extLst>
          </p:cNvPr>
          <p:cNvGrpSpPr/>
          <p:nvPr/>
        </p:nvGrpSpPr>
        <p:grpSpPr>
          <a:xfrm rot="-7894365">
            <a:off x="591782" y="284548"/>
            <a:ext cx="1696500" cy="1381590"/>
            <a:chOff x="3394530" y="930105"/>
            <a:chExt cx="4611828" cy="3755764"/>
          </a:xfrm>
        </p:grpSpPr>
        <p:sp>
          <p:nvSpPr>
            <p:cNvPr id="5243" name="Google Shape;5243;p49">
              <a:extLst>
                <a:ext uri="{FF2B5EF4-FFF2-40B4-BE49-F238E27FC236}">
                  <a16:creationId xmlns:a16="http://schemas.microsoft.com/office/drawing/2014/main" id="{8211564A-B798-A08F-D28A-23C4DC48BA1F}"/>
                </a:ext>
              </a:extLst>
            </p:cNvPr>
            <p:cNvSpPr/>
            <p:nvPr/>
          </p:nvSpPr>
          <p:spPr>
            <a:xfrm>
              <a:off x="3394530" y="1214097"/>
              <a:ext cx="2187893" cy="2136822"/>
            </a:xfrm>
            <a:custGeom>
              <a:avLst/>
              <a:gdLst/>
              <a:ahLst/>
              <a:cxnLst/>
              <a:rect l="l" t="t" r="r" b="b"/>
              <a:pathLst>
                <a:path w="101444" h="99076" extrusionOk="0">
                  <a:moveTo>
                    <a:pt x="14196" y="0"/>
                  </a:moveTo>
                  <a:lnTo>
                    <a:pt x="13949" y="247"/>
                  </a:lnTo>
                  <a:cubicBezTo>
                    <a:pt x="13167" y="1029"/>
                    <a:pt x="14217" y="2900"/>
                    <a:pt x="15657" y="4361"/>
                  </a:cubicBezTo>
                  <a:lnTo>
                    <a:pt x="47276" y="36103"/>
                  </a:lnTo>
                  <a:lnTo>
                    <a:pt x="49374" y="38223"/>
                  </a:lnTo>
                  <a:cubicBezTo>
                    <a:pt x="38492" y="44025"/>
                    <a:pt x="28062" y="50051"/>
                    <a:pt x="19956" y="55257"/>
                  </a:cubicBezTo>
                  <a:lnTo>
                    <a:pt x="640" y="54413"/>
                  </a:lnTo>
                  <a:lnTo>
                    <a:pt x="495" y="54577"/>
                  </a:lnTo>
                  <a:cubicBezTo>
                    <a:pt x="1" y="55194"/>
                    <a:pt x="105" y="56080"/>
                    <a:pt x="722" y="56574"/>
                  </a:cubicBezTo>
                  <a:lnTo>
                    <a:pt x="8806" y="63012"/>
                  </a:lnTo>
                  <a:cubicBezTo>
                    <a:pt x="3808" y="66983"/>
                    <a:pt x="3602" y="68320"/>
                    <a:pt x="3972" y="69060"/>
                  </a:cubicBezTo>
                  <a:cubicBezTo>
                    <a:pt x="4166" y="69418"/>
                    <a:pt x="4567" y="69740"/>
                    <a:pt x="5666" y="69740"/>
                  </a:cubicBezTo>
                  <a:cubicBezTo>
                    <a:pt x="6782" y="69740"/>
                    <a:pt x="8617" y="69408"/>
                    <a:pt x="11686" y="68443"/>
                  </a:cubicBezTo>
                  <a:lnTo>
                    <a:pt x="12489" y="78729"/>
                  </a:lnTo>
                  <a:cubicBezTo>
                    <a:pt x="12530" y="79121"/>
                    <a:pt x="12695" y="79470"/>
                    <a:pt x="12983" y="79717"/>
                  </a:cubicBezTo>
                  <a:cubicBezTo>
                    <a:pt x="13234" y="79932"/>
                    <a:pt x="13548" y="80054"/>
                    <a:pt x="13884" y="80054"/>
                  </a:cubicBezTo>
                  <a:cubicBezTo>
                    <a:pt x="13932" y="80054"/>
                    <a:pt x="13982" y="80051"/>
                    <a:pt x="14031" y="80046"/>
                  </a:cubicBezTo>
                  <a:lnTo>
                    <a:pt x="14237" y="80026"/>
                  </a:lnTo>
                  <a:lnTo>
                    <a:pt x="14258" y="79985"/>
                  </a:lnTo>
                  <a:lnTo>
                    <a:pt x="14319" y="79985"/>
                  </a:lnTo>
                  <a:lnTo>
                    <a:pt x="21561" y="68176"/>
                  </a:lnTo>
                  <a:lnTo>
                    <a:pt x="21582" y="68176"/>
                  </a:lnTo>
                  <a:lnTo>
                    <a:pt x="24421" y="63527"/>
                  </a:lnTo>
                  <a:cubicBezTo>
                    <a:pt x="33163" y="59762"/>
                    <a:pt x="43902" y="54558"/>
                    <a:pt x="54703" y="48838"/>
                  </a:cubicBezTo>
                  <a:lnTo>
                    <a:pt x="55505" y="52007"/>
                  </a:lnTo>
                  <a:lnTo>
                    <a:pt x="63981" y="95351"/>
                  </a:lnTo>
                  <a:cubicBezTo>
                    <a:pt x="64351" y="97244"/>
                    <a:pt x="65236" y="99076"/>
                    <a:pt x="66265" y="99076"/>
                  </a:cubicBezTo>
                  <a:lnTo>
                    <a:pt x="66430" y="99076"/>
                  </a:lnTo>
                  <a:lnTo>
                    <a:pt x="66759" y="99013"/>
                  </a:lnTo>
                  <a:lnTo>
                    <a:pt x="66759" y="98994"/>
                  </a:lnTo>
                  <a:lnTo>
                    <a:pt x="66800" y="98994"/>
                  </a:lnTo>
                  <a:lnTo>
                    <a:pt x="68322" y="70645"/>
                  </a:lnTo>
                  <a:cubicBezTo>
                    <a:pt x="68671" y="70480"/>
                    <a:pt x="69000" y="70294"/>
                    <a:pt x="69351" y="70110"/>
                  </a:cubicBezTo>
                  <a:cubicBezTo>
                    <a:pt x="69433" y="70069"/>
                    <a:pt x="69515" y="70028"/>
                    <a:pt x="69576" y="69987"/>
                  </a:cubicBezTo>
                  <a:cubicBezTo>
                    <a:pt x="71614" y="68917"/>
                    <a:pt x="73444" y="67785"/>
                    <a:pt x="74760" y="66797"/>
                  </a:cubicBezTo>
                  <a:cubicBezTo>
                    <a:pt x="76777" y="65296"/>
                    <a:pt x="76839" y="64679"/>
                    <a:pt x="76633" y="64287"/>
                  </a:cubicBezTo>
                  <a:cubicBezTo>
                    <a:pt x="76511" y="64078"/>
                    <a:pt x="76301" y="63892"/>
                    <a:pt x="75762" y="63892"/>
                  </a:cubicBezTo>
                  <a:cubicBezTo>
                    <a:pt x="75297" y="63892"/>
                    <a:pt x="74590" y="64030"/>
                    <a:pt x="73485" y="64411"/>
                  </a:cubicBezTo>
                  <a:cubicBezTo>
                    <a:pt x="72107" y="64905"/>
                    <a:pt x="70379" y="65667"/>
                    <a:pt x="68548" y="66613"/>
                  </a:cubicBezTo>
                  <a:lnTo>
                    <a:pt x="68753" y="62910"/>
                  </a:lnTo>
                  <a:lnTo>
                    <a:pt x="68816" y="62888"/>
                  </a:lnTo>
                  <a:lnTo>
                    <a:pt x="68816" y="62024"/>
                  </a:lnTo>
                  <a:cubicBezTo>
                    <a:pt x="68877" y="61983"/>
                    <a:pt x="68939" y="61964"/>
                    <a:pt x="69022" y="61922"/>
                  </a:cubicBezTo>
                  <a:cubicBezTo>
                    <a:pt x="69617" y="61634"/>
                    <a:pt x="70235" y="61325"/>
                    <a:pt x="70852" y="60996"/>
                  </a:cubicBezTo>
                  <a:cubicBezTo>
                    <a:pt x="71263" y="60770"/>
                    <a:pt x="71655" y="60565"/>
                    <a:pt x="72045" y="60338"/>
                  </a:cubicBezTo>
                  <a:cubicBezTo>
                    <a:pt x="73589" y="59474"/>
                    <a:pt x="74966" y="58590"/>
                    <a:pt x="76016" y="57808"/>
                  </a:cubicBezTo>
                  <a:cubicBezTo>
                    <a:pt x="76345" y="57561"/>
                    <a:pt x="76592" y="57355"/>
                    <a:pt x="76818" y="57169"/>
                  </a:cubicBezTo>
                  <a:cubicBezTo>
                    <a:pt x="78052" y="56100"/>
                    <a:pt x="78073" y="55606"/>
                    <a:pt x="77909" y="55277"/>
                  </a:cubicBezTo>
                  <a:cubicBezTo>
                    <a:pt x="77789" y="55071"/>
                    <a:pt x="77583" y="54893"/>
                    <a:pt x="77062" y="54893"/>
                  </a:cubicBezTo>
                  <a:cubicBezTo>
                    <a:pt x="76598" y="54893"/>
                    <a:pt x="75885" y="55034"/>
                    <a:pt x="74760" y="55422"/>
                  </a:cubicBezTo>
                  <a:cubicBezTo>
                    <a:pt x="74472" y="55524"/>
                    <a:pt x="74143" y="55647"/>
                    <a:pt x="73814" y="55771"/>
                  </a:cubicBezTo>
                  <a:cubicBezTo>
                    <a:pt x="72437" y="56305"/>
                    <a:pt x="70852" y="57046"/>
                    <a:pt x="69227" y="57910"/>
                  </a:cubicBezTo>
                  <a:cubicBezTo>
                    <a:pt x="69145" y="57951"/>
                    <a:pt x="69083" y="57992"/>
                    <a:pt x="69000" y="58033"/>
                  </a:cubicBezTo>
                  <a:lnTo>
                    <a:pt x="69186" y="54906"/>
                  </a:lnTo>
                  <a:cubicBezTo>
                    <a:pt x="69741" y="54618"/>
                    <a:pt x="70297" y="54330"/>
                    <a:pt x="70873" y="54023"/>
                  </a:cubicBezTo>
                  <a:cubicBezTo>
                    <a:pt x="70975" y="53982"/>
                    <a:pt x="71531" y="53672"/>
                    <a:pt x="72333" y="53220"/>
                  </a:cubicBezTo>
                  <a:cubicBezTo>
                    <a:pt x="75501" y="51431"/>
                    <a:pt x="82578" y="47212"/>
                    <a:pt x="81673" y="45506"/>
                  </a:cubicBezTo>
                  <a:cubicBezTo>
                    <a:pt x="81501" y="45181"/>
                    <a:pt x="81095" y="45043"/>
                    <a:pt x="80528" y="45043"/>
                  </a:cubicBezTo>
                  <a:cubicBezTo>
                    <a:pt x="79873" y="45043"/>
                    <a:pt x="79003" y="45228"/>
                    <a:pt x="78032" y="45526"/>
                  </a:cubicBezTo>
                  <a:cubicBezTo>
                    <a:pt x="75029" y="46431"/>
                    <a:pt x="71038" y="48386"/>
                    <a:pt x="69494" y="49187"/>
                  </a:cubicBezTo>
                  <a:lnTo>
                    <a:pt x="69535" y="48323"/>
                  </a:lnTo>
                  <a:lnTo>
                    <a:pt x="69659" y="45917"/>
                  </a:lnTo>
                  <a:lnTo>
                    <a:pt x="69968" y="40424"/>
                  </a:lnTo>
                  <a:cubicBezTo>
                    <a:pt x="70009" y="40404"/>
                    <a:pt x="70029" y="40382"/>
                    <a:pt x="70070" y="40363"/>
                  </a:cubicBezTo>
                  <a:cubicBezTo>
                    <a:pt x="70379" y="40198"/>
                    <a:pt x="70709" y="39992"/>
                    <a:pt x="71038" y="39806"/>
                  </a:cubicBezTo>
                  <a:cubicBezTo>
                    <a:pt x="71222" y="39683"/>
                    <a:pt x="71428" y="39581"/>
                    <a:pt x="71614" y="39477"/>
                  </a:cubicBezTo>
                  <a:cubicBezTo>
                    <a:pt x="71675" y="39436"/>
                    <a:pt x="71757" y="39395"/>
                    <a:pt x="71839" y="39334"/>
                  </a:cubicBezTo>
                  <a:cubicBezTo>
                    <a:pt x="74020" y="38059"/>
                    <a:pt x="76222" y="36762"/>
                    <a:pt x="78381" y="35467"/>
                  </a:cubicBezTo>
                  <a:cubicBezTo>
                    <a:pt x="88338" y="29418"/>
                    <a:pt x="101443" y="20860"/>
                    <a:pt x="100826" y="17898"/>
                  </a:cubicBezTo>
                  <a:lnTo>
                    <a:pt x="100846" y="17528"/>
                  </a:lnTo>
                  <a:lnTo>
                    <a:pt x="100703" y="17610"/>
                  </a:lnTo>
                  <a:cubicBezTo>
                    <a:pt x="100440" y="17209"/>
                    <a:pt x="99845" y="17029"/>
                    <a:pt x="98986" y="17029"/>
                  </a:cubicBezTo>
                  <a:cubicBezTo>
                    <a:pt x="92656" y="17029"/>
                    <a:pt x="72016" y="26829"/>
                    <a:pt x="64825" y="30343"/>
                  </a:cubicBezTo>
                  <a:lnTo>
                    <a:pt x="58406" y="26497"/>
                  </a:lnTo>
                  <a:lnTo>
                    <a:pt x="57748" y="26105"/>
                  </a:lnTo>
                  <a:cubicBezTo>
                    <a:pt x="60258" y="24706"/>
                    <a:pt x="68177" y="20098"/>
                    <a:pt x="67231" y="18309"/>
                  </a:cubicBezTo>
                  <a:cubicBezTo>
                    <a:pt x="67094" y="18044"/>
                    <a:pt x="66825" y="17807"/>
                    <a:pt x="66112" y="17807"/>
                  </a:cubicBezTo>
                  <a:cubicBezTo>
                    <a:pt x="65440" y="17807"/>
                    <a:pt x="64371" y="18018"/>
                    <a:pt x="62644" y="18617"/>
                  </a:cubicBezTo>
                  <a:cubicBezTo>
                    <a:pt x="60258" y="19440"/>
                    <a:pt x="57233" y="20819"/>
                    <a:pt x="54106" y="22465"/>
                  </a:cubicBezTo>
                  <a:cubicBezTo>
                    <a:pt x="53675" y="22690"/>
                    <a:pt x="53263" y="22937"/>
                    <a:pt x="52830" y="23164"/>
                  </a:cubicBezTo>
                  <a:lnTo>
                    <a:pt x="51061" y="22095"/>
                  </a:lnTo>
                  <a:lnTo>
                    <a:pt x="50156" y="21560"/>
                  </a:lnTo>
                  <a:cubicBezTo>
                    <a:pt x="52111" y="20510"/>
                    <a:pt x="53859" y="19420"/>
                    <a:pt x="55135" y="18474"/>
                  </a:cubicBezTo>
                  <a:cubicBezTo>
                    <a:pt x="57172" y="16952"/>
                    <a:pt x="57233" y="16334"/>
                    <a:pt x="57007" y="15943"/>
                  </a:cubicBezTo>
                  <a:cubicBezTo>
                    <a:pt x="56872" y="15689"/>
                    <a:pt x="56560" y="15582"/>
                    <a:pt x="56131" y="15582"/>
                  </a:cubicBezTo>
                  <a:cubicBezTo>
                    <a:pt x="54095" y="15582"/>
                    <a:pt x="49414" y="17998"/>
                    <a:pt x="48326" y="18576"/>
                  </a:cubicBezTo>
                  <a:cubicBezTo>
                    <a:pt x="47770" y="18885"/>
                    <a:pt x="47215" y="19193"/>
                    <a:pt x="46700" y="19481"/>
                  </a:cubicBezTo>
                  <a:lnTo>
                    <a:pt x="43120" y="17342"/>
                  </a:lnTo>
                  <a:lnTo>
                    <a:pt x="42771" y="17136"/>
                  </a:lnTo>
                  <a:cubicBezTo>
                    <a:pt x="44972" y="15902"/>
                    <a:pt x="49498" y="13186"/>
                    <a:pt x="48839" y="11952"/>
                  </a:cubicBezTo>
                  <a:cubicBezTo>
                    <a:pt x="48704" y="11699"/>
                    <a:pt x="48395" y="11592"/>
                    <a:pt x="47970" y="11592"/>
                  </a:cubicBezTo>
                  <a:cubicBezTo>
                    <a:pt x="45937" y="11592"/>
                    <a:pt x="41247" y="14028"/>
                    <a:pt x="40158" y="14606"/>
                  </a:cubicBezTo>
                  <a:cubicBezTo>
                    <a:pt x="39870" y="14750"/>
                    <a:pt x="39582" y="14894"/>
                    <a:pt x="39315" y="15059"/>
                  </a:cubicBezTo>
                  <a:lnTo>
                    <a:pt x="14196" y="0"/>
                  </a:lnTo>
                  <a:close/>
                </a:path>
              </a:pathLst>
            </a:custGeom>
            <a:solidFill>
              <a:srgbClr val="13394F">
                <a:alpha val="34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244" name="Google Shape;5244;p49">
              <a:extLst>
                <a:ext uri="{FF2B5EF4-FFF2-40B4-BE49-F238E27FC236}">
                  <a16:creationId xmlns:a16="http://schemas.microsoft.com/office/drawing/2014/main" id="{8870AB5C-EFE0-49FF-6359-3D5D85A6E877}"/>
                </a:ext>
              </a:extLst>
            </p:cNvPr>
            <p:cNvGrpSpPr/>
            <p:nvPr/>
          </p:nvGrpSpPr>
          <p:grpSpPr>
            <a:xfrm>
              <a:off x="4138184" y="930105"/>
              <a:ext cx="3868174" cy="3755764"/>
              <a:chOff x="4138184" y="930105"/>
              <a:chExt cx="3868174" cy="3755764"/>
            </a:xfrm>
          </p:grpSpPr>
          <p:sp>
            <p:nvSpPr>
              <p:cNvPr id="5245" name="Google Shape;5245;p49">
                <a:extLst>
                  <a:ext uri="{FF2B5EF4-FFF2-40B4-BE49-F238E27FC236}">
                    <a16:creationId xmlns:a16="http://schemas.microsoft.com/office/drawing/2014/main" id="{067640EC-76C6-950F-81AA-E5E60AFBD850}"/>
                  </a:ext>
                </a:extLst>
              </p:cNvPr>
              <p:cNvSpPr/>
              <p:nvPr/>
            </p:nvSpPr>
            <p:spPr>
              <a:xfrm>
                <a:off x="4138184" y="930105"/>
                <a:ext cx="3868174" cy="3755764"/>
              </a:xfrm>
              <a:custGeom>
                <a:avLst/>
                <a:gdLst/>
                <a:ahLst/>
                <a:cxnLst/>
                <a:rect l="l" t="t" r="r" b="b"/>
                <a:pathLst>
                  <a:path w="179352" h="174140" extrusionOk="0">
                    <a:moveTo>
                      <a:pt x="24442" y="1"/>
                    </a:moveTo>
                    <a:lnTo>
                      <a:pt x="24442" y="1"/>
                    </a:lnTo>
                    <a:cubicBezTo>
                      <a:pt x="23537" y="886"/>
                      <a:pt x="24915" y="3704"/>
                      <a:pt x="27466" y="6276"/>
                    </a:cubicBezTo>
                    <a:lnTo>
                      <a:pt x="88011" y="67066"/>
                    </a:lnTo>
                    <a:cubicBezTo>
                      <a:pt x="87846" y="67170"/>
                      <a:pt x="87660" y="67252"/>
                      <a:pt x="87495" y="67354"/>
                    </a:cubicBezTo>
                    <a:cubicBezTo>
                      <a:pt x="67109" y="78175"/>
                      <a:pt x="48778" y="88832"/>
                      <a:pt x="34748" y="97842"/>
                    </a:cubicBezTo>
                    <a:lnTo>
                      <a:pt x="598" y="96361"/>
                    </a:lnTo>
                    <a:lnTo>
                      <a:pt x="598" y="96361"/>
                    </a:lnTo>
                    <a:cubicBezTo>
                      <a:pt x="1" y="97123"/>
                      <a:pt x="124" y="98254"/>
                      <a:pt x="886" y="98871"/>
                    </a:cubicBezTo>
                    <a:lnTo>
                      <a:pt x="15967" y="110885"/>
                    </a:lnTo>
                    <a:cubicBezTo>
                      <a:pt x="9403" y="115987"/>
                      <a:pt x="6029" y="119670"/>
                      <a:pt x="6852" y="121253"/>
                    </a:cubicBezTo>
                    <a:cubicBezTo>
                      <a:pt x="7150" y="121805"/>
                      <a:pt x="7957" y="122070"/>
                      <a:pt x="9222" y="122070"/>
                    </a:cubicBezTo>
                    <a:cubicBezTo>
                      <a:pt x="11547" y="122070"/>
                      <a:pt x="15419" y="121177"/>
                      <a:pt x="20534" y="119525"/>
                    </a:cubicBezTo>
                    <a:lnTo>
                      <a:pt x="22056" y="138720"/>
                    </a:lnTo>
                    <a:cubicBezTo>
                      <a:pt x="22114" y="139657"/>
                      <a:pt x="22914" y="140372"/>
                      <a:pt x="23840" y="140372"/>
                    </a:cubicBezTo>
                    <a:cubicBezTo>
                      <a:pt x="23889" y="140372"/>
                      <a:pt x="23939" y="140370"/>
                      <a:pt x="23990" y="140366"/>
                    </a:cubicBezTo>
                    <a:lnTo>
                      <a:pt x="41866" y="111255"/>
                    </a:lnTo>
                    <a:cubicBezTo>
                      <a:pt x="57172" y="104672"/>
                      <a:pt x="76284" y="95477"/>
                      <a:pt x="96671" y="84635"/>
                    </a:cubicBezTo>
                    <a:lnTo>
                      <a:pt x="97041" y="84451"/>
                    </a:lnTo>
                    <a:lnTo>
                      <a:pt x="113397" y="168117"/>
                    </a:lnTo>
                    <a:cubicBezTo>
                      <a:pt x="114067" y="171506"/>
                      <a:pt x="115529" y="174140"/>
                      <a:pt x="116736" y="174140"/>
                    </a:cubicBezTo>
                    <a:cubicBezTo>
                      <a:pt x="116789" y="174140"/>
                      <a:pt x="116842" y="174134"/>
                      <a:pt x="116894" y="174124"/>
                    </a:cubicBezTo>
                    <a:lnTo>
                      <a:pt x="119651" y="123949"/>
                    </a:lnTo>
                    <a:cubicBezTo>
                      <a:pt x="120493" y="123538"/>
                      <a:pt x="121379" y="123085"/>
                      <a:pt x="122263" y="122633"/>
                    </a:cubicBezTo>
                    <a:cubicBezTo>
                      <a:pt x="129608" y="118724"/>
                      <a:pt x="135080" y="114629"/>
                      <a:pt x="134463" y="113477"/>
                    </a:cubicBezTo>
                    <a:cubicBezTo>
                      <a:pt x="134356" y="113272"/>
                      <a:pt x="134065" y="113175"/>
                      <a:pt x="133616" y="113175"/>
                    </a:cubicBezTo>
                    <a:cubicBezTo>
                      <a:pt x="131540" y="113175"/>
                      <a:pt x="126100" y="115259"/>
                      <a:pt x="120062" y="118456"/>
                    </a:cubicBezTo>
                    <a:cubicBezTo>
                      <a:pt x="120021" y="118477"/>
                      <a:pt x="119980" y="118497"/>
                      <a:pt x="119958" y="118518"/>
                    </a:cubicBezTo>
                    <a:lnTo>
                      <a:pt x="120493" y="108663"/>
                    </a:lnTo>
                    <a:cubicBezTo>
                      <a:pt x="121790" y="108046"/>
                      <a:pt x="123148" y="107388"/>
                      <a:pt x="124525" y="106647"/>
                    </a:cubicBezTo>
                    <a:cubicBezTo>
                      <a:pt x="131871" y="102738"/>
                      <a:pt x="137343" y="98645"/>
                      <a:pt x="136726" y="97493"/>
                    </a:cubicBezTo>
                    <a:cubicBezTo>
                      <a:pt x="136619" y="97288"/>
                      <a:pt x="136328" y="97191"/>
                      <a:pt x="135878" y="97191"/>
                    </a:cubicBezTo>
                    <a:cubicBezTo>
                      <a:pt x="133802" y="97191"/>
                      <a:pt x="128362" y="99275"/>
                      <a:pt x="122325" y="102472"/>
                    </a:cubicBezTo>
                    <a:cubicBezTo>
                      <a:pt x="121790" y="102760"/>
                      <a:pt x="121296" y="103026"/>
                      <a:pt x="120781" y="103314"/>
                    </a:cubicBezTo>
                    <a:lnTo>
                      <a:pt x="121193" y="96012"/>
                    </a:lnTo>
                    <a:cubicBezTo>
                      <a:pt x="122304" y="95456"/>
                      <a:pt x="123415" y="94880"/>
                      <a:pt x="124567" y="94284"/>
                    </a:cubicBezTo>
                    <a:cubicBezTo>
                      <a:pt x="135922" y="88256"/>
                      <a:pt x="144357" y="81919"/>
                      <a:pt x="143411" y="80150"/>
                    </a:cubicBezTo>
                    <a:cubicBezTo>
                      <a:pt x="143244" y="79835"/>
                      <a:pt x="142793" y="79685"/>
                      <a:pt x="142100" y="79685"/>
                    </a:cubicBezTo>
                    <a:cubicBezTo>
                      <a:pt x="138947" y="79685"/>
                      <a:pt x="130787" y="82791"/>
                      <a:pt x="121645" y="87597"/>
                    </a:cubicBezTo>
                    <a:lnTo>
                      <a:pt x="122592" y="70338"/>
                    </a:lnTo>
                    <a:cubicBezTo>
                      <a:pt x="156269" y="51020"/>
                      <a:pt x="179351" y="34583"/>
                      <a:pt x="177314" y="30736"/>
                    </a:cubicBezTo>
                    <a:cubicBezTo>
                      <a:pt x="177018" y="30181"/>
                      <a:pt x="176211" y="29913"/>
                      <a:pt x="174939" y="29913"/>
                    </a:cubicBezTo>
                    <a:cubicBezTo>
                      <a:pt x="167445" y="29913"/>
                      <a:pt x="143845" y="39208"/>
                      <a:pt x="114157" y="53735"/>
                    </a:cubicBezTo>
                    <a:lnTo>
                      <a:pt x="100148" y="45342"/>
                    </a:lnTo>
                    <a:cubicBezTo>
                      <a:pt x="110887" y="39521"/>
                      <a:pt x="118704" y="33575"/>
                      <a:pt x="117778" y="31868"/>
                    </a:cubicBezTo>
                    <a:cubicBezTo>
                      <a:pt x="117614" y="31554"/>
                      <a:pt x="117165" y="31405"/>
                      <a:pt x="116475" y="31405"/>
                    </a:cubicBezTo>
                    <a:cubicBezTo>
                      <a:pt x="113272" y="31405"/>
                      <a:pt x="104861" y="34623"/>
                      <a:pt x="95519" y="39582"/>
                    </a:cubicBezTo>
                    <a:cubicBezTo>
                      <a:pt x="94635" y="40056"/>
                      <a:pt x="93749" y="40528"/>
                      <a:pt x="92885" y="41002"/>
                    </a:cubicBezTo>
                    <a:lnTo>
                      <a:pt x="86653" y="37258"/>
                    </a:lnTo>
                    <a:cubicBezTo>
                      <a:pt x="86919" y="37134"/>
                      <a:pt x="87188" y="36990"/>
                      <a:pt x="87476" y="36846"/>
                    </a:cubicBezTo>
                    <a:cubicBezTo>
                      <a:pt x="94819" y="32938"/>
                      <a:pt x="100272" y="28843"/>
                      <a:pt x="99674" y="27691"/>
                    </a:cubicBezTo>
                    <a:cubicBezTo>
                      <a:pt x="99564" y="27486"/>
                      <a:pt x="99270" y="27389"/>
                      <a:pt x="98819" y="27389"/>
                    </a:cubicBezTo>
                    <a:cubicBezTo>
                      <a:pt x="96732" y="27389"/>
                      <a:pt x="91292" y="29473"/>
                      <a:pt x="85254" y="32669"/>
                    </a:cubicBezTo>
                    <a:cubicBezTo>
                      <a:pt x="84122" y="33287"/>
                      <a:pt x="83032" y="33884"/>
                      <a:pt x="82003" y="34480"/>
                    </a:cubicBezTo>
                    <a:lnTo>
                      <a:pt x="73569" y="29440"/>
                    </a:lnTo>
                    <a:cubicBezTo>
                      <a:pt x="80605" y="25634"/>
                      <a:pt x="85748" y="21725"/>
                      <a:pt x="85150" y="20614"/>
                    </a:cubicBezTo>
                    <a:cubicBezTo>
                      <a:pt x="85044" y="20409"/>
                      <a:pt x="84753" y="20312"/>
                      <a:pt x="84305" y="20312"/>
                    </a:cubicBezTo>
                    <a:cubicBezTo>
                      <a:pt x="82231" y="20312"/>
                      <a:pt x="76790" y="22400"/>
                      <a:pt x="70750" y="25614"/>
                    </a:cubicBezTo>
                    <a:cubicBezTo>
                      <a:pt x="70113" y="25943"/>
                      <a:pt x="69496" y="26292"/>
                      <a:pt x="68878" y="26621"/>
                    </a:cubicBezTo>
                    <a:lnTo>
                      <a:pt x="68878" y="26621"/>
                    </a:lnTo>
                    <a:lnTo>
                      <a:pt x="2444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6" name="Google Shape;5246;p49">
                <a:extLst>
                  <a:ext uri="{FF2B5EF4-FFF2-40B4-BE49-F238E27FC236}">
                    <a16:creationId xmlns:a16="http://schemas.microsoft.com/office/drawing/2014/main" id="{4EAF3B94-DA4B-BF3B-094A-4492E608C2F2}"/>
                  </a:ext>
                </a:extLst>
              </p:cNvPr>
              <p:cNvSpPr/>
              <p:nvPr/>
            </p:nvSpPr>
            <p:spPr>
              <a:xfrm>
                <a:off x="4286848" y="1607173"/>
                <a:ext cx="3675555" cy="3078221"/>
              </a:xfrm>
              <a:custGeom>
                <a:avLst/>
                <a:gdLst/>
                <a:ahLst/>
                <a:cxnLst/>
                <a:rect l="l" t="t" r="r" b="b"/>
                <a:pathLst>
                  <a:path w="170421" h="142725" extrusionOk="0">
                    <a:moveTo>
                      <a:pt x="170421" y="1"/>
                    </a:moveTo>
                    <a:lnTo>
                      <a:pt x="63" y="88914"/>
                    </a:lnTo>
                    <a:lnTo>
                      <a:pt x="63" y="88914"/>
                    </a:lnTo>
                    <a:cubicBezTo>
                      <a:pt x="0" y="89243"/>
                      <a:pt x="0" y="89531"/>
                      <a:pt x="124" y="89758"/>
                    </a:cubicBezTo>
                    <a:cubicBezTo>
                      <a:pt x="423" y="90320"/>
                      <a:pt x="1237" y="90589"/>
                      <a:pt x="2515" y="90589"/>
                    </a:cubicBezTo>
                    <a:cubicBezTo>
                      <a:pt x="4841" y="90589"/>
                      <a:pt x="8706" y="89697"/>
                      <a:pt x="13805" y="88050"/>
                    </a:cubicBezTo>
                    <a:lnTo>
                      <a:pt x="15306" y="107245"/>
                    </a:lnTo>
                    <a:cubicBezTo>
                      <a:pt x="15384" y="108182"/>
                      <a:pt x="16167" y="108897"/>
                      <a:pt x="17090" y="108897"/>
                    </a:cubicBezTo>
                    <a:cubicBezTo>
                      <a:pt x="17140" y="108897"/>
                      <a:pt x="17190" y="108895"/>
                      <a:pt x="17240" y="108891"/>
                    </a:cubicBezTo>
                    <a:lnTo>
                      <a:pt x="35097" y="79801"/>
                    </a:lnTo>
                    <a:cubicBezTo>
                      <a:pt x="50383" y="73238"/>
                      <a:pt x="69452" y="64043"/>
                      <a:pt x="89819" y="53222"/>
                    </a:cubicBezTo>
                    <a:lnTo>
                      <a:pt x="90189" y="53036"/>
                    </a:lnTo>
                    <a:lnTo>
                      <a:pt x="106565" y="136683"/>
                    </a:lnTo>
                    <a:cubicBezTo>
                      <a:pt x="107237" y="140103"/>
                      <a:pt x="108726" y="142724"/>
                      <a:pt x="109918" y="142724"/>
                    </a:cubicBezTo>
                    <a:cubicBezTo>
                      <a:pt x="109966" y="142724"/>
                      <a:pt x="110014" y="142720"/>
                      <a:pt x="110062" y="142711"/>
                    </a:cubicBezTo>
                    <a:lnTo>
                      <a:pt x="112799" y="92556"/>
                    </a:lnTo>
                    <a:cubicBezTo>
                      <a:pt x="113641" y="92123"/>
                      <a:pt x="114505" y="91692"/>
                      <a:pt x="115391" y="91218"/>
                    </a:cubicBezTo>
                    <a:cubicBezTo>
                      <a:pt x="122734" y="87331"/>
                      <a:pt x="128187" y="83236"/>
                      <a:pt x="127570" y="82084"/>
                    </a:cubicBezTo>
                    <a:cubicBezTo>
                      <a:pt x="127463" y="81878"/>
                      <a:pt x="127170" y="81780"/>
                      <a:pt x="126718" y="81780"/>
                    </a:cubicBezTo>
                    <a:cubicBezTo>
                      <a:pt x="124642" y="81780"/>
                      <a:pt x="119221" y="83852"/>
                      <a:pt x="113189" y="87063"/>
                    </a:cubicBezTo>
                    <a:cubicBezTo>
                      <a:pt x="113148" y="87084"/>
                      <a:pt x="113128" y="87104"/>
                      <a:pt x="113087" y="87104"/>
                    </a:cubicBezTo>
                    <a:lnTo>
                      <a:pt x="113622" y="77250"/>
                    </a:lnTo>
                    <a:cubicBezTo>
                      <a:pt x="114917" y="76653"/>
                      <a:pt x="116255" y="75975"/>
                      <a:pt x="117654" y="75234"/>
                    </a:cubicBezTo>
                    <a:cubicBezTo>
                      <a:pt x="124997" y="71345"/>
                      <a:pt x="130450" y="67252"/>
                      <a:pt x="129833" y="66100"/>
                    </a:cubicBezTo>
                    <a:cubicBezTo>
                      <a:pt x="129723" y="65895"/>
                      <a:pt x="129429" y="65798"/>
                      <a:pt x="128978" y="65798"/>
                    </a:cubicBezTo>
                    <a:cubicBezTo>
                      <a:pt x="126896" y="65798"/>
                      <a:pt x="121469" y="67882"/>
                      <a:pt x="115432" y="71079"/>
                    </a:cubicBezTo>
                    <a:cubicBezTo>
                      <a:pt x="114917" y="71367"/>
                      <a:pt x="114403" y="71633"/>
                      <a:pt x="113910" y="71921"/>
                    </a:cubicBezTo>
                    <a:lnTo>
                      <a:pt x="114300" y="64619"/>
                    </a:lnTo>
                    <a:cubicBezTo>
                      <a:pt x="115411" y="64063"/>
                      <a:pt x="116543" y="63487"/>
                      <a:pt x="117674" y="62870"/>
                    </a:cubicBezTo>
                    <a:cubicBezTo>
                      <a:pt x="129010" y="56863"/>
                      <a:pt x="137444" y="50548"/>
                      <a:pt x="136498" y="48757"/>
                    </a:cubicBezTo>
                    <a:cubicBezTo>
                      <a:pt x="136331" y="48442"/>
                      <a:pt x="135880" y="48292"/>
                      <a:pt x="135187" y="48292"/>
                    </a:cubicBezTo>
                    <a:cubicBezTo>
                      <a:pt x="132034" y="48292"/>
                      <a:pt x="123877" y="51398"/>
                      <a:pt x="114752" y="56204"/>
                    </a:cubicBezTo>
                    <a:lnTo>
                      <a:pt x="114752" y="56204"/>
                    </a:lnTo>
                    <a:lnTo>
                      <a:pt x="115699" y="38965"/>
                    </a:lnTo>
                    <a:cubicBezTo>
                      <a:pt x="147791" y="20532"/>
                      <a:pt x="170236" y="4754"/>
                      <a:pt x="17042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7" name="Google Shape;5247;p49">
                <a:extLst>
                  <a:ext uri="{FF2B5EF4-FFF2-40B4-BE49-F238E27FC236}">
                    <a16:creationId xmlns:a16="http://schemas.microsoft.com/office/drawing/2014/main" id="{4177C924-A5CE-00B8-20E9-BBA37619CE15}"/>
                  </a:ext>
                </a:extLst>
              </p:cNvPr>
              <p:cNvSpPr/>
              <p:nvPr/>
            </p:nvSpPr>
            <p:spPr>
              <a:xfrm>
                <a:off x="7647367" y="1641789"/>
                <a:ext cx="157982" cy="168636"/>
              </a:xfrm>
              <a:custGeom>
                <a:avLst/>
                <a:gdLst/>
                <a:ahLst/>
                <a:cxnLst/>
                <a:rect l="l" t="t" r="r" b="b"/>
                <a:pathLst>
                  <a:path w="7325" h="7819" extrusionOk="0">
                    <a:moveTo>
                      <a:pt x="3498" y="1"/>
                    </a:moveTo>
                    <a:lnTo>
                      <a:pt x="1" y="1421"/>
                    </a:lnTo>
                    <a:cubicBezTo>
                      <a:pt x="3498" y="3128"/>
                      <a:pt x="3684" y="7818"/>
                      <a:pt x="3684" y="7818"/>
                    </a:cubicBezTo>
                    <a:lnTo>
                      <a:pt x="7016" y="5226"/>
                    </a:lnTo>
                    <a:cubicBezTo>
                      <a:pt x="7324" y="680"/>
                      <a:pt x="3498" y="1"/>
                      <a:pt x="34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8" name="Google Shape;5248;p49">
                <a:extLst>
                  <a:ext uri="{FF2B5EF4-FFF2-40B4-BE49-F238E27FC236}">
                    <a16:creationId xmlns:a16="http://schemas.microsoft.com/office/drawing/2014/main" id="{8FBEC76E-77D6-CEF8-D1B3-3ABFA0CEB8B5}"/>
                  </a:ext>
                </a:extLst>
              </p:cNvPr>
              <p:cNvSpPr/>
              <p:nvPr/>
            </p:nvSpPr>
            <p:spPr>
              <a:xfrm>
                <a:off x="7647367" y="1641789"/>
                <a:ext cx="157982" cy="113186"/>
              </a:xfrm>
              <a:custGeom>
                <a:avLst/>
                <a:gdLst/>
                <a:ahLst/>
                <a:cxnLst/>
                <a:rect l="l" t="t" r="r" b="b"/>
                <a:pathLst>
                  <a:path w="7325" h="5248" extrusionOk="0">
                    <a:moveTo>
                      <a:pt x="3498" y="1"/>
                    </a:moveTo>
                    <a:lnTo>
                      <a:pt x="1" y="1421"/>
                    </a:lnTo>
                    <a:cubicBezTo>
                      <a:pt x="195" y="1419"/>
                      <a:pt x="390" y="1418"/>
                      <a:pt x="585" y="1418"/>
                    </a:cubicBezTo>
                    <a:cubicBezTo>
                      <a:pt x="2807" y="1418"/>
                      <a:pt x="5034" y="1605"/>
                      <a:pt x="6358" y="3704"/>
                    </a:cubicBezTo>
                    <a:cubicBezTo>
                      <a:pt x="6666" y="4197"/>
                      <a:pt x="6872" y="4712"/>
                      <a:pt x="6995" y="5247"/>
                    </a:cubicBezTo>
                    <a:lnTo>
                      <a:pt x="7016" y="5226"/>
                    </a:lnTo>
                    <a:cubicBezTo>
                      <a:pt x="7324" y="680"/>
                      <a:pt x="3498" y="1"/>
                      <a:pt x="349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9" name="Google Shape;5249;p49">
                <a:extLst>
                  <a:ext uri="{FF2B5EF4-FFF2-40B4-BE49-F238E27FC236}">
                    <a16:creationId xmlns:a16="http://schemas.microsoft.com/office/drawing/2014/main" id="{F826899D-60E7-DC75-3F3B-2525DB078FDB}"/>
                  </a:ext>
                </a:extLst>
              </p:cNvPr>
              <p:cNvSpPr/>
              <p:nvPr/>
            </p:nvSpPr>
            <p:spPr>
              <a:xfrm>
                <a:off x="5940040" y="2183564"/>
                <a:ext cx="524047" cy="193008"/>
              </a:xfrm>
              <a:custGeom>
                <a:avLst/>
                <a:gdLst/>
                <a:ahLst/>
                <a:cxnLst/>
                <a:rect l="l" t="t" r="r" b="b"/>
                <a:pathLst>
                  <a:path w="24298" h="8949" extrusionOk="0">
                    <a:moveTo>
                      <a:pt x="1" y="4485"/>
                    </a:moveTo>
                    <a:cubicBezTo>
                      <a:pt x="3" y="4488"/>
                      <a:pt x="6" y="4491"/>
                      <a:pt x="9" y="4493"/>
                    </a:cubicBezTo>
                    <a:lnTo>
                      <a:pt x="9" y="4493"/>
                    </a:lnTo>
                    <a:lnTo>
                      <a:pt x="1" y="4485"/>
                    </a:lnTo>
                    <a:close/>
                    <a:moveTo>
                      <a:pt x="24297" y="0"/>
                    </a:moveTo>
                    <a:cubicBezTo>
                      <a:pt x="24296" y="1"/>
                      <a:pt x="10841" y="5515"/>
                      <a:pt x="3703" y="5515"/>
                    </a:cubicBezTo>
                    <a:cubicBezTo>
                      <a:pt x="2052" y="5515"/>
                      <a:pt x="740" y="5220"/>
                      <a:pt x="9" y="4493"/>
                    </a:cubicBezTo>
                    <a:lnTo>
                      <a:pt x="9" y="4493"/>
                    </a:lnTo>
                    <a:lnTo>
                      <a:pt x="4466" y="8948"/>
                    </a:lnTo>
                    <a:lnTo>
                      <a:pt x="2429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0" name="Google Shape;5250;p49">
                <a:extLst>
                  <a:ext uri="{FF2B5EF4-FFF2-40B4-BE49-F238E27FC236}">
                    <a16:creationId xmlns:a16="http://schemas.microsoft.com/office/drawing/2014/main" id="{F4777507-547A-7EA7-476A-81F8260F1A7C}"/>
                  </a:ext>
                </a:extLst>
              </p:cNvPr>
              <p:cNvSpPr/>
              <p:nvPr/>
            </p:nvSpPr>
            <p:spPr>
              <a:xfrm>
                <a:off x="6223998" y="2751480"/>
                <a:ext cx="35975" cy="145559"/>
              </a:xfrm>
              <a:custGeom>
                <a:avLst/>
                <a:gdLst/>
                <a:ahLst/>
                <a:cxnLst/>
                <a:rect l="l" t="t" r="r" b="b"/>
                <a:pathLst>
                  <a:path w="1668" h="6749" extrusionOk="0">
                    <a:moveTo>
                      <a:pt x="330" y="1"/>
                    </a:moveTo>
                    <a:cubicBezTo>
                      <a:pt x="228" y="61"/>
                      <a:pt x="104" y="103"/>
                      <a:pt x="1" y="165"/>
                    </a:cubicBezTo>
                    <a:lnTo>
                      <a:pt x="1668" y="6748"/>
                    </a:lnTo>
                    <a:lnTo>
                      <a:pt x="330" y="1"/>
                    </a:ln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1" name="Google Shape;5251;p49">
                <a:extLst>
                  <a:ext uri="{FF2B5EF4-FFF2-40B4-BE49-F238E27FC236}">
                    <a16:creationId xmlns:a16="http://schemas.microsoft.com/office/drawing/2014/main" id="{941F6FE0-B1D6-F3ED-3C93-C34E118B86E6}"/>
                  </a:ext>
                </a:extLst>
              </p:cNvPr>
              <p:cNvSpPr/>
              <p:nvPr/>
            </p:nvSpPr>
            <p:spPr>
              <a:xfrm>
                <a:off x="6231094" y="2751027"/>
                <a:ext cx="32438" cy="161088"/>
              </a:xfrm>
              <a:custGeom>
                <a:avLst/>
                <a:gdLst/>
                <a:ahLst/>
                <a:cxnLst/>
                <a:rect l="l" t="t" r="r" b="b"/>
                <a:pathLst>
                  <a:path w="1504" h="7469" extrusionOk="0">
                    <a:moveTo>
                      <a:pt x="42" y="0"/>
                    </a:moveTo>
                    <a:cubicBezTo>
                      <a:pt x="22" y="0"/>
                      <a:pt x="22" y="0"/>
                      <a:pt x="1" y="22"/>
                    </a:cubicBezTo>
                    <a:lnTo>
                      <a:pt x="1339" y="6769"/>
                    </a:lnTo>
                    <a:lnTo>
                      <a:pt x="1504" y="7469"/>
                    </a:lnTo>
                    <a:lnTo>
                      <a:pt x="42" y="0"/>
                    </a:lnTo>
                    <a:close/>
                  </a:path>
                </a:pathLst>
              </a:custGeom>
              <a:solidFill>
                <a:srgbClr val="CEBF9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2" name="Google Shape;5252;p49">
                <a:extLst>
                  <a:ext uri="{FF2B5EF4-FFF2-40B4-BE49-F238E27FC236}">
                    <a16:creationId xmlns:a16="http://schemas.microsoft.com/office/drawing/2014/main" id="{793C96FC-DFC0-75A7-4E2A-6F6B045C5D00}"/>
                  </a:ext>
                </a:extLst>
              </p:cNvPr>
              <p:cNvSpPr/>
              <p:nvPr/>
            </p:nvSpPr>
            <p:spPr>
              <a:xfrm>
                <a:off x="6223998" y="2502116"/>
                <a:ext cx="436612" cy="409998"/>
              </a:xfrm>
              <a:custGeom>
                <a:avLst/>
                <a:gdLst/>
                <a:ahLst/>
                <a:cxnLst/>
                <a:rect l="l" t="t" r="r" b="b"/>
                <a:pathLst>
                  <a:path w="20244" h="19010" extrusionOk="0">
                    <a:moveTo>
                      <a:pt x="26" y="11713"/>
                    </a:moveTo>
                    <a:lnTo>
                      <a:pt x="26" y="11713"/>
                    </a:lnTo>
                    <a:cubicBezTo>
                      <a:pt x="17" y="11717"/>
                      <a:pt x="9" y="11722"/>
                      <a:pt x="1" y="11727"/>
                    </a:cubicBezTo>
                    <a:lnTo>
                      <a:pt x="26" y="11713"/>
                    </a:lnTo>
                    <a:close/>
                    <a:moveTo>
                      <a:pt x="20244" y="1"/>
                    </a:moveTo>
                    <a:lnTo>
                      <a:pt x="26" y="11713"/>
                    </a:lnTo>
                    <a:lnTo>
                      <a:pt x="26" y="11713"/>
                    </a:lnTo>
                    <a:cubicBezTo>
                      <a:pt x="124" y="11658"/>
                      <a:pt x="236" y="11619"/>
                      <a:pt x="330" y="11563"/>
                    </a:cubicBezTo>
                    <a:cubicBezTo>
                      <a:pt x="351" y="11541"/>
                      <a:pt x="351" y="11541"/>
                      <a:pt x="371" y="11541"/>
                    </a:cubicBezTo>
                    <a:lnTo>
                      <a:pt x="1833" y="19010"/>
                    </a:lnTo>
                    <a:cubicBezTo>
                      <a:pt x="3355" y="11151"/>
                      <a:pt x="20242" y="2"/>
                      <a:pt x="2024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3" name="Google Shape;5253;p49">
                <a:extLst>
                  <a:ext uri="{FF2B5EF4-FFF2-40B4-BE49-F238E27FC236}">
                    <a16:creationId xmlns:a16="http://schemas.microsoft.com/office/drawing/2014/main" id="{F153F51F-1195-9E64-E98B-90F89A1C73F0}"/>
                  </a:ext>
                </a:extLst>
              </p:cNvPr>
              <p:cNvSpPr/>
              <p:nvPr/>
            </p:nvSpPr>
            <p:spPr>
              <a:xfrm>
                <a:off x="5976878" y="1907997"/>
                <a:ext cx="347884" cy="119743"/>
              </a:xfrm>
              <a:custGeom>
                <a:avLst/>
                <a:gdLst/>
                <a:ahLst/>
                <a:cxnLst/>
                <a:rect l="l" t="t" r="r" b="b"/>
                <a:pathLst>
                  <a:path w="16130" h="5552" extrusionOk="0">
                    <a:moveTo>
                      <a:pt x="14895" y="1"/>
                    </a:moveTo>
                    <a:cubicBezTo>
                      <a:pt x="14895" y="1"/>
                      <a:pt x="7966" y="4736"/>
                      <a:pt x="3060" y="4736"/>
                    </a:cubicBezTo>
                    <a:cubicBezTo>
                      <a:pt x="1883" y="4736"/>
                      <a:pt x="821" y="4463"/>
                      <a:pt x="1" y="3786"/>
                    </a:cubicBezTo>
                    <a:lnTo>
                      <a:pt x="1" y="3786"/>
                    </a:lnTo>
                    <a:cubicBezTo>
                      <a:pt x="1" y="3786"/>
                      <a:pt x="739" y="5551"/>
                      <a:pt x="3856" y="5551"/>
                    </a:cubicBezTo>
                    <a:cubicBezTo>
                      <a:pt x="6268" y="5551"/>
                      <a:pt x="10106" y="4494"/>
                      <a:pt x="16130" y="742"/>
                    </a:cubicBezTo>
                    <a:lnTo>
                      <a:pt x="1489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4" name="Google Shape;5254;p49">
                <a:extLst>
                  <a:ext uri="{FF2B5EF4-FFF2-40B4-BE49-F238E27FC236}">
                    <a16:creationId xmlns:a16="http://schemas.microsoft.com/office/drawing/2014/main" id="{C8B73934-1374-0349-102A-8A280FFD4691}"/>
                  </a:ext>
                </a:extLst>
              </p:cNvPr>
              <p:cNvSpPr/>
              <p:nvPr/>
            </p:nvSpPr>
            <p:spPr>
              <a:xfrm>
                <a:off x="4550856" y="3032785"/>
                <a:ext cx="336777" cy="231635"/>
              </a:xfrm>
              <a:custGeom>
                <a:avLst/>
                <a:gdLst/>
                <a:ahLst/>
                <a:cxnLst/>
                <a:rect l="l" t="t" r="r" b="b"/>
                <a:pathLst>
                  <a:path w="15615" h="10740" extrusionOk="0">
                    <a:moveTo>
                      <a:pt x="7797" y="0"/>
                    </a:moveTo>
                    <a:lnTo>
                      <a:pt x="7797" y="0"/>
                    </a:lnTo>
                    <a:cubicBezTo>
                      <a:pt x="11357" y="2406"/>
                      <a:pt x="1" y="10739"/>
                      <a:pt x="1" y="10739"/>
                    </a:cubicBezTo>
                    <a:lnTo>
                      <a:pt x="15614" y="349"/>
                    </a:lnTo>
                    <a:lnTo>
                      <a:pt x="779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5" name="Google Shape;5255;p49">
                <a:extLst>
                  <a:ext uri="{FF2B5EF4-FFF2-40B4-BE49-F238E27FC236}">
                    <a16:creationId xmlns:a16="http://schemas.microsoft.com/office/drawing/2014/main" id="{36D7D681-EB3C-9F37-E8F9-3E4EC4284AFC}"/>
                  </a:ext>
                </a:extLst>
              </p:cNvPr>
              <p:cNvSpPr/>
              <p:nvPr/>
            </p:nvSpPr>
            <p:spPr>
              <a:xfrm>
                <a:off x="4630268" y="3328281"/>
                <a:ext cx="413535" cy="157982"/>
              </a:xfrm>
              <a:custGeom>
                <a:avLst/>
                <a:gdLst/>
                <a:ahLst/>
                <a:cxnLst/>
                <a:rect l="l" t="t" r="r" b="b"/>
                <a:pathLst>
                  <a:path w="19174" h="7325" extrusionOk="0">
                    <a:moveTo>
                      <a:pt x="19174" y="0"/>
                    </a:moveTo>
                    <a:lnTo>
                      <a:pt x="0" y="7324"/>
                    </a:lnTo>
                    <a:cubicBezTo>
                      <a:pt x="4260" y="6008"/>
                      <a:pt x="7304" y="5555"/>
                      <a:pt x="9485" y="5555"/>
                    </a:cubicBezTo>
                    <a:cubicBezTo>
                      <a:pt x="13825" y="5555"/>
                      <a:pt x="14689" y="7324"/>
                      <a:pt x="14689" y="7324"/>
                    </a:cubicBezTo>
                    <a:lnTo>
                      <a:pt x="1917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6" name="Google Shape;5256;p49">
                <a:extLst>
                  <a:ext uri="{FF2B5EF4-FFF2-40B4-BE49-F238E27FC236}">
                    <a16:creationId xmlns:a16="http://schemas.microsoft.com/office/drawing/2014/main" id="{A14704C9-87BF-3A65-0EB6-3A0048F5B1D0}"/>
                  </a:ext>
                </a:extLst>
              </p:cNvPr>
              <p:cNvSpPr/>
              <p:nvPr/>
            </p:nvSpPr>
            <p:spPr>
              <a:xfrm>
                <a:off x="5741727" y="1733645"/>
                <a:ext cx="300845" cy="110210"/>
              </a:xfrm>
              <a:custGeom>
                <a:avLst/>
                <a:gdLst/>
                <a:ahLst/>
                <a:cxnLst/>
                <a:rect l="l" t="t" r="r" b="b"/>
                <a:pathLst>
                  <a:path w="13949" h="5110" extrusionOk="0">
                    <a:moveTo>
                      <a:pt x="12303" y="1"/>
                    </a:moveTo>
                    <a:cubicBezTo>
                      <a:pt x="12303" y="1"/>
                      <a:pt x="5931" y="4197"/>
                      <a:pt x="2044" y="4197"/>
                    </a:cubicBezTo>
                    <a:cubicBezTo>
                      <a:pt x="1225" y="4197"/>
                      <a:pt x="516" y="4010"/>
                      <a:pt x="1" y="3559"/>
                    </a:cubicBezTo>
                    <a:lnTo>
                      <a:pt x="1" y="3559"/>
                    </a:lnTo>
                    <a:cubicBezTo>
                      <a:pt x="1" y="3559"/>
                      <a:pt x="291" y="5110"/>
                      <a:pt x="2911" y="5110"/>
                    </a:cubicBezTo>
                    <a:cubicBezTo>
                      <a:pt x="4918" y="5110"/>
                      <a:pt x="8292" y="4200"/>
                      <a:pt x="13949" y="988"/>
                    </a:cubicBezTo>
                    <a:lnTo>
                      <a:pt x="1230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7" name="Google Shape;5257;p49">
                <a:extLst>
                  <a:ext uri="{FF2B5EF4-FFF2-40B4-BE49-F238E27FC236}">
                    <a16:creationId xmlns:a16="http://schemas.microsoft.com/office/drawing/2014/main" id="{6900D295-6129-0AD4-A521-9880B4F26106}"/>
                  </a:ext>
                </a:extLst>
              </p:cNvPr>
              <p:cNvSpPr/>
              <p:nvPr/>
            </p:nvSpPr>
            <p:spPr>
              <a:xfrm>
                <a:off x="5495038" y="1565052"/>
                <a:ext cx="246711" cy="82151"/>
              </a:xfrm>
              <a:custGeom>
                <a:avLst/>
                <a:gdLst/>
                <a:ahLst/>
                <a:cxnLst/>
                <a:rect l="l" t="t" r="r" b="b"/>
                <a:pathLst>
                  <a:path w="11439" h="3809" extrusionOk="0">
                    <a:moveTo>
                      <a:pt x="10657" y="0"/>
                    </a:moveTo>
                    <a:cubicBezTo>
                      <a:pt x="10657" y="0"/>
                      <a:pt x="6835" y="3289"/>
                      <a:pt x="3293" y="3289"/>
                    </a:cubicBezTo>
                    <a:cubicBezTo>
                      <a:pt x="2114" y="3289"/>
                      <a:pt x="966" y="2925"/>
                      <a:pt x="0" y="1954"/>
                    </a:cubicBezTo>
                    <a:lnTo>
                      <a:pt x="0" y="1954"/>
                    </a:lnTo>
                    <a:cubicBezTo>
                      <a:pt x="1" y="1954"/>
                      <a:pt x="1007" y="3808"/>
                      <a:pt x="3740" y="3808"/>
                    </a:cubicBezTo>
                    <a:cubicBezTo>
                      <a:pt x="5513" y="3808"/>
                      <a:pt x="8014" y="3027"/>
                      <a:pt x="11439" y="453"/>
                    </a:cubicBezTo>
                    <a:lnTo>
                      <a:pt x="1065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8" name="Google Shape;5258;p49">
                <a:extLst>
                  <a:ext uri="{FF2B5EF4-FFF2-40B4-BE49-F238E27FC236}">
                    <a16:creationId xmlns:a16="http://schemas.microsoft.com/office/drawing/2014/main" id="{848ACA08-74B4-9E24-A9B3-B1B150A763A4}"/>
                  </a:ext>
                </a:extLst>
              </p:cNvPr>
              <p:cNvSpPr/>
              <p:nvPr/>
            </p:nvSpPr>
            <p:spPr>
              <a:xfrm>
                <a:off x="6415259" y="3000843"/>
                <a:ext cx="336755" cy="98930"/>
              </a:xfrm>
              <a:custGeom>
                <a:avLst/>
                <a:gdLst/>
                <a:ahLst/>
                <a:cxnLst/>
                <a:rect l="l" t="t" r="r" b="b"/>
                <a:pathLst>
                  <a:path w="15614" h="4587" extrusionOk="0">
                    <a:moveTo>
                      <a:pt x="0" y="2798"/>
                    </a:moveTo>
                    <a:cubicBezTo>
                      <a:pt x="596" y="3517"/>
                      <a:pt x="1440" y="3929"/>
                      <a:pt x="2448" y="4073"/>
                    </a:cubicBezTo>
                    <a:cubicBezTo>
                      <a:pt x="823" y="3558"/>
                      <a:pt x="0" y="2798"/>
                      <a:pt x="0" y="2798"/>
                    </a:cubicBezTo>
                    <a:close/>
                    <a:moveTo>
                      <a:pt x="15614" y="0"/>
                    </a:moveTo>
                    <a:cubicBezTo>
                      <a:pt x="15613" y="0"/>
                      <a:pt x="8454" y="4156"/>
                      <a:pt x="3558" y="4156"/>
                    </a:cubicBezTo>
                    <a:cubicBezTo>
                      <a:pt x="3168" y="4156"/>
                      <a:pt x="2798" y="4134"/>
                      <a:pt x="2448" y="4073"/>
                    </a:cubicBezTo>
                    <a:lnTo>
                      <a:pt x="2448" y="4073"/>
                    </a:lnTo>
                    <a:cubicBezTo>
                      <a:pt x="3333" y="4361"/>
                      <a:pt x="4444" y="4587"/>
                      <a:pt x="5802" y="4587"/>
                    </a:cubicBezTo>
                    <a:cubicBezTo>
                      <a:pt x="8270" y="4587"/>
                      <a:pt x="11499" y="3868"/>
                      <a:pt x="15531" y="1481"/>
                    </a:cubicBezTo>
                    <a:lnTo>
                      <a:pt x="1561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9" name="Google Shape;5259;p49">
                <a:extLst>
                  <a:ext uri="{FF2B5EF4-FFF2-40B4-BE49-F238E27FC236}">
                    <a16:creationId xmlns:a16="http://schemas.microsoft.com/office/drawing/2014/main" id="{04D4E5CB-9BFA-57A0-255D-4414B847F169}"/>
                  </a:ext>
                </a:extLst>
              </p:cNvPr>
              <p:cNvSpPr/>
              <p:nvPr/>
            </p:nvSpPr>
            <p:spPr>
              <a:xfrm>
                <a:off x="6761762" y="2786096"/>
                <a:ext cx="1790" cy="33279"/>
              </a:xfrm>
              <a:custGeom>
                <a:avLst/>
                <a:gdLst/>
                <a:ahLst/>
                <a:cxnLst/>
                <a:rect l="l" t="t" r="r" b="b"/>
                <a:pathLst>
                  <a:path w="83" h="1543" extrusionOk="0">
                    <a:moveTo>
                      <a:pt x="83" y="0"/>
                    </a:moveTo>
                    <a:lnTo>
                      <a:pt x="83" y="0"/>
                    </a:lnTo>
                    <a:lnTo>
                      <a:pt x="0" y="1542"/>
                    </a:lnTo>
                    <a:lnTo>
                      <a:pt x="0" y="1542"/>
                    </a:ln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0" name="Google Shape;5260;p49">
                <a:extLst>
                  <a:ext uri="{FF2B5EF4-FFF2-40B4-BE49-F238E27FC236}">
                    <a16:creationId xmlns:a16="http://schemas.microsoft.com/office/drawing/2014/main" id="{40257C2C-06E9-58D6-C517-3B1E38419BAE}"/>
                  </a:ext>
                </a:extLst>
              </p:cNvPr>
              <p:cNvSpPr/>
              <p:nvPr/>
            </p:nvSpPr>
            <p:spPr>
              <a:xfrm>
                <a:off x="6486669" y="2786096"/>
                <a:ext cx="276884" cy="147737"/>
              </a:xfrm>
              <a:custGeom>
                <a:avLst/>
                <a:gdLst/>
                <a:ahLst/>
                <a:cxnLst/>
                <a:rect l="l" t="t" r="r" b="b"/>
                <a:pathLst>
                  <a:path w="12838" h="6850" extrusionOk="0">
                    <a:moveTo>
                      <a:pt x="12838" y="0"/>
                    </a:moveTo>
                    <a:lnTo>
                      <a:pt x="1" y="6850"/>
                    </a:lnTo>
                    <a:cubicBezTo>
                      <a:pt x="3149" y="5739"/>
                      <a:pt x="12755" y="1542"/>
                      <a:pt x="12755" y="1542"/>
                    </a:cubicBezTo>
                    <a:lnTo>
                      <a:pt x="1283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1" name="Google Shape;5261;p49">
                <a:extLst>
                  <a:ext uri="{FF2B5EF4-FFF2-40B4-BE49-F238E27FC236}">
                    <a16:creationId xmlns:a16="http://schemas.microsoft.com/office/drawing/2014/main" id="{53493773-4561-6F12-5C89-F9A3690D99BF}"/>
                  </a:ext>
                </a:extLst>
              </p:cNvPr>
              <p:cNvSpPr/>
              <p:nvPr/>
            </p:nvSpPr>
            <p:spPr>
              <a:xfrm>
                <a:off x="6735601" y="3273694"/>
                <a:ext cx="1790" cy="32847"/>
              </a:xfrm>
              <a:custGeom>
                <a:avLst/>
                <a:gdLst/>
                <a:ahLst/>
                <a:cxnLst/>
                <a:rect l="l" t="t" r="r" b="b"/>
                <a:pathLst>
                  <a:path w="83" h="1523" extrusionOk="0">
                    <a:moveTo>
                      <a:pt x="83" y="0"/>
                    </a:moveTo>
                    <a:lnTo>
                      <a:pt x="0" y="1523"/>
                    </a:lnTo>
                    <a:cubicBezTo>
                      <a:pt x="20" y="1503"/>
                      <a:pt x="42" y="1503"/>
                      <a:pt x="83" y="1481"/>
                    </a:cubicBezTo>
                    <a:lnTo>
                      <a:pt x="83" y="0"/>
                    </a:ln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2" name="Google Shape;5262;p49">
                <a:extLst>
                  <a:ext uri="{FF2B5EF4-FFF2-40B4-BE49-F238E27FC236}">
                    <a16:creationId xmlns:a16="http://schemas.microsoft.com/office/drawing/2014/main" id="{6B0A3C95-5327-5246-4887-D13EC73BC122}"/>
                  </a:ext>
                </a:extLst>
              </p:cNvPr>
              <p:cNvSpPr/>
              <p:nvPr/>
            </p:nvSpPr>
            <p:spPr>
              <a:xfrm>
                <a:off x="6737369" y="3273262"/>
                <a:ext cx="22" cy="453"/>
              </a:xfrm>
              <a:custGeom>
                <a:avLst/>
                <a:gdLst/>
                <a:ahLst/>
                <a:cxnLst/>
                <a:rect l="l" t="t" r="r" b="b"/>
                <a:pathLst>
                  <a:path w="1" h="21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20"/>
                    </a:lnTo>
                    <a:lnTo>
                      <a:pt x="1" y="20"/>
                    </a:lnTo>
                    <a:close/>
                  </a:path>
                </a:pathLst>
              </a:custGeom>
              <a:solidFill>
                <a:srgbClr val="CEBF9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3" name="Google Shape;5263;p49">
                <a:extLst>
                  <a:ext uri="{FF2B5EF4-FFF2-40B4-BE49-F238E27FC236}">
                    <a16:creationId xmlns:a16="http://schemas.microsoft.com/office/drawing/2014/main" id="{3BA70B29-9DBE-1402-6B8E-7F09FE4E5321}"/>
                  </a:ext>
                </a:extLst>
              </p:cNvPr>
              <p:cNvSpPr/>
              <p:nvPr/>
            </p:nvSpPr>
            <p:spPr>
              <a:xfrm>
                <a:off x="6463613" y="3273262"/>
                <a:ext cx="273778" cy="79886"/>
              </a:xfrm>
              <a:custGeom>
                <a:avLst/>
                <a:gdLst/>
                <a:ahLst/>
                <a:cxnLst/>
                <a:rect l="l" t="t" r="r" b="b"/>
                <a:pathLst>
                  <a:path w="12694" h="3704" extrusionOk="0">
                    <a:moveTo>
                      <a:pt x="12694" y="0"/>
                    </a:moveTo>
                    <a:cubicBezTo>
                      <a:pt x="12694" y="0"/>
                      <a:pt x="6912" y="3004"/>
                      <a:pt x="3066" y="3004"/>
                    </a:cubicBezTo>
                    <a:cubicBezTo>
                      <a:pt x="1708" y="3004"/>
                      <a:pt x="576" y="2634"/>
                      <a:pt x="21" y="1625"/>
                    </a:cubicBezTo>
                    <a:lnTo>
                      <a:pt x="21" y="1625"/>
                    </a:lnTo>
                    <a:cubicBezTo>
                      <a:pt x="21" y="1625"/>
                      <a:pt x="0" y="3703"/>
                      <a:pt x="3662" y="3703"/>
                    </a:cubicBezTo>
                    <a:cubicBezTo>
                      <a:pt x="5513" y="3703"/>
                      <a:pt x="8332" y="3169"/>
                      <a:pt x="12611" y="1543"/>
                    </a:cubicBezTo>
                    <a:lnTo>
                      <a:pt x="12694" y="20"/>
                    </a:lnTo>
                    <a:lnTo>
                      <a:pt x="1269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4" name="Google Shape;5264;p49">
                <a:extLst>
                  <a:ext uri="{FF2B5EF4-FFF2-40B4-BE49-F238E27FC236}">
                    <a16:creationId xmlns:a16="http://schemas.microsoft.com/office/drawing/2014/main" id="{85AB0485-DCA4-D0E6-FCE2-BCEFB8C9D0C5}"/>
                  </a:ext>
                </a:extLst>
              </p:cNvPr>
              <p:cNvSpPr/>
              <p:nvPr/>
            </p:nvSpPr>
            <p:spPr>
              <a:xfrm>
                <a:off x="6510630" y="3603375"/>
                <a:ext cx="209011" cy="79886"/>
              </a:xfrm>
              <a:custGeom>
                <a:avLst/>
                <a:gdLst/>
                <a:ahLst/>
                <a:cxnLst/>
                <a:rect l="l" t="t" r="r" b="b"/>
                <a:pathLst>
                  <a:path w="9691" h="3704" extrusionOk="0">
                    <a:moveTo>
                      <a:pt x="9691" y="0"/>
                    </a:moveTo>
                    <a:lnTo>
                      <a:pt x="9691" y="0"/>
                    </a:lnTo>
                    <a:cubicBezTo>
                      <a:pt x="9691" y="0"/>
                      <a:pt x="5124" y="3292"/>
                      <a:pt x="1709" y="3292"/>
                    </a:cubicBezTo>
                    <a:cubicBezTo>
                      <a:pt x="1092" y="3292"/>
                      <a:pt x="516" y="3188"/>
                      <a:pt x="0" y="2941"/>
                    </a:cubicBezTo>
                    <a:lnTo>
                      <a:pt x="0" y="2941"/>
                    </a:lnTo>
                    <a:cubicBezTo>
                      <a:pt x="1" y="2941"/>
                      <a:pt x="1029" y="3703"/>
                      <a:pt x="3086" y="3703"/>
                    </a:cubicBezTo>
                    <a:cubicBezTo>
                      <a:pt x="4650" y="3703"/>
                      <a:pt x="6811" y="3251"/>
                      <a:pt x="9567" y="1646"/>
                    </a:cubicBezTo>
                    <a:lnTo>
                      <a:pt x="969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5" name="Google Shape;5265;p49">
                <a:extLst>
                  <a:ext uri="{FF2B5EF4-FFF2-40B4-BE49-F238E27FC236}">
                    <a16:creationId xmlns:a16="http://schemas.microsoft.com/office/drawing/2014/main" id="{E5CA18AE-CDB6-AC6E-8B16-2C7609435108}"/>
                  </a:ext>
                </a:extLst>
              </p:cNvPr>
              <p:cNvSpPr/>
              <p:nvPr/>
            </p:nvSpPr>
            <p:spPr>
              <a:xfrm>
                <a:off x="4908898" y="1244710"/>
                <a:ext cx="1177154" cy="969459"/>
              </a:xfrm>
              <a:custGeom>
                <a:avLst/>
                <a:gdLst/>
                <a:ahLst/>
                <a:cxnLst/>
                <a:rect l="l" t="t" r="r" b="b"/>
                <a:pathLst>
                  <a:path w="54580" h="44950" extrusionOk="0">
                    <a:moveTo>
                      <a:pt x="187" y="0"/>
                    </a:moveTo>
                    <a:cubicBezTo>
                      <a:pt x="83" y="0"/>
                      <a:pt x="1" y="83"/>
                      <a:pt x="1" y="185"/>
                    </a:cubicBezTo>
                    <a:cubicBezTo>
                      <a:pt x="1" y="288"/>
                      <a:pt x="83" y="371"/>
                      <a:pt x="187" y="371"/>
                    </a:cubicBezTo>
                    <a:lnTo>
                      <a:pt x="3333" y="371"/>
                    </a:lnTo>
                    <a:lnTo>
                      <a:pt x="54270" y="44889"/>
                    </a:lnTo>
                    <a:cubicBezTo>
                      <a:pt x="54292" y="44930"/>
                      <a:pt x="54333" y="44950"/>
                      <a:pt x="54374" y="44950"/>
                    </a:cubicBezTo>
                    <a:cubicBezTo>
                      <a:pt x="54435" y="44950"/>
                      <a:pt x="54476" y="44930"/>
                      <a:pt x="54517" y="44889"/>
                    </a:cubicBezTo>
                    <a:cubicBezTo>
                      <a:pt x="54580" y="44807"/>
                      <a:pt x="54580" y="44683"/>
                      <a:pt x="54497" y="44621"/>
                    </a:cubicBezTo>
                    <a:lnTo>
                      <a:pt x="3519" y="41"/>
                    </a:lnTo>
                    <a:cubicBezTo>
                      <a:pt x="3498" y="20"/>
                      <a:pt x="3457" y="0"/>
                      <a:pt x="339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6" name="Google Shape;5266;p49">
                <a:extLst>
                  <a:ext uri="{FF2B5EF4-FFF2-40B4-BE49-F238E27FC236}">
                    <a16:creationId xmlns:a16="http://schemas.microsoft.com/office/drawing/2014/main" id="{2D49FFCD-7FCC-3FE1-01B7-1B994585BB89}"/>
                  </a:ext>
                </a:extLst>
              </p:cNvPr>
              <p:cNvSpPr/>
              <p:nvPr/>
            </p:nvSpPr>
            <p:spPr>
              <a:xfrm>
                <a:off x="5215933" y="1521658"/>
                <a:ext cx="87456" cy="39857"/>
              </a:xfrm>
              <a:custGeom>
                <a:avLst/>
                <a:gdLst/>
                <a:ahLst/>
                <a:cxnLst/>
                <a:rect l="l" t="t" r="r" b="b"/>
                <a:pathLst>
                  <a:path w="4055" h="1848" extrusionOk="0">
                    <a:moveTo>
                      <a:pt x="3856" y="0"/>
                    </a:moveTo>
                    <a:cubicBezTo>
                      <a:pt x="3831" y="0"/>
                      <a:pt x="3807" y="5"/>
                      <a:pt x="3786" y="16"/>
                    </a:cubicBezTo>
                    <a:lnTo>
                      <a:pt x="145" y="1497"/>
                    </a:lnTo>
                    <a:cubicBezTo>
                      <a:pt x="63" y="1519"/>
                      <a:pt x="1" y="1642"/>
                      <a:pt x="42" y="1724"/>
                    </a:cubicBezTo>
                    <a:cubicBezTo>
                      <a:pt x="83" y="1807"/>
                      <a:pt x="145" y="1848"/>
                      <a:pt x="228" y="1848"/>
                    </a:cubicBezTo>
                    <a:cubicBezTo>
                      <a:pt x="248" y="1848"/>
                      <a:pt x="269" y="1848"/>
                      <a:pt x="289" y="1826"/>
                    </a:cubicBezTo>
                    <a:lnTo>
                      <a:pt x="3931" y="345"/>
                    </a:lnTo>
                    <a:cubicBezTo>
                      <a:pt x="4013" y="326"/>
                      <a:pt x="4054" y="202"/>
                      <a:pt x="4033" y="120"/>
                    </a:cubicBezTo>
                    <a:cubicBezTo>
                      <a:pt x="4002" y="43"/>
                      <a:pt x="3926" y="0"/>
                      <a:pt x="385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7" name="Google Shape;5267;p49">
                <a:extLst>
                  <a:ext uri="{FF2B5EF4-FFF2-40B4-BE49-F238E27FC236}">
                    <a16:creationId xmlns:a16="http://schemas.microsoft.com/office/drawing/2014/main" id="{803976BD-E331-4A5B-1B90-74C1ACDF41FA}"/>
                  </a:ext>
                </a:extLst>
              </p:cNvPr>
              <p:cNvSpPr/>
              <p:nvPr/>
            </p:nvSpPr>
            <p:spPr>
              <a:xfrm>
                <a:off x="5533191" y="1806500"/>
                <a:ext cx="89656" cy="41194"/>
              </a:xfrm>
              <a:custGeom>
                <a:avLst/>
                <a:gdLst/>
                <a:ahLst/>
                <a:cxnLst/>
                <a:rect l="l" t="t" r="r" b="b"/>
                <a:pathLst>
                  <a:path w="4157" h="1910" extrusionOk="0">
                    <a:moveTo>
                      <a:pt x="3957" y="0"/>
                    </a:moveTo>
                    <a:cubicBezTo>
                      <a:pt x="3934" y="0"/>
                      <a:pt x="3910" y="5"/>
                      <a:pt x="3888" y="16"/>
                    </a:cubicBezTo>
                    <a:lnTo>
                      <a:pt x="144" y="1560"/>
                    </a:lnTo>
                    <a:cubicBezTo>
                      <a:pt x="42" y="1601"/>
                      <a:pt x="1" y="1703"/>
                      <a:pt x="42" y="1807"/>
                    </a:cubicBezTo>
                    <a:cubicBezTo>
                      <a:pt x="62" y="1868"/>
                      <a:pt x="144" y="1909"/>
                      <a:pt x="206" y="1909"/>
                    </a:cubicBezTo>
                    <a:lnTo>
                      <a:pt x="289" y="1909"/>
                    </a:lnTo>
                    <a:lnTo>
                      <a:pt x="4011" y="346"/>
                    </a:lnTo>
                    <a:cubicBezTo>
                      <a:pt x="4115" y="304"/>
                      <a:pt x="4156" y="202"/>
                      <a:pt x="4115" y="99"/>
                    </a:cubicBezTo>
                    <a:cubicBezTo>
                      <a:pt x="4085" y="39"/>
                      <a:pt x="4021" y="0"/>
                      <a:pt x="395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8" name="Google Shape;5268;p49">
                <a:extLst>
                  <a:ext uri="{FF2B5EF4-FFF2-40B4-BE49-F238E27FC236}">
                    <a16:creationId xmlns:a16="http://schemas.microsoft.com/office/drawing/2014/main" id="{22C88A1D-FDE8-4C73-AF26-E6A98C0515F2}"/>
                  </a:ext>
                </a:extLst>
              </p:cNvPr>
              <p:cNvSpPr/>
              <p:nvPr/>
            </p:nvSpPr>
            <p:spPr>
              <a:xfrm>
                <a:off x="5887696" y="2114419"/>
                <a:ext cx="93646" cy="41194"/>
              </a:xfrm>
              <a:custGeom>
                <a:avLst/>
                <a:gdLst/>
                <a:ahLst/>
                <a:cxnLst/>
                <a:rect l="l" t="t" r="r" b="b"/>
                <a:pathLst>
                  <a:path w="4342" h="1910" extrusionOk="0">
                    <a:moveTo>
                      <a:pt x="4143" y="1"/>
                    </a:moveTo>
                    <a:cubicBezTo>
                      <a:pt x="4119" y="1"/>
                      <a:pt x="4095" y="6"/>
                      <a:pt x="4073" y="17"/>
                    </a:cubicBezTo>
                    <a:lnTo>
                      <a:pt x="145" y="1560"/>
                    </a:lnTo>
                    <a:cubicBezTo>
                      <a:pt x="41" y="1580"/>
                      <a:pt x="0" y="1704"/>
                      <a:pt x="41" y="1786"/>
                    </a:cubicBezTo>
                    <a:cubicBezTo>
                      <a:pt x="63" y="1868"/>
                      <a:pt x="123" y="1909"/>
                      <a:pt x="206" y="1909"/>
                    </a:cubicBezTo>
                    <a:cubicBezTo>
                      <a:pt x="227" y="1909"/>
                      <a:pt x="247" y="1909"/>
                      <a:pt x="268" y="1889"/>
                    </a:cubicBezTo>
                    <a:lnTo>
                      <a:pt x="4197" y="346"/>
                    </a:lnTo>
                    <a:cubicBezTo>
                      <a:pt x="4300" y="305"/>
                      <a:pt x="4342" y="203"/>
                      <a:pt x="4300" y="120"/>
                    </a:cubicBezTo>
                    <a:cubicBezTo>
                      <a:pt x="4285" y="43"/>
                      <a:pt x="4213" y="1"/>
                      <a:pt x="4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9" name="Google Shape;5269;p49">
                <a:extLst>
                  <a:ext uri="{FF2B5EF4-FFF2-40B4-BE49-F238E27FC236}">
                    <a16:creationId xmlns:a16="http://schemas.microsoft.com/office/drawing/2014/main" id="{FCE0861B-97F5-D85F-ACF9-659CB567A487}"/>
                  </a:ext>
                </a:extLst>
              </p:cNvPr>
              <p:cNvSpPr/>
              <p:nvPr/>
            </p:nvSpPr>
            <p:spPr>
              <a:xfrm>
                <a:off x="6347343" y="2848641"/>
                <a:ext cx="278242" cy="1503233"/>
              </a:xfrm>
              <a:custGeom>
                <a:avLst/>
                <a:gdLst/>
                <a:ahLst/>
                <a:cxnLst/>
                <a:rect l="l" t="t" r="r" b="b"/>
                <a:pathLst>
                  <a:path w="12901" h="69699" extrusionOk="0">
                    <a:moveTo>
                      <a:pt x="165" y="0"/>
                    </a:moveTo>
                    <a:cubicBezTo>
                      <a:pt x="63" y="21"/>
                      <a:pt x="1" y="123"/>
                      <a:pt x="22" y="227"/>
                    </a:cubicBezTo>
                    <a:lnTo>
                      <a:pt x="1194" y="6460"/>
                    </a:lnTo>
                    <a:lnTo>
                      <a:pt x="1276" y="6399"/>
                    </a:lnTo>
                    <a:cubicBezTo>
                      <a:pt x="1317" y="6358"/>
                      <a:pt x="1359" y="6358"/>
                      <a:pt x="1400" y="6358"/>
                    </a:cubicBezTo>
                    <a:cubicBezTo>
                      <a:pt x="1441" y="6358"/>
                      <a:pt x="1503" y="6377"/>
                      <a:pt x="1545" y="6419"/>
                    </a:cubicBezTo>
                    <a:cubicBezTo>
                      <a:pt x="1606" y="6501"/>
                      <a:pt x="1586" y="6624"/>
                      <a:pt x="1503" y="6687"/>
                    </a:cubicBezTo>
                    <a:lnTo>
                      <a:pt x="1276" y="6871"/>
                    </a:lnTo>
                    <a:lnTo>
                      <a:pt x="5226" y="27917"/>
                    </a:lnTo>
                    <a:lnTo>
                      <a:pt x="5248" y="27917"/>
                    </a:lnTo>
                    <a:cubicBezTo>
                      <a:pt x="5309" y="27917"/>
                      <a:pt x="5371" y="27937"/>
                      <a:pt x="5391" y="28000"/>
                    </a:cubicBezTo>
                    <a:cubicBezTo>
                      <a:pt x="5453" y="28082"/>
                      <a:pt x="5453" y="28184"/>
                      <a:pt x="5371" y="28247"/>
                    </a:cubicBezTo>
                    <a:lnTo>
                      <a:pt x="5289" y="28307"/>
                    </a:lnTo>
                    <a:lnTo>
                      <a:pt x="8909" y="47481"/>
                    </a:lnTo>
                    <a:lnTo>
                      <a:pt x="8992" y="47420"/>
                    </a:lnTo>
                    <a:cubicBezTo>
                      <a:pt x="9033" y="47398"/>
                      <a:pt x="9074" y="47379"/>
                      <a:pt x="9094" y="47379"/>
                    </a:cubicBezTo>
                    <a:cubicBezTo>
                      <a:pt x="9156" y="47379"/>
                      <a:pt x="9217" y="47398"/>
                      <a:pt x="9258" y="47461"/>
                    </a:cubicBezTo>
                    <a:cubicBezTo>
                      <a:pt x="9265" y="47470"/>
                      <a:pt x="9270" y="47478"/>
                      <a:pt x="9275" y="47487"/>
                    </a:cubicBezTo>
                    <a:lnTo>
                      <a:pt x="9275" y="47487"/>
                    </a:lnTo>
                    <a:lnTo>
                      <a:pt x="393" y="145"/>
                    </a:lnTo>
                    <a:cubicBezTo>
                      <a:pt x="371" y="63"/>
                      <a:pt x="289" y="0"/>
                      <a:pt x="207" y="0"/>
                    </a:cubicBezTo>
                    <a:close/>
                    <a:moveTo>
                      <a:pt x="9275" y="47487"/>
                    </a:moveTo>
                    <a:lnTo>
                      <a:pt x="9293" y="47584"/>
                    </a:lnTo>
                    <a:lnTo>
                      <a:pt x="9293" y="47584"/>
                    </a:lnTo>
                    <a:cubicBezTo>
                      <a:pt x="9297" y="47552"/>
                      <a:pt x="9292" y="47519"/>
                      <a:pt x="9275" y="47487"/>
                    </a:cubicBezTo>
                    <a:close/>
                    <a:moveTo>
                      <a:pt x="9293" y="47584"/>
                    </a:moveTo>
                    <a:lnTo>
                      <a:pt x="9293" y="47584"/>
                    </a:lnTo>
                    <a:cubicBezTo>
                      <a:pt x="9287" y="47630"/>
                      <a:pt x="9261" y="47675"/>
                      <a:pt x="9217" y="47708"/>
                    </a:cubicBezTo>
                    <a:lnTo>
                      <a:pt x="8970" y="47892"/>
                    </a:lnTo>
                    <a:lnTo>
                      <a:pt x="12509" y="66695"/>
                    </a:lnTo>
                    <a:lnTo>
                      <a:pt x="10904" y="69411"/>
                    </a:lnTo>
                    <a:cubicBezTo>
                      <a:pt x="10863" y="69493"/>
                      <a:pt x="10884" y="69616"/>
                      <a:pt x="10986" y="69658"/>
                    </a:cubicBezTo>
                    <a:cubicBezTo>
                      <a:pt x="11008" y="69679"/>
                      <a:pt x="11049" y="69699"/>
                      <a:pt x="11069" y="69699"/>
                    </a:cubicBezTo>
                    <a:cubicBezTo>
                      <a:pt x="11131" y="69699"/>
                      <a:pt x="11192" y="69658"/>
                      <a:pt x="11233" y="69597"/>
                    </a:cubicBezTo>
                    <a:lnTo>
                      <a:pt x="12859" y="66840"/>
                    </a:lnTo>
                    <a:cubicBezTo>
                      <a:pt x="12879" y="66799"/>
                      <a:pt x="12900" y="66758"/>
                      <a:pt x="12879" y="66695"/>
                    </a:cubicBezTo>
                    <a:lnTo>
                      <a:pt x="9293" y="4758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0" name="Google Shape;5270;p49">
                <a:extLst>
                  <a:ext uri="{FF2B5EF4-FFF2-40B4-BE49-F238E27FC236}">
                    <a16:creationId xmlns:a16="http://schemas.microsoft.com/office/drawing/2014/main" id="{0051CAB3-F346-AB20-E250-23046F81D4C6}"/>
                  </a:ext>
                </a:extLst>
              </p:cNvPr>
              <p:cNvSpPr/>
              <p:nvPr/>
            </p:nvSpPr>
            <p:spPr>
              <a:xfrm>
                <a:off x="6472046" y="3870466"/>
                <a:ext cx="76327" cy="59483"/>
              </a:xfrm>
              <a:custGeom>
                <a:avLst/>
                <a:gdLst/>
                <a:ahLst/>
                <a:cxnLst/>
                <a:rect l="l" t="t" r="r" b="b"/>
                <a:pathLst>
                  <a:path w="3539" h="2758" extrusionOk="0">
                    <a:moveTo>
                      <a:pt x="3312" y="1"/>
                    </a:moveTo>
                    <a:cubicBezTo>
                      <a:pt x="3292" y="1"/>
                      <a:pt x="3251" y="20"/>
                      <a:pt x="3210" y="42"/>
                    </a:cubicBezTo>
                    <a:lnTo>
                      <a:pt x="3127" y="103"/>
                    </a:lnTo>
                    <a:lnTo>
                      <a:pt x="83" y="2428"/>
                    </a:lnTo>
                    <a:cubicBezTo>
                      <a:pt x="0" y="2489"/>
                      <a:pt x="0" y="2593"/>
                      <a:pt x="61" y="2675"/>
                    </a:cubicBezTo>
                    <a:cubicBezTo>
                      <a:pt x="103" y="2736"/>
                      <a:pt x="144" y="2757"/>
                      <a:pt x="206" y="2757"/>
                    </a:cubicBezTo>
                    <a:cubicBezTo>
                      <a:pt x="247" y="2757"/>
                      <a:pt x="289" y="2736"/>
                      <a:pt x="308" y="2716"/>
                    </a:cubicBezTo>
                    <a:lnTo>
                      <a:pt x="3188" y="514"/>
                    </a:lnTo>
                    <a:lnTo>
                      <a:pt x="3435" y="330"/>
                    </a:lnTo>
                    <a:cubicBezTo>
                      <a:pt x="3518" y="267"/>
                      <a:pt x="3539" y="165"/>
                      <a:pt x="3476" y="83"/>
                    </a:cubicBezTo>
                    <a:cubicBezTo>
                      <a:pt x="3435" y="20"/>
                      <a:pt x="3374" y="1"/>
                      <a:pt x="331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1" name="Google Shape;5271;p49">
                <a:extLst>
                  <a:ext uri="{FF2B5EF4-FFF2-40B4-BE49-F238E27FC236}">
                    <a16:creationId xmlns:a16="http://schemas.microsoft.com/office/drawing/2014/main" id="{911D6D50-3D67-4E5A-65A2-B62C71A544D6}"/>
                  </a:ext>
                </a:extLst>
              </p:cNvPr>
              <p:cNvSpPr/>
              <p:nvPr/>
            </p:nvSpPr>
            <p:spPr>
              <a:xfrm>
                <a:off x="6386401" y="3450741"/>
                <a:ext cx="78570" cy="60367"/>
              </a:xfrm>
              <a:custGeom>
                <a:avLst/>
                <a:gdLst/>
                <a:ahLst/>
                <a:cxnLst/>
                <a:rect l="l" t="t" r="r" b="b"/>
                <a:pathLst>
                  <a:path w="3643" h="2799" extrusionOk="0">
                    <a:moveTo>
                      <a:pt x="3415" y="0"/>
                    </a:moveTo>
                    <a:cubicBezTo>
                      <a:pt x="3395" y="20"/>
                      <a:pt x="3354" y="20"/>
                      <a:pt x="3333" y="42"/>
                    </a:cubicBezTo>
                    <a:lnTo>
                      <a:pt x="83" y="2469"/>
                    </a:lnTo>
                    <a:cubicBezTo>
                      <a:pt x="0" y="2530"/>
                      <a:pt x="0" y="2653"/>
                      <a:pt x="63" y="2736"/>
                    </a:cubicBezTo>
                    <a:cubicBezTo>
                      <a:pt x="83" y="2777"/>
                      <a:pt x="145" y="2798"/>
                      <a:pt x="206" y="2798"/>
                    </a:cubicBezTo>
                    <a:cubicBezTo>
                      <a:pt x="247" y="2798"/>
                      <a:pt x="288" y="2798"/>
                      <a:pt x="310" y="2777"/>
                    </a:cubicBezTo>
                    <a:lnTo>
                      <a:pt x="3478" y="390"/>
                    </a:lnTo>
                    <a:lnTo>
                      <a:pt x="3560" y="330"/>
                    </a:lnTo>
                    <a:cubicBezTo>
                      <a:pt x="3642" y="267"/>
                      <a:pt x="3642" y="165"/>
                      <a:pt x="3580" y="83"/>
                    </a:cubicBezTo>
                    <a:cubicBezTo>
                      <a:pt x="3560" y="20"/>
                      <a:pt x="3498" y="0"/>
                      <a:pt x="343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2" name="Google Shape;5272;p49">
                <a:extLst>
                  <a:ext uri="{FF2B5EF4-FFF2-40B4-BE49-F238E27FC236}">
                    <a16:creationId xmlns:a16="http://schemas.microsoft.com/office/drawing/2014/main" id="{9E50AB72-8E12-EEB2-1121-0D22AB48C869}"/>
                  </a:ext>
                </a:extLst>
              </p:cNvPr>
              <p:cNvSpPr/>
              <p:nvPr/>
            </p:nvSpPr>
            <p:spPr>
              <a:xfrm>
                <a:off x="6301210" y="2985746"/>
                <a:ext cx="80770" cy="63926"/>
              </a:xfrm>
              <a:custGeom>
                <a:avLst/>
                <a:gdLst/>
                <a:ahLst/>
                <a:cxnLst/>
                <a:rect l="l" t="t" r="r" b="b"/>
                <a:pathLst>
                  <a:path w="3745" h="2964" extrusionOk="0">
                    <a:moveTo>
                      <a:pt x="3539" y="1"/>
                    </a:moveTo>
                    <a:cubicBezTo>
                      <a:pt x="3498" y="1"/>
                      <a:pt x="3456" y="1"/>
                      <a:pt x="3415" y="42"/>
                    </a:cubicBezTo>
                    <a:lnTo>
                      <a:pt x="3333" y="103"/>
                    </a:lnTo>
                    <a:lnTo>
                      <a:pt x="104" y="2634"/>
                    </a:lnTo>
                    <a:cubicBezTo>
                      <a:pt x="22" y="2695"/>
                      <a:pt x="0" y="2818"/>
                      <a:pt x="63" y="2901"/>
                    </a:cubicBezTo>
                    <a:cubicBezTo>
                      <a:pt x="104" y="2942"/>
                      <a:pt x="165" y="2963"/>
                      <a:pt x="206" y="2963"/>
                    </a:cubicBezTo>
                    <a:cubicBezTo>
                      <a:pt x="247" y="2963"/>
                      <a:pt x="288" y="2942"/>
                      <a:pt x="330" y="2922"/>
                    </a:cubicBezTo>
                    <a:lnTo>
                      <a:pt x="3415" y="514"/>
                    </a:lnTo>
                    <a:lnTo>
                      <a:pt x="3642" y="330"/>
                    </a:lnTo>
                    <a:cubicBezTo>
                      <a:pt x="3725" y="267"/>
                      <a:pt x="3745" y="144"/>
                      <a:pt x="3684" y="62"/>
                    </a:cubicBezTo>
                    <a:cubicBezTo>
                      <a:pt x="3642" y="20"/>
                      <a:pt x="3580" y="1"/>
                      <a:pt x="353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3" name="Google Shape;5273;p49">
                <a:extLst>
                  <a:ext uri="{FF2B5EF4-FFF2-40B4-BE49-F238E27FC236}">
                    <a16:creationId xmlns:a16="http://schemas.microsoft.com/office/drawing/2014/main" id="{0B773151-F6FE-B146-8BD1-AC6CCB6C9744}"/>
                  </a:ext>
                </a:extLst>
              </p:cNvPr>
              <p:cNvSpPr/>
              <p:nvPr/>
            </p:nvSpPr>
            <p:spPr>
              <a:xfrm>
                <a:off x="4197688" y="3077149"/>
                <a:ext cx="357632" cy="145969"/>
              </a:xfrm>
              <a:custGeom>
                <a:avLst/>
                <a:gdLst/>
                <a:ahLst/>
                <a:cxnLst/>
                <a:rect l="l" t="t" r="r" b="b"/>
                <a:pathLst>
                  <a:path w="16582" h="6768" extrusionOk="0">
                    <a:moveTo>
                      <a:pt x="185" y="1"/>
                    </a:moveTo>
                    <a:cubicBezTo>
                      <a:pt x="82" y="1"/>
                      <a:pt x="0" y="83"/>
                      <a:pt x="0" y="185"/>
                    </a:cubicBezTo>
                    <a:cubicBezTo>
                      <a:pt x="0" y="289"/>
                      <a:pt x="82" y="371"/>
                      <a:pt x="185" y="371"/>
                    </a:cubicBezTo>
                    <a:lnTo>
                      <a:pt x="4115" y="371"/>
                    </a:lnTo>
                    <a:lnTo>
                      <a:pt x="16293" y="6748"/>
                    </a:lnTo>
                    <a:cubicBezTo>
                      <a:pt x="16313" y="6768"/>
                      <a:pt x="16335" y="6768"/>
                      <a:pt x="16376" y="6768"/>
                    </a:cubicBezTo>
                    <a:cubicBezTo>
                      <a:pt x="16437" y="6768"/>
                      <a:pt x="16499" y="6727"/>
                      <a:pt x="16540" y="6666"/>
                    </a:cubicBezTo>
                    <a:cubicBezTo>
                      <a:pt x="16581" y="6584"/>
                      <a:pt x="16540" y="6460"/>
                      <a:pt x="16458" y="6419"/>
                    </a:cubicBezTo>
                    <a:lnTo>
                      <a:pt x="4238" y="20"/>
                    </a:lnTo>
                    <a:cubicBezTo>
                      <a:pt x="4217" y="1"/>
                      <a:pt x="4197" y="1"/>
                      <a:pt x="415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4" name="Google Shape;5274;p49">
                <a:extLst>
                  <a:ext uri="{FF2B5EF4-FFF2-40B4-BE49-F238E27FC236}">
                    <a16:creationId xmlns:a16="http://schemas.microsoft.com/office/drawing/2014/main" id="{CFADF7C5-C2EE-683B-6837-5C6A90B18214}"/>
                  </a:ext>
                </a:extLst>
              </p:cNvPr>
              <p:cNvSpPr/>
              <p:nvPr/>
            </p:nvSpPr>
            <p:spPr>
              <a:xfrm>
                <a:off x="4625825" y="3528363"/>
                <a:ext cx="57693" cy="350105"/>
              </a:xfrm>
              <a:custGeom>
                <a:avLst/>
                <a:gdLst/>
                <a:ahLst/>
                <a:cxnLst/>
                <a:rect l="l" t="t" r="r" b="b"/>
                <a:pathLst>
                  <a:path w="2675" h="16233" extrusionOk="0">
                    <a:moveTo>
                      <a:pt x="2491" y="1"/>
                    </a:moveTo>
                    <a:cubicBezTo>
                      <a:pt x="2387" y="1"/>
                      <a:pt x="2305" y="83"/>
                      <a:pt x="2305" y="187"/>
                    </a:cubicBezTo>
                    <a:lnTo>
                      <a:pt x="2305" y="11974"/>
                    </a:lnTo>
                    <a:lnTo>
                      <a:pt x="63" y="15965"/>
                    </a:lnTo>
                    <a:cubicBezTo>
                      <a:pt x="1" y="16047"/>
                      <a:pt x="42" y="16170"/>
                      <a:pt x="124" y="16212"/>
                    </a:cubicBezTo>
                    <a:cubicBezTo>
                      <a:pt x="145" y="16233"/>
                      <a:pt x="187" y="16233"/>
                      <a:pt x="206" y="16233"/>
                    </a:cubicBezTo>
                    <a:cubicBezTo>
                      <a:pt x="269" y="16233"/>
                      <a:pt x="351" y="16192"/>
                      <a:pt x="371" y="16151"/>
                    </a:cubicBezTo>
                    <a:lnTo>
                      <a:pt x="2655" y="12097"/>
                    </a:lnTo>
                    <a:cubicBezTo>
                      <a:pt x="2675" y="12077"/>
                      <a:pt x="2675" y="12056"/>
                      <a:pt x="2675" y="12015"/>
                    </a:cubicBezTo>
                    <a:lnTo>
                      <a:pt x="2675" y="187"/>
                    </a:lnTo>
                    <a:cubicBezTo>
                      <a:pt x="2675" y="83"/>
                      <a:pt x="2593" y="1"/>
                      <a:pt x="24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5" name="Google Shape;5275;p49">
                <a:extLst>
                  <a:ext uri="{FF2B5EF4-FFF2-40B4-BE49-F238E27FC236}">
                    <a16:creationId xmlns:a16="http://schemas.microsoft.com/office/drawing/2014/main" id="{FF6A69F1-E456-975A-FDBE-81B7C904161E}"/>
                  </a:ext>
                </a:extLst>
              </p:cNvPr>
              <p:cNvSpPr/>
              <p:nvPr/>
            </p:nvSpPr>
            <p:spPr>
              <a:xfrm>
                <a:off x="6430766" y="1678087"/>
                <a:ext cx="91425" cy="102618"/>
              </a:xfrm>
              <a:custGeom>
                <a:avLst/>
                <a:gdLst/>
                <a:ahLst/>
                <a:cxnLst/>
                <a:rect l="l" t="t" r="r" b="b"/>
                <a:pathLst>
                  <a:path w="4239" h="4758" extrusionOk="0">
                    <a:moveTo>
                      <a:pt x="203" y="1"/>
                    </a:moveTo>
                    <a:cubicBezTo>
                      <a:pt x="191" y="1"/>
                      <a:pt x="178" y="2"/>
                      <a:pt x="165" y="5"/>
                    </a:cubicBezTo>
                    <a:cubicBezTo>
                      <a:pt x="63" y="26"/>
                      <a:pt x="0" y="108"/>
                      <a:pt x="0" y="210"/>
                    </a:cubicBezTo>
                    <a:cubicBezTo>
                      <a:pt x="762" y="4511"/>
                      <a:pt x="3374" y="4758"/>
                      <a:pt x="3950" y="4758"/>
                    </a:cubicBezTo>
                    <a:lnTo>
                      <a:pt x="4054" y="4758"/>
                    </a:lnTo>
                    <a:cubicBezTo>
                      <a:pt x="4156" y="4736"/>
                      <a:pt x="4238" y="4654"/>
                      <a:pt x="4219" y="4552"/>
                    </a:cubicBezTo>
                    <a:cubicBezTo>
                      <a:pt x="4219" y="4459"/>
                      <a:pt x="4153" y="4384"/>
                      <a:pt x="4065" y="4384"/>
                    </a:cubicBezTo>
                    <a:cubicBezTo>
                      <a:pt x="4055" y="4384"/>
                      <a:pt x="4044" y="4385"/>
                      <a:pt x="4033" y="4387"/>
                    </a:cubicBezTo>
                    <a:cubicBezTo>
                      <a:pt x="4021" y="4387"/>
                      <a:pt x="3988" y="4389"/>
                      <a:pt x="3936" y="4389"/>
                    </a:cubicBezTo>
                    <a:cubicBezTo>
                      <a:pt x="3420" y="4389"/>
                      <a:pt x="1081" y="4203"/>
                      <a:pt x="371" y="149"/>
                    </a:cubicBezTo>
                    <a:cubicBezTo>
                      <a:pt x="353" y="59"/>
                      <a:pt x="288" y="1"/>
                      <a:pt x="20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6" name="Google Shape;5276;p49">
                <a:extLst>
                  <a:ext uri="{FF2B5EF4-FFF2-40B4-BE49-F238E27FC236}">
                    <a16:creationId xmlns:a16="http://schemas.microsoft.com/office/drawing/2014/main" id="{0C97CB46-E45B-42AC-8692-16F6D5D794A8}"/>
                  </a:ext>
                </a:extLst>
              </p:cNvPr>
              <p:cNvSpPr/>
              <p:nvPr/>
            </p:nvSpPr>
            <p:spPr>
              <a:xfrm>
                <a:off x="6077167" y="1579243"/>
                <a:ext cx="77643" cy="66579"/>
              </a:xfrm>
              <a:custGeom>
                <a:avLst/>
                <a:gdLst/>
                <a:ahLst/>
                <a:cxnLst/>
                <a:rect l="l" t="t" r="r" b="b"/>
                <a:pathLst>
                  <a:path w="3600" h="3087" extrusionOk="0">
                    <a:moveTo>
                      <a:pt x="210" y="1"/>
                    </a:moveTo>
                    <a:cubicBezTo>
                      <a:pt x="179" y="1"/>
                      <a:pt x="150" y="8"/>
                      <a:pt x="124" y="21"/>
                    </a:cubicBezTo>
                    <a:cubicBezTo>
                      <a:pt x="41" y="62"/>
                      <a:pt x="0" y="185"/>
                      <a:pt x="61" y="267"/>
                    </a:cubicBezTo>
                    <a:cubicBezTo>
                      <a:pt x="1378" y="2716"/>
                      <a:pt x="3292" y="3065"/>
                      <a:pt x="3374" y="3087"/>
                    </a:cubicBezTo>
                    <a:lnTo>
                      <a:pt x="3415" y="3087"/>
                    </a:lnTo>
                    <a:cubicBezTo>
                      <a:pt x="3497" y="3087"/>
                      <a:pt x="3580" y="3024"/>
                      <a:pt x="3600" y="2922"/>
                    </a:cubicBezTo>
                    <a:cubicBezTo>
                      <a:pt x="3600" y="2818"/>
                      <a:pt x="3539" y="2736"/>
                      <a:pt x="3435" y="2716"/>
                    </a:cubicBezTo>
                    <a:cubicBezTo>
                      <a:pt x="3415" y="2716"/>
                      <a:pt x="1605" y="2366"/>
                      <a:pt x="371" y="103"/>
                    </a:cubicBezTo>
                    <a:cubicBezTo>
                      <a:pt x="342" y="33"/>
                      <a:pt x="275" y="1"/>
                      <a:pt x="21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7" name="Google Shape;5277;p49">
                <a:extLst>
                  <a:ext uri="{FF2B5EF4-FFF2-40B4-BE49-F238E27FC236}">
                    <a16:creationId xmlns:a16="http://schemas.microsoft.com/office/drawing/2014/main" id="{01570E45-E1AB-3285-56FB-D159B5489B31}"/>
                  </a:ext>
                </a:extLst>
              </p:cNvPr>
              <p:cNvSpPr/>
              <p:nvPr/>
            </p:nvSpPr>
            <p:spPr>
              <a:xfrm>
                <a:off x="5802504" y="1408580"/>
                <a:ext cx="76780" cy="69534"/>
              </a:xfrm>
              <a:custGeom>
                <a:avLst/>
                <a:gdLst/>
                <a:ahLst/>
                <a:cxnLst/>
                <a:rect l="l" t="t" r="r" b="b"/>
                <a:pathLst>
                  <a:path w="3560" h="3224" extrusionOk="0">
                    <a:moveTo>
                      <a:pt x="335" y="1"/>
                    </a:moveTo>
                    <a:cubicBezTo>
                      <a:pt x="267" y="1"/>
                      <a:pt x="197" y="52"/>
                      <a:pt x="165" y="116"/>
                    </a:cubicBezTo>
                    <a:cubicBezTo>
                      <a:pt x="0" y="590"/>
                      <a:pt x="22" y="1043"/>
                      <a:pt x="268" y="1454"/>
                    </a:cubicBezTo>
                    <a:cubicBezTo>
                      <a:pt x="968" y="2708"/>
                      <a:pt x="3231" y="3202"/>
                      <a:pt x="3333" y="3223"/>
                    </a:cubicBezTo>
                    <a:lnTo>
                      <a:pt x="3374" y="3223"/>
                    </a:lnTo>
                    <a:cubicBezTo>
                      <a:pt x="3456" y="3223"/>
                      <a:pt x="3519" y="3182"/>
                      <a:pt x="3539" y="3078"/>
                    </a:cubicBezTo>
                    <a:cubicBezTo>
                      <a:pt x="3560" y="2996"/>
                      <a:pt x="3497" y="2894"/>
                      <a:pt x="3395" y="2873"/>
                    </a:cubicBezTo>
                    <a:cubicBezTo>
                      <a:pt x="3374" y="2853"/>
                      <a:pt x="1193" y="2379"/>
                      <a:pt x="576" y="1289"/>
                    </a:cubicBezTo>
                    <a:cubicBezTo>
                      <a:pt x="412" y="960"/>
                      <a:pt x="392" y="610"/>
                      <a:pt x="515" y="239"/>
                    </a:cubicBezTo>
                    <a:cubicBezTo>
                      <a:pt x="556" y="157"/>
                      <a:pt x="494" y="34"/>
                      <a:pt x="392" y="14"/>
                    </a:cubicBezTo>
                    <a:cubicBezTo>
                      <a:pt x="374" y="5"/>
                      <a:pt x="354" y="1"/>
                      <a:pt x="33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8" name="Google Shape;5278;p49">
                <a:extLst>
                  <a:ext uri="{FF2B5EF4-FFF2-40B4-BE49-F238E27FC236}">
                    <a16:creationId xmlns:a16="http://schemas.microsoft.com/office/drawing/2014/main" id="{F5293503-6E3A-E1F3-6857-E07BFE6C69E3}"/>
                  </a:ext>
                </a:extLst>
              </p:cNvPr>
              <p:cNvSpPr/>
              <p:nvPr/>
            </p:nvSpPr>
            <p:spPr>
              <a:xfrm>
                <a:off x="7008020" y="2703104"/>
                <a:ext cx="72790" cy="86982"/>
              </a:xfrm>
              <a:custGeom>
                <a:avLst/>
                <a:gdLst/>
                <a:ahLst/>
                <a:cxnLst/>
                <a:rect l="l" t="t" r="r" b="b"/>
                <a:pathLst>
                  <a:path w="3375" h="4033" extrusionOk="0">
                    <a:moveTo>
                      <a:pt x="185" y="0"/>
                    </a:moveTo>
                    <a:cubicBezTo>
                      <a:pt x="83" y="0"/>
                      <a:pt x="1" y="83"/>
                      <a:pt x="1" y="186"/>
                    </a:cubicBezTo>
                    <a:cubicBezTo>
                      <a:pt x="1" y="227"/>
                      <a:pt x="62" y="3456"/>
                      <a:pt x="3128" y="4033"/>
                    </a:cubicBezTo>
                    <a:lnTo>
                      <a:pt x="3169" y="4033"/>
                    </a:lnTo>
                    <a:cubicBezTo>
                      <a:pt x="3251" y="4033"/>
                      <a:pt x="3333" y="3972"/>
                      <a:pt x="3353" y="3889"/>
                    </a:cubicBezTo>
                    <a:cubicBezTo>
                      <a:pt x="3375" y="3786"/>
                      <a:pt x="3312" y="3684"/>
                      <a:pt x="3210" y="3662"/>
                    </a:cubicBezTo>
                    <a:cubicBezTo>
                      <a:pt x="432" y="3149"/>
                      <a:pt x="371" y="310"/>
                      <a:pt x="371" y="186"/>
                    </a:cubicBezTo>
                    <a:cubicBezTo>
                      <a:pt x="371" y="83"/>
                      <a:pt x="289" y="0"/>
                      <a:pt x="18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9" name="Google Shape;5279;p49">
                <a:extLst>
                  <a:ext uri="{FF2B5EF4-FFF2-40B4-BE49-F238E27FC236}">
                    <a16:creationId xmlns:a16="http://schemas.microsoft.com/office/drawing/2014/main" id="{DBE7C610-17E7-73A5-B930-48EA2A503A27}"/>
                  </a:ext>
                </a:extLst>
              </p:cNvPr>
              <p:cNvSpPr/>
              <p:nvPr/>
            </p:nvSpPr>
            <p:spPr>
              <a:xfrm>
                <a:off x="6981406" y="3041649"/>
                <a:ext cx="26636" cy="82970"/>
              </a:xfrm>
              <a:custGeom>
                <a:avLst/>
                <a:gdLst/>
                <a:ahLst/>
                <a:cxnLst/>
                <a:rect l="l" t="t" r="r" b="b"/>
                <a:pathLst>
                  <a:path w="1235" h="3847" extrusionOk="0">
                    <a:moveTo>
                      <a:pt x="226" y="1"/>
                    </a:moveTo>
                    <a:cubicBezTo>
                      <a:pt x="165" y="1"/>
                      <a:pt x="102" y="42"/>
                      <a:pt x="61" y="103"/>
                    </a:cubicBezTo>
                    <a:cubicBezTo>
                      <a:pt x="61" y="124"/>
                      <a:pt x="42" y="165"/>
                      <a:pt x="0" y="267"/>
                    </a:cubicBezTo>
                    <a:cubicBezTo>
                      <a:pt x="144" y="226"/>
                      <a:pt x="267" y="165"/>
                      <a:pt x="412" y="124"/>
                    </a:cubicBezTo>
                    <a:cubicBezTo>
                      <a:pt x="390" y="83"/>
                      <a:pt x="349" y="42"/>
                      <a:pt x="308" y="21"/>
                    </a:cubicBezTo>
                    <a:cubicBezTo>
                      <a:pt x="288" y="1"/>
                      <a:pt x="267" y="1"/>
                      <a:pt x="226" y="1"/>
                    </a:cubicBezTo>
                    <a:close/>
                    <a:moveTo>
                      <a:pt x="1194" y="3559"/>
                    </a:moveTo>
                    <a:cubicBezTo>
                      <a:pt x="1090" y="3641"/>
                      <a:pt x="988" y="3724"/>
                      <a:pt x="864" y="3786"/>
                    </a:cubicBezTo>
                    <a:cubicBezTo>
                      <a:pt x="906" y="3806"/>
                      <a:pt x="947" y="3827"/>
                      <a:pt x="966" y="3847"/>
                    </a:cubicBezTo>
                    <a:lnTo>
                      <a:pt x="1049" y="3847"/>
                    </a:lnTo>
                    <a:cubicBezTo>
                      <a:pt x="1111" y="3847"/>
                      <a:pt x="1194" y="3806"/>
                      <a:pt x="1213" y="3745"/>
                    </a:cubicBezTo>
                    <a:cubicBezTo>
                      <a:pt x="1235" y="3682"/>
                      <a:pt x="1235" y="3621"/>
                      <a:pt x="1194" y="3559"/>
                    </a:cubicBez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0" name="Google Shape;5280;p49">
                <a:extLst>
                  <a:ext uri="{FF2B5EF4-FFF2-40B4-BE49-F238E27FC236}">
                    <a16:creationId xmlns:a16="http://schemas.microsoft.com/office/drawing/2014/main" id="{B419845B-73A4-5360-3CBE-123E2A27A779}"/>
                  </a:ext>
                </a:extLst>
              </p:cNvPr>
              <p:cNvSpPr/>
              <p:nvPr/>
            </p:nvSpPr>
            <p:spPr>
              <a:xfrm>
                <a:off x="6981406" y="3044323"/>
                <a:ext cx="25752" cy="74084"/>
              </a:xfrm>
              <a:custGeom>
                <a:avLst/>
                <a:gdLst/>
                <a:ahLst/>
                <a:cxnLst/>
                <a:rect l="l" t="t" r="r" b="b"/>
                <a:pathLst>
                  <a:path w="1194" h="3435" extrusionOk="0">
                    <a:moveTo>
                      <a:pt x="1194" y="3435"/>
                    </a:moveTo>
                    <a:lnTo>
                      <a:pt x="1194" y="3435"/>
                    </a:lnTo>
                    <a:lnTo>
                      <a:pt x="1194" y="3435"/>
                    </a:lnTo>
                    <a:lnTo>
                      <a:pt x="1194" y="3435"/>
                    </a:lnTo>
                    <a:close/>
                    <a:moveTo>
                      <a:pt x="412" y="0"/>
                    </a:moveTo>
                    <a:cubicBezTo>
                      <a:pt x="267" y="41"/>
                      <a:pt x="144" y="102"/>
                      <a:pt x="0" y="143"/>
                    </a:cubicBezTo>
                    <a:lnTo>
                      <a:pt x="0" y="143"/>
                    </a:lnTo>
                    <a:cubicBezTo>
                      <a:pt x="144" y="102"/>
                      <a:pt x="267" y="41"/>
                      <a:pt x="412" y="0"/>
                    </a:cubicBezTo>
                    <a:close/>
                  </a:path>
                </a:pathLst>
              </a:custGeom>
              <a:solidFill>
                <a:srgbClr val="CEBF9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1" name="Google Shape;5281;p49">
                <a:extLst>
                  <a:ext uri="{FF2B5EF4-FFF2-40B4-BE49-F238E27FC236}">
                    <a16:creationId xmlns:a16="http://schemas.microsoft.com/office/drawing/2014/main" id="{B36993E4-9E44-13FD-26B8-0F7A3B13B573}"/>
                  </a:ext>
                </a:extLst>
              </p:cNvPr>
              <p:cNvSpPr/>
              <p:nvPr/>
            </p:nvSpPr>
            <p:spPr>
              <a:xfrm>
                <a:off x="6969867" y="3044323"/>
                <a:ext cx="37290" cy="79002"/>
              </a:xfrm>
              <a:custGeom>
                <a:avLst/>
                <a:gdLst/>
                <a:ahLst/>
                <a:cxnLst/>
                <a:rect l="l" t="t" r="r" b="b"/>
                <a:pathLst>
                  <a:path w="1729" h="3663" extrusionOk="0">
                    <a:moveTo>
                      <a:pt x="947" y="0"/>
                    </a:moveTo>
                    <a:cubicBezTo>
                      <a:pt x="802" y="41"/>
                      <a:pt x="679" y="102"/>
                      <a:pt x="535" y="143"/>
                    </a:cubicBezTo>
                    <a:cubicBezTo>
                      <a:pt x="371" y="555"/>
                      <a:pt x="1" y="1605"/>
                      <a:pt x="349" y="2530"/>
                    </a:cubicBezTo>
                    <a:cubicBezTo>
                      <a:pt x="535" y="3024"/>
                      <a:pt x="884" y="3415"/>
                      <a:pt x="1399" y="3662"/>
                    </a:cubicBezTo>
                    <a:cubicBezTo>
                      <a:pt x="1523" y="3600"/>
                      <a:pt x="1625" y="3517"/>
                      <a:pt x="1729" y="3435"/>
                    </a:cubicBezTo>
                    <a:cubicBezTo>
                      <a:pt x="1707" y="3415"/>
                      <a:pt x="1687" y="3394"/>
                      <a:pt x="1646" y="3374"/>
                    </a:cubicBezTo>
                    <a:cubicBezTo>
                      <a:pt x="1172" y="3168"/>
                      <a:pt x="843" y="2839"/>
                      <a:pt x="700" y="2406"/>
                    </a:cubicBezTo>
                    <a:cubicBezTo>
                      <a:pt x="330" y="1399"/>
                      <a:pt x="925" y="165"/>
                      <a:pt x="925" y="143"/>
                    </a:cubicBezTo>
                    <a:cubicBezTo>
                      <a:pt x="947" y="102"/>
                      <a:pt x="967" y="41"/>
                      <a:pt x="94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2" name="Google Shape;5282;p49">
                <a:extLst>
                  <a:ext uri="{FF2B5EF4-FFF2-40B4-BE49-F238E27FC236}">
                    <a16:creationId xmlns:a16="http://schemas.microsoft.com/office/drawing/2014/main" id="{72149D45-336E-E880-5426-291F872EE251}"/>
                  </a:ext>
                </a:extLst>
              </p:cNvPr>
              <p:cNvSpPr/>
              <p:nvPr/>
            </p:nvSpPr>
            <p:spPr>
              <a:xfrm>
                <a:off x="6946790" y="3381941"/>
                <a:ext cx="8023" cy="5349"/>
              </a:xfrm>
              <a:custGeom>
                <a:avLst/>
                <a:gdLst/>
                <a:ahLst/>
                <a:cxnLst/>
                <a:rect l="l" t="t" r="r" b="b"/>
                <a:pathLst>
                  <a:path w="372" h="248" extrusionOk="0">
                    <a:moveTo>
                      <a:pt x="185" y="1"/>
                    </a:moveTo>
                    <a:cubicBezTo>
                      <a:pt x="103" y="1"/>
                      <a:pt x="21" y="63"/>
                      <a:pt x="1" y="165"/>
                    </a:cubicBezTo>
                    <a:lnTo>
                      <a:pt x="1" y="248"/>
                    </a:lnTo>
                    <a:lnTo>
                      <a:pt x="371" y="124"/>
                    </a:lnTo>
                    <a:cubicBezTo>
                      <a:pt x="350" y="63"/>
                      <a:pt x="289" y="22"/>
                      <a:pt x="226" y="1"/>
                    </a:cubicBez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3" name="Google Shape;5283;p49">
                <a:extLst>
                  <a:ext uri="{FF2B5EF4-FFF2-40B4-BE49-F238E27FC236}">
                    <a16:creationId xmlns:a16="http://schemas.microsoft.com/office/drawing/2014/main" id="{C0D05B39-B307-552C-000B-AC60AE0F549D}"/>
                  </a:ext>
                </a:extLst>
              </p:cNvPr>
              <p:cNvSpPr/>
              <p:nvPr/>
            </p:nvSpPr>
            <p:spPr>
              <a:xfrm>
                <a:off x="6945021" y="3384615"/>
                <a:ext cx="37722" cy="51050"/>
              </a:xfrm>
              <a:custGeom>
                <a:avLst/>
                <a:gdLst/>
                <a:ahLst/>
                <a:cxnLst/>
                <a:rect l="l" t="t" r="r" b="b"/>
                <a:pathLst>
                  <a:path w="1749" h="2367" extrusionOk="0">
                    <a:moveTo>
                      <a:pt x="453" y="0"/>
                    </a:moveTo>
                    <a:lnTo>
                      <a:pt x="83" y="124"/>
                    </a:lnTo>
                    <a:cubicBezTo>
                      <a:pt x="0" y="803"/>
                      <a:pt x="185" y="2058"/>
                      <a:pt x="1501" y="2367"/>
                    </a:cubicBezTo>
                    <a:lnTo>
                      <a:pt x="1543" y="2367"/>
                    </a:lnTo>
                    <a:cubicBezTo>
                      <a:pt x="1625" y="2367"/>
                      <a:pt x="1707" y="2304"/>
                      <a:pt x="1729" y="2222"/>
                    </a:cubicBezTo>
                    <a:cubicBezTo>
                      <a:pt x="1748" y="2120"/>
                      <a:pt x="1687" y="2016"/>
                      <a:pt x="1584" y="1997"/>
                    </a:cubicBezTo>
                    <a:cubicBezTo>
                      <a:pt x="206" y="1667"/>
                      <a:pt x="453" y="165"/>
                      <a:pt x="453" y="83"/>
                    </a:cubicBezTo>
                    <a:lnTo>
                      <a:pt x="45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4" name="Google Shape;5284;p49">
                <a:extLst>
                  <a:ext uri="{FF2B5EF4-FFF2-40B4-BE49-F238E27FC236}">
                    <a16:creationId xmlns:a16="http://schemas.microsoft.com/office/drawing/2014/main" id="{431C20FA-46A7-CFFA-1F1E-980A38EA9D46}"/>
                  </a:ext>
                </a:extLst>
              </p:cNvPr>
              <p:cNvSpPr/>
              <p:nvPr/>
            </p:nvSpPr>
            <p:spPr>
              <a:xfrm>
                <a:off x="7266248" y="1803588"/>
                <a:ext cx="54156" cy="49670"/>
              </a:xfrm>
              <a:custGeom>
                <a:avLst/>
                <a:gdLst/>
                <a:ahLst/>
                <a:cxnLst/>
                <a:rect l="l" t="t" r="r" b="b"/>
                <a:pathLst>
                  <a:path w="2511" h="2303" extrusionOk="0">
                    <a:moveTo>
                      <a:pt x="1151" y="0"/>
                    </a:moveTo>
                    <a:cubicBezTo>
                      <a:pt x="948" y="0"/>
                      <a:pt x="742" y="55"/>
                      <a:pt x="555" y="173"/>
                    </a:cubicBezTo>
                    <a:cubicBezTo>
                      <a:pt x="1" y="502"/>
                      <a:pt x="248" y="955"/>
                      <a:pt x="577" y="1509"/>
                    </a:cubicBezTo>
                    <a:cubicBezTo>
                      <a:pt x="827" y="1947"/>
                      <a:pt x="1054" y="2303"/>
                      <a:pt x="1392" y="2303"/>
                    </a:cubicBezTo>
                    <a:cubicBezTo>
                      <a:pt x="1499" y="2303"/>
                      <a:pt x="1616" y="2268"/>
                      <a:pt x="1749" y="2189"/>
                    </a:cubicBezTo>
                    <a:cubicBezTo>
                      <a:pt x="2305" y="1860"/>
                      <a:pt x="2511" y="1139"/>
                      <a:pt x="2181" y="584"/>
                    </a:cubicBezTo>
                    <a:cubicBezTo>
                      <a:pt x="1949" y="215"/>
                      <a:pt x="1553" y="0"/>
                      <a:pt x="115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5" name="Google Shape;5285;p49">
                <a:extLst>
                  <a:ext uri="{FF2B5EF4-FFF2-40B4-BE49-F238E27FC236}">
                    <a16:creationId xmlns:a16="http://schemas.microsoft.com/office/drawing/2014/main" id="{D1E54528-AD4C-27D2-F97F-4D8128B31B5A}"/>
                  </a:ext>
                </a:extLst>
              </p:cNvPr>
              <p:cNvSpPr/>
              <p:nvPr/>
            </p:nvSpPr>
            <p:spPr>
              <a:xfrm>
                <a:off x="7263120" y="1800871"/>
                <a:ext cx="51956" cy="47729"/>
              </a:xfrm>
              <a:custGeom>
                <a:avLst/>
                <a:gdLst/>
                <a:ahLst/>
                <a:cxnLst/>
                <a:rect l="l" t="t" r="r" b="b"/>
                <a:pathLst>
                  <a:path w="2409" h="2213" extrusionOk="0">
                    <a:moveTo>
                      <a:pt x="1109" y="1"/>
                    </a:moveTo>
                    <a:cubicBezTo>
                      <a:pt x="913" y="1"/>
                      <a:pt x="715" y="51"/>
                      <a:pt x="536" y="154"/>
                    </a:cubicBezTo>
                    <a:cubicBezTo>
                      <a:pt x="1" y="463"/>
                      <a:pt x="248" y="916"/>
                      <a:pt x="557" y="1451"/>
                    </a:cubicBezTo>
                    <a:cubicBezTo>
                      <a:pt x="810" y="1862"/>
                      <a:pt x="1026" y="2212"/>
                      <a:pt x="1356" y="2212"/>
                    </a:cubicBezTo>
                    <a:cubicBezTo>
                      <a:pt x="1455" y="2212"/>
                      <a:pt x="1564" y="2180"/>
                      <a:pt x="1688" y="2109"/>
                    </a:cubicBezTo>
                    <a:cubicBezTo>
                      <a:pt x="2223" y="1780"/>
                      <a:pt x="2409" y="1100"/>
                      <a:pt x="2080" y="565"/>
                    </a:cubicBezTo>
                    <a:cubicBezTo>
                      <a:pt x="1874" y="197"/>
                      <a:pt x="1496" y="1"/>
                      <a:pt x="110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6" name="Google Shape;5286;p49">
                <a:extLst>
                  <a:ext uri="{FF2B5EF4-FFF2-40B4-BE49-F238E27FC236}">
                    <a16:creationId xmlns:a16="http://schemas.microsoft.com/office/drawing/2014/main" id="{226D8608-63F8-C2EE-84E9-9F58BD469C42}"/>
                  </a:ext>
                </a:extLst>
              </p:cNvPr>
              <p:cNvSpPr/>
              <p:nvPr/>
            </p:nvSpPr>
            <p:spPr>
              <a:xfrm>
                <a:off x="7263120" y="1800828"/>
                <a:ext cx="44407" cy="47341"/>
              </a:xfrm>
              <a:custGeom>
                <a:avLst/>
                <a:gdLst/>
                <a:ahLst/>
                <a:cxnLst/>
                <a:rect l="l" t="t" r="r" b="b"/>
                <a:pathLst>
                  <a:path w="2059" h="2195" extrusionOk="0">
                    <a:moveTo>
                      <a:pt x="1113" y="0"/>
                    </a:moveTo>
                    <a:cubicBezTo>
                      <a:pt x="918" y="0"/>
                      <a:pt x="720" y="50"/>
                      <a:pt x="536" y="156"/>
                    </a:cubicBezTo>
                    <a:cubicBezTo>
                      <a:pt x="1" y="465"/>
                      <a:pt x="248" y="918"/>
                      <a:pt x="557" y="1453"/>
                    </a:cubicBezTo>
                    <a:cubicBezTo>
                      <a:pt x="797" y="1853"/>
                      <a:pt x="1017" y="2194"/>
                      <a:pt x="1332" y="2194"/>
                    </a:cubicBezTo>
                    <a:cubicBezTo>
                      <a:pt x="1341" y="2194"/>
                      <a:pt x="1350" y="2194"/>
                      <a:pt x="1359" y="2194"/>
                    </a:cubicBezTo>
                    <a:cubicBezTo>
                      <a:pt x="681" y="1659"/>
                      <a:pt x="516" y="1349"/>
                      <a:pt x="2058" y="507"/>
                    </a:cubicBezTo>
                    <a:cubicBezTo>
                      <a:pt x="1842" y="183"/>
                      <a:pt x="1484" y="0"/>
                      <a:pt x="111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7" name="Google Shape;5287;p49">
                <a:extLst>
                  <a:ext uri="{FF2B5EF4-FFF2-40B4-BE49-F238E27FC236}">
                    <a16:creationId xmlns:a16="http://schemas.microsoft.com/office/drawing/2014/main" id="{12046109-B285-3EF6-7F16-4088150FEB60}"/>
                  </a:ext>
                </a:extLst>
              </p:cNvPr>
              <p:cNvSpPr/>
              <p:nvPr/>
            </p:nvSpPr>
            <p:spPr>
              <a:xfrm>
                <a:off x="7150905" y="1856148"/>
                <a:ext cx="54134" cy="49842"/>
              </a:xfrm>
              <a:custGeom>
                <a:avLst/>
                <a:gdLst/>
                <a:ahLst/>
                <a:cxnLst/>
                <a:rect l="l" t="t" r="r" b="b"/>
                <a:pathLst>
                  <a:path w="2510" h="2311" extrusionOk="0">
                    <a:moveTo>
                      <a:pt x="1170" y="0"/>
                    </a:moveTo>
                    <a:cubicBezTo>
                      <a:pt x="968" y="0"/>
                      <a:pt x="762" y="53"/>
                      <a:pt x="576" y="163"/>
                    </a:cubicBezTo>
                    <a:cubicBezTo>
                      <a:pt x="0" y="493"/>
                      <a:pt x="267" y="965"/>
                      <a:pt x="596" y="1521"/>
                    </a:cubicBezTo>
                    <a:cubicBezTo>
                      <a:pt x="848" y="1946"/>
                      <a:pt x="1064" y="2311"/>
                      <a:pt x="1410" y="2311"/>
                    </a:cubicBezTo>
                    <a:cubicBezTo>
                      <a:pt x="1516" y="2311"/>
                      <a:pt x="1634" y="2276"/>
                      <a:pt x="1769" y="2199"/>
                    </a:cubicBezTo>
                    <a:cubicBezTo>
                      <a:pt x="2324" y="1870"/>
                      <a:pt x="2510" y="1151"/>
                      <a:pt x="2181" y="575"/>
                    </a:cubicBezTo>
                    <a:cubicBezTo>
                      <a:pt x="1962" y="206"/>
                      <a:pt x="1571" y="0"/>
                      <a:pt x="117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8" name="Google Shape;5288;p49">
                <a:extLst>
                  <a:ext uri="{FF2B5EF4-FFF2-40B4-BE49-F238E27FC236}">
                    <a16:creationId xmlns:a16="http://schemas.microsoft.com/office/drawing/2014/main" id="{7657D9CB-F63B-F642-8562-91D770D19E26}"/>
                  </a:ext>
                </a:extLst>
              </p:cNvPr>
              <p:cNvSpPr/>
              <p:nvPr/>
            </p:nvSpPr>
            <p:spPr>
              <a:xfrm>
                <a:off x="7148230" y="1853323"/>
                <a:ext cx="51482" cy="47880"/>
              </a:xfrm>
              <a:custGeom>
                <a:avLst/>
                <a:gdLst/>
                <a:ahLst/>
                <a:cxnLst/>
                <a:rect l="l" t="t" r="r" b="b"/>
                <a:pathLst>
                  <a:path w="2387" h="2220" extrusionOk="0">
                    <a:moveTo>
                      <a:pt x="1096" y="1"/>
                    </a:moveTo>
                    <a:cubicBezTo>
                      <a:pt x="904" y="1"/>
                      <a:pt x="711" y="49"/>
                      <a:pt x="535" y="150"/>
                    </a:cubicBezTo>
                    <a:cubicBezTo>
                      <a:pt x="1" y="479"/>
                      <a:pt x="247" y="912"/>
                      <a:pt x="555" y="1466"/>
                    </a:cubicBezTo>
                    <a:cubicBezTo>
                      <a:pt x="790" y="1872"/>
                      <a:pt x="1000" y="2219"/>
                      <a:pt x="1322" y="2219"/>
                    </a:cubicBezTo>
                    <a:cubicBezTo>
                      <a:pt x="1424" y="2219"/>
                      <a:pt x="1537" y="2184"/>
                      <a:pt x="1666" y="2105"/>
                    </a:cubicBezTo>
                    <a:cubicBezTo>
                      <a:pt x="2222" y="1795"/>
                      <a:pt x="2387" y="1096"/>
                      <a:pt x="2078" y="561"/>
                    </a:cubicBezTo>
                    <a:cubicBezTo>
                      <a:pt x="1871" y="202"/>
                      <a:pt x="1487" y="1"/>
                      <a:pt x="109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9" name="Google Shape;5289;p49">
                <a:extLst>
                  <a:ext uri="{FF2B5EF4-FFF2-40B4-BE49-F238E27FC236}">
                    <a16:creationId xmlns:a16="http://schemas.microsoft.com/office/drawing/2014/main" id="{2E15BFCF-5608-0F02-F427-45C6A667EFAA}"/>
                  </a:ext>
                </a:extLst>
              </p:cNvPr>
              <p:cNvSpPr/>
              <p:nvPr/>
            </p:nvSpPr>
            <p:spPr>
              <a:xfrm>
                <a:off x="7148230" y="1853474"/>
                <a:ext cx="43933" cy="47449"/>
              </a:xfrm>
              <a:custGeom>
                <a:avLst/>
                <a:gdLst/>
                <a:ahLst/>
                <a:cxnLst/>
                <a:rect l="l" t="t" r="r" b="b"/>
                <a:pathLst>
                  <a:path w="2037" h="2200" extrusionOk="0">
                    <a:moveTo>
                      <a:pt x="1080" y="1"/>
                    </a:moveTo>
                    <a:cubicBezTo>
                      <a:pt x="894" y="1"/>
                      <a:pt x="707" y="47"/>
                      <a:pt x="535" y="143"/>
                    </a:cubicBezTo>
                    <a:cubicBezTo>
                      <a:pt x="1" y="472"/>
                      <a:pt x="247" y="905"/>
                      <a:pt x="555" y="1459"/>
                    </a:cubicBezTo>
                    <a:cubicBezTo>
                      <a:pt x="802" y="1871"/>
                      <a:pt x="1008" y="2200"/>
                      <a:pt x="1358" y="2200"/>
                    </a:cubicBezTo>
                    <a:cubicBezTo>
                      <a:pt x="659" y="1645"/>
                      <a:pt x="514" y="1336"/>
                      <a:pt x="2036" y="513"/>
                    </a:cubicBezTo>
                    <a:cubicBezTo>
                      <a:pt x="1817" y="184"/>
                      <a:pt x="1451" y="1"/>
                      <a:pt x="10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0" name="Google Shape;5290;p49">
                <a:extLst>
                  <a:ext uri="{FF2B5EF4-FFF2-40B4-BE49-F238E27FC236}">
                    <a16:creationId xmlns:a16="http://schemas.microsoft.com/office/drawing/2014/main" id="{BEBF0734-0BCD-F7E6-0602-65CB1D747D3C}"/>
                  </a:ext>
                </a:extLst>
              </p:cNvPr>
              <p:cNvSpPr/>
              <p:nvPr/>
            </p:nvSpPr>
            <p:spPr>
              <a:xfrm>
                <a:off x="7019559" y="1918263"/>
                <a:ext cx="54156" cy="49842"/>
              </a:xfrm>
              <a:custGeom>
                <a:avLst/>
                <a:gdLst/>
                <a:ahLst/>
                <a:cxnLst/>
                <a:rect l="l" t="t" r="r" b="b"/>
                <a:pathLst>
                  <a:path w="2511" h="2311" extrusionOk="0">
                    <a:moveTo>
                      <a:pt x="1165" y="0"/>
                    </a:moveTo>
                    <a:cubicBezTo>
                      <a:pt x="959" y="0"/>
                      <a:pt x="749" y="53"/>
                      <a:pt x="555" y="164"/>
                    </a:cubicBezTo>
                    <a:cubicBezTo>
                      <a:pt x="1" y="493"/>
                      <a:pt x="267" y="945"/>
                      <a:pt x="596" y="1500"/>
                    </a:cubicBezTo>
                    <a:cubicBezTo>
                      <a:pt x="849" y="1941"/>
                      <a:pt x="1065" y="2310"/>
                      <a:pt x="1412" y="2310"/>
                    </a:cubicBezTo>
                    <a:cubicBezTo>
                      <a:pt x="1518" y="2310"/>
                      <a:pt x="1635" y="2276"/>
                      <a:pt x="1770" y="2199"/>
                    </a:cubicBezTo>
                    <a:cubicBezTo>
                      <a:pt x="2324" y="1850"/>
                      <a:pt x="2510" y="1130"/>
                      <a:pt x="2181" y="575"/>
                    </a:cubicBezTo>
                    <a:cubicBezTo>
                      <a:pt x="1963" y="206"/>
                      <a:pt x="1572" y="0"/>
                      <a:pt x="116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1" name="Google Shape;5291;p49">
                <a:extLst>
                  <a:ext uri="{FF2B5EF4-FFF2-40B4-BE49-F238E27FC236}">
                    <a16:creationId xmlns:a16="http://schemas.microsoft.com/office/drawing/2014/main" id="{87524220-EB34-7735-E509-AD3306300A27}"/>
                  </a:ext>
                </a:extLst>
              </p:cNvPr>
              <p:cNvSpPr/>
              <p:nvPr/>
            </p:nvSpPr>
            <p:spPr>
              <a:xfrm>
                <a:off x="7016906" y="1915351"/>
                <a:ext cx="51482" cy="47707"/>
              </a:xfrm>
              <a:custGeom>
                <a:avLst/>
                <a:gdLst/>
                <a:ahLst/>
                <a:cxnLst/>
                <a:rect l="l" t="t" r="r" b="b"/>
                <a:pathLst>
                  <a:path w="2387" h="2212" extrusionOk="0">
                    <a:moveTo>
                      <a:pt x="1103" y="0"/>
                    </a:moveTo>
                    <a:cubicBezTo>
                      <a:pt x="910" y="0"/>
                      <a:pt x="715" y="50"/>
                      <a:pt x="535" y="154"/>
                    </a:cubicBezTo>
                    <a:cubicBezTo>
                      <a:pt x="0" y="463"/>
                      <a:pt x="226" y="916"/>
                      <a:pt x="555" y="1451"/>
                    </a:cubicBezTo>
                    <a:cubicBezTo>
                      <a:pt x="793" y="1862"/>
                      <a:pt x="1005" y="2212"/>
                      <a:pt x="1334" y="2212"/>
                    </a:cubicBezTo>
                    <a:cubicBezTo>
                      <a:pt x="1433" y="2212"/>
                      <a:pt x="1542" y="2180"/>
                      <a:pt x="1666" y="2109"/>
                    </a:cubicBezTo>
                    <a:cubicBezTo>
                      <a:pt x="2201" y="1780"/>
                      <a:pt x="2387" y="1100"/>
                      <a:pt x="2077" y="565"/>
                    </a:cubicBezTo>
                    <a:cubicBezTo>
                      <a:pt x="1858" y="197"/>
                      <a:pt x="1486" y="0"/>
                      <a:pt x="110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2" name="Google Shape;5292;p49">
                <a:extLst>
                  <a:ext uri="{FF2B5EF4-FFF2-40B4-BE49-F238E27FC236}">
                    <a16:creationId xmlns:a16="http://schemas.microsoft.com/office/drawing/2014/main" id="{61427E57-6CA0-947A-40E2-B0CA9B16ADA0}"/>
                  </a:ext>
                </a:extLst>
              </p:cNvPr>
              <p:cNvSpPr/>
              <p:nvPr/>
            </p:nvSpPr>
            <p:spPr>
              <a:xfrm>
                <a:off x="7016906" y="1915308"/>
                <a:ext cx="43933" cy="47319"/>
              </a:xfrm>
              <a:custGeom>
                <a:avLst/>
                <a:gdLst/>
                <a:ahLst/>
                <a:cxnLst/>
                <a:rect l="l" t="t" r="r" b="b"/>
                <a:pathLst>
                  <a:path w="2037" h="2194" extrusionOk="0">
                    <a:moveTo>
                      <a:pt x="1092" y="1"/>
                    </a:moveTo>
                    <a:cubicBezTo>
                      <a:pt x="902" y="1"/>
                      <a:pt x="710" y="51"/>
                      <a:pt x="535" y="156"/>
                    </a:cubicBezTo>
                    <a:cubicBezTo>
                      <a:pt x="0" y="465"/>
                      <a:pt x="226" y="918"/>
                      <a:pt x="555" y="1453"/>
                    </a:cubicBezTo>
                    <a:cubicBezTo>
                      <a:pt x="795" y="1853"/>
                      <a:pt x="996" y="2194"/>
                      <a:pt x="1330" y="2194"/>
                    </a:cubicBezTo>
                    <a:cubicBezTo>
                      <a:pt x="1339" y="2194"/>
                      <a:pt x="1348" y="2194"/>
                      <a:pt x="1358" y="2193"/>
                    </a:cubicBezTo>
                    <a:cubicBezTo>
                      <a:pt x="659" y="1658"/>
                      <a:pt x="494" y="1349"/>
                      <a:pt x="2036" y="526"/>
                    </a:cubicBezTo>
                    <a:cubicBezTo>
                      <a:pt x="1819" y="188"/>
                      <a:pt x="1459" y="1"/>
                      <a:pt x="109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3" name="Google Shape;5293;p49">
                <a:extLst>
                  <a:ext uri="{FF2B5EF4-FFF2-40B4-BE49-F238E27FC236}">
                    <a16:creationId xmlns:a16="http://schemas.microsoft.com/office/drawing/2014/main" id="{C3F72EAE-4AAB-2E11-7E73-06E539C160C0}"/>
                  </a:ext>
                </a:extLst>
              </p:cNvPr>
              <p:cNvSpPr/>
              <p:nvPr/>
            </p:nvSpPr>
            <p:spPr>
              <a:xfrm>
                <a:off x="7376716" y="1754522"/>
                <a:ext cx="54156" cy="49886"/>
              </a:xfrm>
              <a:custGeom>
                <a:avLst/>
                <a:gdLst/>
                <a:ahLst/>
                <a:cxnLst/>
                <a:rect l="l" t="t" r="r" b="b"/>
                <a:pathLst>
                  <a:path w="2511" h="2313" extrusionOk="0">
                    <a:moveTo>
                      <a:pt x="1165" y="1"/>
                    </a:moveTo>
                    <a:cubicBezTo>
                      <a:pt x="959" y="1"/>
                      <a:pt x="750" y="53"/>
                      <a:pt x="557" y="164"/>
                    </a:cubicBezTo>
                    <a:cubicBezTo>
                      <a:pt x="0" y="493"/>
                      <a:pt x="247" y="945"/>
                      <a:pt x="576" y="1521"/>
                    </a:cubicBezTo>
                    <a:cubicBezTo>
                      <a:pt x="829" y="1947"/>
                      <a:pt x="1056" y="2312"/>
                      <a:pt x="1399" y="2312"/>
                    </a:cubicBezTo>
                    <a:cubicBezTo>
                      <a:pt x="1504" y="2312"/>
                      <a:pt x="1620" y="2278"/>
                      <a:pt x="1750" y="2201"/>
                    </a:cubicBezTo>
                    <a:cubicBezTo>
                      <a:pt x="2326" y="1872"/>
                      <a:pt x="2510" y="1131"/>
                      <a:pt x="2181" y="575"/>
                    </a:cubicBezTo>
                    <a:cubicBezTo>
                      <a:pt x="1962" y="206"/>
                      <a:pt x="1571" y="1"/>
                      <a:pt x="116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4" name="Google Shape;5294;p49">
                <a:extLst>
                  <a:ext uri="{FF2B5EF4-FFF2-40B4-BE49-F238E27FC236}">
                    <a16:creationId xmlns:a16="http://schemas.microsoft.com/office/drawing/2014/main" id="{FE28B117-D427-AFFC-3230-4C32A8858BA9}"/>
                  </a:ext>
                </a:extLst>
              </p:cNvPr>
              <p:cNvSpPr/>
              <p:nvPr/>
            </p:nvSpPr>
            <p:spPr>
              <a:xfrm>
                <a:off x="7373632" y="1751718"/>
                <a:ext cx="51913" cy="47621"/>
              </a:xfrm>
              <a:custGeom>
                <a:avLst/>
                <a:gdLst/>
                <a:ahLst/>
                <a:cxnLst/>
                <a:rect l="l" t="t" r="r" b="b"/>
                <a:pathLst>
                  <a:path w="2407" h="2208" extrusionOk="0">
                    <a:moveTo>
                      <a:pt x="1111" y="1"/>
                    </a:moveTo>
                    <a:cubicBezTo>
                      <a:pt x="922" y="1"/>
                      <a:pt x="730" y="49"/>
                      <a:pt x="555" y="150"/>
                    </a:cubicBezTo>
                    <a:cubicBezTo>
                      <a:pt x="0" y="480"/>
                      <a:pt x="247" y="911"/>
                      <a:pt x="576" y="1446"/>
                    </a:cubicBezTo>
                    <a:cubicBezTo>
                      <a:pt x="813" y="1857"/>
                      <a:pt x="1026" y="2207"/>
                      <a:pt x="1355" y="2207"/>
                    </a:cubicBezTo>
                    <a:cubicBezTo>
                      <a:pt x="1454" y="2207"/>
                      <a:pt x="1563" y="2176"/>
                      <a:pt x="1687" y="2104"/>
                    </a:cubicBezTo>
                    <a:cubicBezTo>
                      <a:pt x="2222" y="1796"/>
                      <a:pt x="2406" y="1097"/>
                      <a:pt x="2099" y="562"/>
                    </a:cubicBezTo>
                    <a:cubicBezTo>
                      <a:pt x="1878" y="202"/>
                      <a:pt x="1498" y="1"/>
                      <a:pt x="111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5" name="Google Shape;5295;p49">
                <a:extLst>
                  <a:ext uri="{FF2B5EF4-FFF2-40B4-BE49-F238E27FC236}">
                    <a16:creationId xmlns:a16="http://schemas.microsoft.com/office/drawing/2014/main" id="{E00BB31E-7AED-E8E8-9EC2-841BAF33B76A}"/>
                  </a:ext>
                </a:extLst>
              </p:cNvPr>
              <p:cNvSpPr/>
              <p:nvPr/>
            </p:nvSpPr>
            <p:spPr>
              <a:xfrm>
                <a:off x="7373632" y="1751589"/>
                <a:ext cx="44386" cy="47750"/>
              </a:xfrm>
              <a:custGeom>
                <a:avLst/>
                <a:gdLst/>
                <a:ahLst/>
                <a:cxnLst/>
                <a:rect l="l" t="t" r="r" b="b"/>
                <a:pathLst>
                  <a:path w="2058" h="2214" extrusionOk="0">
                    <a:moveTo>
                      <a:pt x="1114" y="0"/>
                    </a:moveTo>
                    <a:cubicBezTo>
                      <a:pt x="924" y="0"/>
                      <a:pt x="731" y="51"/>
                      <a:pt x="555" y="156"/>
                    </a:cubicBezTo>
                    <a:cubicBezTo>
                      <a:pt x="0" y="486"/>
                      <a:pt x="247" y="917"/>
                      <a:pt x="576" y="1452"/>
                    </a:cubicBezTo>
                    <a:cubicBezTo>
                      <a:pt x="823" y="1884"/>
                      <a:pt x="1029" y="2214"/>
                      <a:pt x="1358" y="2214"/>
                    </a:cubicBezTo>
                    <a:cubicBezTo>
                      <a:pt x="678" y="1657"/>
                      <a:pt x="514" y="1350"/>
                      <a:pt x="2058" y="527"/>
                    </a:cubicBezTo>
                    <a:cubicBezTo>
                      <a:pt x="1841" y="187"/>
                      <a:pt x="1481" y="0"/>
                      <a:pt x="111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6" name="Google Shape;5296;p49">
                <a:extLst>
                  <a:ext uri="{FF2B5EF4-FFF2-40B4-BE49-F238E27FC236}">
                    <a16:creationId xmlns:a16="http://schemas.microsoft.com/office/drawing/2014/main" id="{4EAFD4FB-1F27-F570-BC7F-598ACB10A758}"/>
                  </a:ext>
                </a:extLst>
              </p:cNvPr>
              <p:cNvSpPr/>
              <p:nvPr/>
            </p:nvSpPr>
            <p:spPr>
              <a:xfrm>
                <a:off x="6771511" y="2039947"/>
                <a:ext cx="54630" cy="49799"/>
              </a:xfrm>
              <a:custGeom>
                <a:avLst/>
                <a:gdLst/>
                <a:ahLst/>
                <a:cxnLst/>
                <a:rect l="l" t="t" r="r" b="b"/>
                <a:pathLst>
                  <a:path w="2533" h="2309" extrusionOk="0">
                    <a:moveTo>
                      <a:pt x="1173" y="1"/>
                    </a:moveTo>
                    <a:cubicBezTo>
                      <a:pt x="962" y="1"/>
                      <a:pt x="749" y="58"/>
                      <a:pt x="557" y="178"/>
                    </a:cubicBezTo>
                    <a:cubicBezTo>
                      <a:pt x="1" y="529"/>
                      <a:pt x="269" y="981"/>
                      <a:pt x="618" y="1536"/>
                    </a:cubicBezTo>
                    <a:cubicBezTo>
                      <a:pt x="884" y="1958"/>
                      <a:pt x="1114" y="2309"/>
                      <a:pt x="1453" y="2309"/>
                    </a:cubicBezTo>
                    <a:cubicBezTo>
                      <a:pt x="1560" y="2309"/>
                      <a:pt x="1678" y="2273"/>
                      <a:pt x="1811" y="2194"/>
                    </a:cubicBezTo>
                    <a:cubicBezTo>
                      <a:pt x="2368" y="1845"/>
                      <a:pt x="2532" y="1124"/>
                      <a:pt x="2182" y="570"/>
                    </a:cubicBezTo>
                    <a:cubicBezTo>
                      <a:pt x="1966" y="205"/>
                      <a:pt x="1574" y="1"/>
                      <a:pt x="117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7" name="Google Shape;5297;p49">
                <a:extLst>
                  <a:ext uri="{FF2B5EF4-FFF2-40B4-BE49-F238E27FC236}">
                    <a16:creationId xmlns:a16="http://schemas.microsoft.com/office/drawing/2014/main" id="{80ACA283-2A86-0329-0868-0C12A0323054}"/>
                  </a:ext>
                </a:extLst>
              </p:cNvPr>
              <p:cNvSpPr/>
              <p:nvPr/>
            </p:nvSpPr>
            <p:spPr>
              <a:xfrm>
                <a:off x="6768858" y="2037466"/>
                <a:ext cx="51956" cy="47492"/>
              </a:xfrm>
              <a:custGeom>
                <a:avLst/>
                <a:gdLst/>
                <a:ahLst/>
                <a:cxnLst/>
                <a:rect l="l" t="t" r="r" b="b"/>
                <a:pathLst>
                  <a:path w="2409" h="2202" extrusionOk="0">
                    <a:moveTo>
                      <a:pt x="1112" y="0"/>
                    </a:moveTo>
                    <a:cubicBezTo>
                      <a:pt x="908" y="0"/>
                      <a:pt x="702" y="55"/>
                      <a:pt x="516" y="170"/>
                    </a:cubicBezTo>
                    <a:cubicBezTo>
                      <a:pt x="0" y="499"/>
                      <a:pt x="247" y="932"/>
                      <a:pt x="577" y="1466"/>
                    </a:cubicBezTo>
                    <a:cubicBezTo>
                      <a:pt x="824" y="1869"/>
                      <a:pt x="1048" y="2201"/>
                      <a:pt x="1364" y="2201"/>
                    </a:cubicBezTo>
                    <a:cubicBezTo>
                      <a:pt x="1467" y="2201"/>
                      <a:pt x="1581" y="2165"/>
                      <a:pt x="1709" y="2084"/>
                    </a:cubicBezTo>
                    <a:cubicBezTo>
                      <a:pt x="2244" y="1754"/>
                      <a:pt x="2408" y="1055"/>
                      <a:pt x="2079" y="540"/>
                    </a:cubicBezTo>
                    <a:cubicBezTo>
                      <a:pt x="1865" y="191"/>
                      <a:pt x="1493" y="0"/>
                      <a:pt x="111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8" name="Google Shape;5298;p49">
                <a:extLst>
                  <a:ext uri="{FF2B5EF4-FFF2-40B4-BE49-F238E27FC236}">
                    <a16:creationId xmlns:a16="http://schemas.microsoft.com/office/drawing/2014/main" id="{DB083C91-4DBC-FFDC-2681-23C3300E915A}"/>
                  </a:ext>
                </a:extLst>
              </p:cNvPr>
              <p:cNvSpPr/>
              <p:nvPr/>
            </p:nvSpPr>
            <p:spPr>
              <a:xfrm>
                <a:off x="6768858" y="2037423"/>
                <a:ext cx="43955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2038" h="2189" extrusionOk="0">
                    <a:moveTo>
                      <a:pt x="1101" y="0"/>
                    </a:moveTo>
                    <a:cubicBezTo>
                      <a:pt x="900" y="0"/>
                      <a:pt x="698" y="55"/>
                      <a:pt x="516" y="172"/>
                    </a:cubicBezTo>
                    <a:cubicBezTo>
                      <a:pt x="0" y="501"/>
                      <a:pt x="247" y="934"/>
                      <a:pt x="577" y="1468"/>
                    </a:cubicBezTo>
                    <a:cubicBezTo>
                      <a:pt x="816" y="1867"/>
                      <a:pt x="1055" y="2189"/>
                      <a:pt x="1369" y="2189"/>
                    </a:cubicBezTo>
                    <a:cubicBezTo>
                      <a:pt x="1379" y="2189"/>
                      <a:pt x="1389" y="2188"/>
                      <a:pt x="1399" y="2188"/>
                    </a:cubicBezTo>
                    <a:cubicBezTo>
                      <a:pt x="700" y="1653"/>
                      <a:pt x="535" y="1365"/>
                      <a:pt x="2038" y="501"/>
                    </a:cubicBezTo>
                    <a:cubicBezTo>
                      <a:pt x="1825" y="182"/>
                      <a:pt x="1467" y="0"/>
                      <a:pt x="110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9" name="Google Shape;5299;p49">
                <a:extLst>
                  <a:ext uri="{FF2B5EF4-FFF2-40B4-BE49-F238E27FC236}">
                    <a16:creationId xmlns:a16="http://schemas.microsoft.com/office/drawing/2014/main" id="{46AD2D55-469E-577A-F044-F0CE831A768A}"/>
                  </a:ext>
                </a:extLst>
              </p:cNvPr>
              <p:cNvSpPr/>
              <p:nvPr/>
            </p:nvSpPr>
            <p:spPr>
              <a:xfrm>
                <a:off x="6657936" y="2095418"/>
                <a:ext cx="54609" cy="49799"/>
              </a:xfrm>
              <a:custGeom>
                <a:avLst/>
                <a:gdLst/>
                <a:ahLst/>
                <a:cxnLst/>
                <a:rect l="l" t="t" r="r" b="b"/>
                <a:pathLst>
                  <a:path w="2532" h="2309" extrusionOk="0">
                    <a:moveTo>
                      <a:pt x="1169" y="0"/>
                    </a:moveTo>
                    <a:cubicBezTo>
                      <a:pt x="960" y="0"/>
                      <a:pt x="748" y="57"/>
                      <a:pt x="557" y="178"/>
                    </a:cubicBezTo>
                    <a:cubicBezTo>
                      <a:pt x="0" y="527"/>
                      <a:pt x="269" y="980"/>
                      <a:pt x="618" y="1536"/>
                    </a:cubicBezTo>
                    <a:cubicBezTo>
                      <a:pt x="868" y="1958"/>
                      <a:pt x="1106" y="2309"/>
                      <a:pt x="1450" y="2309"/>
                    </a:cubicBezTo>
                    <a:cubicBezTo>
                      <a:pt x="1558" y="2309"/>
                      <a:pt x="1678" y="2274"/>
                      <a:pt x="1811" y="2194"/>
                    </a:cubicBezTo>
                    <a:cubicBezTo>
                      <a:pt x="2346" y="1844"/>
                      <a:pt x="2532" y="1103"/>
                      <a:pt x="2181" y="568"/>
                    </a:cubicBezTo>
                    <a:cubicBezTo>
                      <a:pt x="1953" y="205"/>
                      <a:pt x="1565" y="0"/>
                      <a:pt x="116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0" name="Google Shape;5300;p49">
                <a:extLst>
                  <a:ext uri="{FF2B5EF4-FFF2-40B4-BE49-F238E27FC236}">
                    <a16:creationId xmlns:a16="http://schemas.microsoft.com/office/drawing/2014/main" id="{9F66C23D-35B1-92C7-0855-8B0F833DE182}"/>
                  </a:ext>
                </a:extLst>
              </p:cNvPr>
              <p:cNvSpPr/>
              <p:nvPr/>
            </p:nvSpPr>
            <p:spPr>
              <a:xfrm>
                <a:off x="6654852" y="2092916"/>
                <a:ext cx="52366" cy="47470"/>
              </a:xfrm>
              <a:custGeom>
                <a:avLst/>
                <a:gdLst/>
                <a:ahLst/>
                <a:cxnLst/>
                <a:rect l="l" t="t" r="r" b="b"/>
                <a:pathLst>
                  <a:path w="2428" h="2201" extrusionOk="0">
                    <a:moveTo>
                      <a:pt x="1137" y="1"/>
                    </a:moveTo>
                    <a:cubicBezTo>
                      <a:pt x="931" y="1"/>
                      <a:pt x="723" y="55"/>
                      <a:pt x="535" y="171"/>
                    </a:cubicBezTo>
                    <a:cubicBezTo>
                      <a:pt x="0" y="500"/>
                      <a:pt x="267" y="931"/>
                      <a:pt x="596" y="1466"/>
                    </a:cubicBezTo>
                    <a:cubicBezTo>
                      <a:pt x="844" y="1869"/>
                      <a:pt x="1057" y="2201"/>
                      <a:pt x="1375" y="2201"/>
                    </a:cubicBezTo>
                    <a:cubicBezTo>
                      <a:pt x="1480" y="2201"/>
                      <a:pt x="1596" y="2165"/>
                      <a:pt x="1728" y="2083"/>
                    </a:cubicBezTo>
                    <a:cubicBezTo>
                      <a:pt x="2263" y="1754"/>
                      <a:pt x="2428" y="1055"/>
                      <a:pt x="2099" y="520"/>
                    </a:cubicBezTo>
                    <a:cubicBezTo>
                      <a:pt x="1885" y="187"/>
                      <a:pt x="1516" y="1"/>
                      <a:pt x="113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1" name="Google Shape;5301;p49">
                <a:extLst>
                  <a:ext uri="{FF2B5EF4-FFF2-40B4-BE49-F238E27FC236}">
                    <a16:creationId xmlns:a16="http://schemas.microsoft.com/office/drawing/2014/main" id="{3CDB91D5-8E24-EA00-811F-2C434C79151B}"/>
                  </a:ext>
                </a:extLst>
              </p:cNvPr>
              <p:cNvSpPr/>
              <p:nvPr/>
            </p:nvSpPr>
            <p:spPr>
              <a:xfrm>
                <a:off x="6654852" y="2092873"/>
                <a:ext cx="44386" cy="47233"/>
              </a:xfrm>
              <a:custGeom>
                <a:avLst/>
                <a:gdLst/>
                <a:ahLst/>
                <a:cxnLst/>
                <a:rect l="l" t="t" r="r" b="b"/>
                <a:pathLst>
                  <a:path w="2058" h="2190" extrusionOk="0">
                    <a:moveTo>
                      <a:pt x="1121" y="1"/>
                    </a:moveTo>
                    <a:cubicBezTo>
                      <a:pt x="921" y="1"/>
                      <a:pt x="719" y="55"/>
                      <a:pt x="535" y="173"/>
                    </a:cubicBezTo>
                    <a:cubicBezTo>
                      <a:pt x="0" y="502"/>
                      <a:pt x="267" y="933"/>
                      <a:pt x="596" y="1468"/>
                    </a:cubicBezTo>
                    <a:cubicBezTo>
                      <a:pt x="836" y="1868"/>
                      <a:pt x="1057" y="2190"/>
                      <a:pt x="1371" y="2190"/>
                    </a:cubicBezTo>
                    <a:cubicBezTo>
                      <a:pt x="1380" y="2190"/>
                      <a:pt x="1390" y="2190"/>
                      <a:pt x="1399" y="2189"/>
                    </a:cubicBezTo>
                    <a:cubicBezTo>
                      <a:pt x="700" y="1654"/>
                      <a:pt x="535" y="1366"/>
                      <a:pt x="2057" y="481"/>
                    </a:cubicBezTo>
                    <a:cubicBezTo>
                      <a:pt x="1832" y="177"/>
                      <a:pt x="1480" y="1"/>
                      <a:pt x="112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2" name="Google Shape;5302;p49">
                <a:extLst>
                  <a:ext uri="{FF2B5EF4-FFF2-40B4-BE49-F238E27FC236}">
                    <a16:creationId xmlns:a16="http://schemas.microsoft.com/office/drawing/2014/main" id="{5919AF7C-8501-AFDA-8964-4715D4DAED57}"/>
                  </a:ext>
                </a:extLst>
              </p:cNvPr>
              <p:cNvSpPr/>
              <p:nvPr/>
            </p:nvSpPr>
            <p:spPr>
              <a:xfrm>
                <a:off x="6527949" y="2160509"/>
                <a:ext cx="54587" cy="49735"/>
              </a:xfrm>
              <a:custGeom>
                <a:avLst/>
                <a:gdLst/>
                <a:ahLst/>
                <a:cxnLst/>
                <a:rect l="l" t="t" r="r" b="b"/>
                <a:pathLst>
                  <a:path w="2531" h="2306" extrusionOk="0">
                    <a:moveTo>
                      <a:pt x="1190" y="1"/>
                    </a:moveTo>
                    <a:cubicBezTo>
                      <a:pt x="973" y="1"/>
                      <a:pt x="753" y="60"/>
                      <a:pt x="555" y="184"/>
                    </a:cubicBezTo>
                    <a:cubicBezTo>
                      <a:pt x="1" y="534"/>
                      <a:pt x="267" y="987"/>
                      <a:pt x="618" y="1541"/>
                    </a:cubicBezTo>
                    <a:cubicBezTo>
                      <a:pt x="879" y="1959"/>
                      <a:pt x="1107" y="2306"/>
                      <a:pt x="1439" y="2306"/>
                    </a:cubicBezTo>
                    <a:cubicBezTo>
                      <a:pt x="1550" y="2306"/>
                      <a:pt x="1672" y="2267"/>
                      <a:pt x="1811" y="2180"/>
                    </a:cubicBezTo>
                    <a:cubicBezTo>
                      <a:pt x="2366" y="1851"/>
                      <a:pt x="2530" y="1110"/>
                      <a:pt x="2181" y="554"/>
                    </a:cubicBezTo>
                    <a:cubicBezTo>
                      <a:pt x="1969" y="196"/>
                      <a:pt x="1585" y="1"/>
                      <a:pt x="119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3" name="Google Shape;5303;p49">
                <a:extLst>
                  <a:ext uri="{FF2B5EF4-FFF2-40B4-BE49-F238E27FC236}">
                    <a16:creationId xmlns:a16="http://schemas.microsoft.com/office/drawing/2014/main" id="{88A15B12-A12F-64DB-BE9D-339C29B9F51B}"/>
                  </a:ext>
                </a:extLst>
              </p:cNvPr>
              <p:cNvSpPr/>
              <p:nvPr/>
            </p:nvSpPr>
            <p:spPr>
              <a:xfrm>
                <a:off x="6525296" y="2158115"/>
                <a:ext cx="51913" cy="47470"/>
              </a:xfrm>
              <a:custGeom>
                <a:avLst/>
                <a:gdLst/>
                <a:ahLst/>
                <a:cxnLst/>
                <a:rect l="l" t="t" r="r" b="b"/>
                <a:pathLst>
                  <a:path w="2407" h="2201" extrusionOk="0">
                    <a:moveTo>
                      <a:pt x="1115" y="1"/>
                    </a:moveTo>
                    <a:cubicBezTo>
                      <a:pt x="910" y="1"/>
                      <a:pt x="702" y="56"/>
                      <a:pt x="514" y="171"/>
                    </a:cubicBezTo>
                    <a:cubicBezTo>
                      <a:pt x="0" y="500"/>
                      <a:pt x="247" y="933"/>
                      <a:pt x="576" y="1468"/>
                    </a:cubicBezTo>
                    <a:cubicBezTo>
                      <a:pt x="826" y="1857"/>
                      <a:pt x="1051" y="2200"/>
                      <a:pt x="1370" y="2200"/>
                    </a:cubicBezTo>
                    <a:cubicBezTo>
                      <a:pt x="1471" y="2200"/>
                      <a:pt x="1582" y="2165"/>
                      <a:pt x="1707" y="2085"/>
                    </a:cubicBezTo>
                    <a:cubicBezTo>
                      <a:pt x="2242" y="1756"/>
                      <a:pt x="2406" y="1057"/>
                      <a:pt x="2077" y="522"/>
                    </a:cubicBezTo>
                    <a:cubicBezTo>
                      <a:pt x="1864" y="188"/>
                      <a:pt x="1494" y="1"/>
                      <a:pt x="11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4" name="Google Shape;5304;p49">
                <a:extLst>
                  <a:ext uri="{FF2B5EF4-FFF2-40B4-BE49-F238E27FC236}">
                    <a16:creationId xmlns:a16="http://schemas.microsoft.com/office/drawing/2014/main" id="{113BD22B-5AE3-B6F1-D052-569F5409AF0D}"/>
                  </a:ext>
                </a:extLst>
              </p:cNvPr>
              <p:cNvSpPr/>
              <p:nvPr/>
            </p:nvSpPr>
            <p:spPr>
              <a:xfrm>
                <a:off x="6525296" y="2157985"/>
                <a:ext cx="43911" cy="47341"/>
              </a:xfrm>
              <a:custGeom>
                <a:avLst/>
                <a:gdLst/>
                <a:ahLst/>
                <a:cxnLst/>
                <a:rect l="l" t="t" r="r" b="b"/>
                <a:pathLst>
                  <a:path w="2036" h="2195" extrusionOk="0">
                    <a:moveTo>
                      <a:pt x="1118" y="0"/>
                    </a:moveTo>
                    <a:cubicBezTo>
                      <a:pt x="911" y="0"/>
                      <a:pt x="702" y="57"/>
                      <a:pt x="514" y="177"/>
                    </a:cubicBezTo>
                    <a:cubicBezTo>
                      <a:pt x="0" y="506"/>
                      <a:pt x="247" y="939"/>
                      <a:pt x="576" y="1474"/>
                    </a:cubicBezTo>
                    <a:cubicBezTo>
                      <a:pt x="815" y="1873"/>
                      <a:pt x="1055" y="2194"/>
                      <a:pt x="1369" y="2194"/>
                    </a:cubicBezTo>
                    <a:cubicBezTo>
                      <a:pt x="1379" y="2194"/>
                      <a:pt x="1389" y="2194"/>
                      <a:pt x="1399" y="2193"/>
                    </a:cubicBezTo>
                    <a:cubicBezTo>
                      <a:pt x="700" y="1658"/>
                      <a:pt x="535" y="1351"/>
                      <a:pt x="2036" y="487"/>
                    </a:cubicBezTo>
                    <a:cubicBezTo>
                      <a:pt x="1827" y="173"/>
                      <a:pt x="1477" y="0"/>
                      <a:pt x="111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5" name="Google Shape;5305;p49">
                <a:extLst>
                  <a:ext uri="{FF2B5EF4-FFF2-40B4-BE49-F238E27FC236}">
                    <a16:creationId xmlns:a16="http://schemas.microsoft.com/office/drawing/2014/main" id="{B2A5E284-E68E-1D4B-FEC0-C48E6E2E3EB4}"/>
                  </a:ext>
                </a:extLst>
              </p:cNvPr>
              <p:cNvSpPr/>
              <p:nvPr/>
            </p:nvSpPr>
            <p:spPr>
              <a:xfrm>
                <a:off x="6881138" y="1988249"/>
                <a:ext cx="54566" cy="49605"/>
              </a:xfrm>
              <a:custGeom>
                <a:avLst/>
                <a:gdLst/>
                <a:ahLst/>
                <a:cxnLst/>
                <a:rect l="l" t="t" r="r" b="b"/>
                <a:pathLst>
                  <a:path w="2530" h="2300" extrusionOk="0">
                    <a:moveTo>
                      <a:pt x="1168" y="0"/>
                    </a:moveTo>
                    <a:cubicBezTo>
                      <a:pt x="959" y="0"/>
                      <a:pt x="747" y="55"/>
                      <a:pt x="555" y="169"/>
                    </a:cubicBezTo>
                    <a:cubicBezTo>
                      <a:pt x="0" y="518"/>
                      <a:pt x="267" y="970"/>
                      <a:pt x="617" y="1527"/>
                    </a:cubicBezTo>
                    <a:cubicBezTo>
                      <a:pt x="867" y="1948"/>
                      <a:pt x="1094" y="2299"/>
                      <a:pt x="1431" y="2299"/>
                    </a:cubicBezTo>
                    <a:cubicBezTo>
                      <a:pt x="1538" y="2299"/>
                      <a:pt x="1656" y="2264"/>
                      <a:pt x="1789" y="2185"/>
                    </a:cubicBezTo>
                    <a:cubicBezTo>
                      <a:pt x="2345" y="1834"/>
                      <a:pt x="2530" y="1115"/>
                      <a:pt x="2181" y="559"/>
                    </a:cubicBezTo>
                    <a:cubicBezTo>
                      <a:pt x="1951" y="196"/>
                      <a:pt x="1564" y="0"/>
                      <a:pt x="11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6" name="Google Shape;5306;p49">
                <a:extLst>
                  <a:ext uri="{FF2B5EF4-FFF2-40B4-BE49-F238E27FC236}">
                    <a16:creationId xmlns:a16="http://schemas.microsoft.com/office/drawing/2014/main" id="{6901925B-D18D-3676-5974-140DED72589B}"/>
                  </a:ext>
                </a:extLst>
              </p:cNvPr>
              <p:cNvSpPr/>
              <p:nvPr/>
            </p:nvSpPr>
            <p:spPr>
              <a:xfrm>
                <a:off x="6878011" y="1985575"/>
                <a:ext cx="52366" cy="47449"/>
              </a:xfrm>
              <a:custGeom>
                <a:avLst/>
                <a:gdLst/>
                <a:ahLst/>
                <a:cxnLst/>
                <a:rect l="l" t="t" r="r" b="b"/>
                <a:pathLst>
                  <a:path w="2428" h="2200" extrusionOk="0">
                    <a:moveTo>
                      <a:pt x="1132" y="0"/>
                    </a:moveTo>
                    <a:cubicBezTo>
                      <a:pt x="928" y="0"/>
                      <a:pt x="722" y="55"/>
                      <a:pt x="535" y="169"/>
                    </a:cubicBezTo>
                    <a:cubicBezTo>
                      <a:pt x="0" y="499"/>
                      <a:pt x="269" y="930"/>
                      <a:pt x="598" y="1465"/>
                    </a:cubicBezTo>
                    <a:cubicBezTo>
                      <a:pt x="845" y="1867"/>
                      <a:pt x="1057" y="2200"/>
                      <a:pt x="1375" y="2200"/>
                    </a:cubicBezTo>
                    <a:cubicBezTo>
                      <a:pt x="1480" y="2200"/>
                      <a:pt x="1596" y="2163"/>
                      <a:pt x="1728" y="2082"/>
                    </a:cubicBezTo>
                    <a:cubicBezTo>
                      <a:pt x="2263" y="1753"/>
                      <a:pt x="2428" y="1053"/>
                      <a:pt x="2099" y="540"/>
                    </a:cubicBezTo>
                    <a:cubicBezTo>
                      <a:pt x="1884" y="191"/>
                      <a:pt x="1513" y="0"/>
                      <a:pt x="113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7" name="Google Shape;5307;p49">
                <a:extLst>
                  <a:ext uri="{FF2B5EF4-FFF2-40B4-BE49-F238E27FC236}">
                    <a16:creationId xmlns:a16="http://schemas.microsoft.com/office/drawing/2014/main" id="{6AF61F12-B428-2CD9-D995-F92706F43251}"/>
                  </a:ext>
                </a:extLst>
              </p:cNvPr>
              <p:cNvSpPr/>
              <p:nvPr/>
            </p:nvSpPr>
            <p:spPr>
              <a:xfrm>
                <a:off x="6878011" y="1985532"/>
                <a:ext cx="44386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2058" h="2189" extrusionOk="0">
                    <a:moveTo>
                      <a:pt x="1116" y="0"/>
                    </a:moveTo>
                    <a:cubicBezTo>
                      <a:pt x="918" y="0"/>
                      <a:pt x="718" y="55"/>
                      <a:pt x="535" y="171"/>
                    </a:cubicBezTo>
                    <a:cubicBezTo>
                      <a:pt x="0" y="501"/>
                      <a:pt x="269" y="932"/>
                      <a:pt x="598" y="1467"/>
                    </a:cubicBezTo>
                    <a:cubicBezTo>
                      <a:pt x="837" y="1866"/>
                      <a:pt x="1057" y="2188"/>
                      <a:pt x="1371" y="2188"/>
                    </a:cubicBezTo>
                    <a:cubicBezTo>
                      <a:pt x="1380" y="2188"/>
                      <a:pt x="1390" y="2188"/>
                      <a:pt x="1399" y="2188"/>
                    </a:cubicBezTo>
                    <a:cubicBezTo>
                      <a:pt x="700" y="1672"/>
                      <a:pt x="535" y="1365"/>
                      <a:pt x="2057" y="501"/>
                    </a:cubicBezTo>
                    <a:cubicBezTo>
                      <a:pt x="1832" y="182"/>
                      <a:pt x="1478" y="0"/>
                      <a:pt x="111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8" name="Google Shape;5308;p49">
                <a:extLst>
                  <a:ext uri="{FF2B5EF4-FFF2-40B4-BE49-F238E27FC236}">
                    <a16:creationId xmlns:a16="http://schemas.microsoft.com/office/drawing/2014/main" id="{B8972CF4-39B0-87C6-B36E-07817915FBC5}"/>
                  </a:ext>
                </a:extLst>
              </p:cNvPr>
              <p:cNvSpPr/>
              <p:nvPr/>
            </p:nvSpPr>
            <p:spPr>
              <a:xfrm>
                <a:off x="6258614" y="2310489"/>
                <a:ext cx="54609" cy="49735"/>
              </a:xfrm>
              <a:custGeom>
                <a:avLst/>
                <a:gdLst/>
                <a:ahLst/>
                <a:cxnLst/>
                <a:rect l="l" t="t" r="r" b="b"/>
                <a:pathLst>
                  <a:path w="2532" h="2306" extrusionOk="0">
                    <a:moveTo>
                      <a:pt x="1171" y="0"/>
                    </a:moveTo>
                    <a:cubicBezTo>
                      <a:pt x="953" y="0"/>
                      <a:pt x="733" y="59"/>
                      <a:pt x="535" y="183"/>
                    </a:cubicBezTo>
                    <a:cubicBezTo>
                      <a:pt x="0" y="534"/>
                      <a:pt x="269" y="986"/>
                      <a:pt x="618" y="1541"/>
                    </a:cubicBezTo>
                    <a:cubicBezTo>
                      <a:pt x="881" y="1958"/>
                      <a:pt x="1108" y="2305"/>
                      <a:pt x="1440" y="2305"/>
                    </a:cubicBezTo>
                    <a:cubicBezTo>
                      <a:pt x="1550" y="2305"/>
                      <a:pt x="1672" y="2267"/>
                      <a:pt x="1811" y="2179"/>
                    </a:cubicBezTo>
                    <a:cubicBezTo>
                      <a:pt x="2367" y="1829"/>
                      <a:pt x="2532" y="1088"/>
                      <a:pt x="2181" y="553"/>
                    </a:cubicBezTo>
                    <a:cubicBezTo>
                      <a:pt x="1956" y="196"/>
                      <a:pt x="1568" y="0"/>
                      <a:pt x="117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9" name="Google Shape;5309;p49">
                <a:extLst>
                  <a:ext uri="{FF2B5EF4-FFF2-40B4-BE49-F238E27FC236}">
                    <a16:creationId xmlns:a16="http://schemas.microsoft.com/office/drawing/2014/main" id="{E6BF9084-2F35-5CA4-5DF8-4B1D89B07F0C}"/>
                  </a:ext>
                </a:extLst>
              </p:cNvPr>
              <p:cNvSpPr/>
              <p:nvPr/>
            </p:nvSpPr>
            <p:spPr>
              <a:xfrm>
                <a:off x="6255530" y="2307987"/>
                <a:ext cx="51913" cy="47556"/>
              </a:xfrm>
              <a:custGeom>
                <a:avLst/>
                <a:gdLst/>
                <a:ahLst/>
                <a:cxnLst/>
                <a:rect l="l" t="t" r="r" b="b"/>
                <a:pathLst>
                  <a:path w="2407" h="2205" extrusionOk="0">
                    <a:moveTo>
                      <a:pt x="1128" y="1"/>
                    </a:moveTo>
                    <a:cubicBezTo>
                      <a:pt x="919" y="1"/>
                      <a:pt x="706" y="58"/>
                      <a:pt x="514" y="176"/>
                    </a:cubicBezTo>
                    <a:cubicBezTo>
                      <a:pt x="0" y="505"/>
                      <a:pt x="247" y="938"/>
                      <a:pt x="596" y="1473"/>
                    </a:cubicBezTo>
                    <a:cubicBezTo>
                      <a:pt x="845" y="1862"/>
                      <a:pt x="1071" y="2204"/>
                      <a:pt x="1390" y="2204"/>
                    </a:cubicBezTo>
                    <a:cubicBezTo>
                      <a:pt x="1492" y="2204"/>
                      <a:pt x="1604" y="2169"/>
                      <a:pt x="1728" y="2090"/>
                    </a:cubicBezTo>
                    <a:cubicBezTo>
                      <a:pt x="2263" y="1739"/>
                      <a:pt x="2406" y="1040"/>
                      <a:pt x="2077" y="526"/>
                    </a:cubicBezTo>
                    <a:cubicBezTo>
                      <a:pt x="1866" y="183"/>
                      <a:pt x="1503" y="1"/>
                      <a:pt x="11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0" name="Google Shape;5310;p49">
                <a:extLst>
                  <a:ext uri="{FF2B5EF4-FFF2-40B4-BE49-F238E27FC236}">
                    <a16:creationId xmlns:a16="http://schemas.microsoft.com/office/drawing/2014/main" id="{0DA7CA52-957E-4961-C5DB-74CA7BDE6EC3}"/>
                  </a:ext>
                </a:extLst>
              </p:cNvPr>
              <p:cNvSpPr/>
              <p:nvPr/>
            </p:nvSpPr>
            <p:spPr>
              <a:xfrm>
                <a:off x="6255530" y="2307944"/>
                <a:ext cx="43933" cy="47341"/>
              </a:xfrm>
              <a:custGeom>
                <a:avLst/>
                <a:gdLst/>
                <a:ahLst/>
                <a:cxnLst/>
                <a:rect l="l" t="t" r="r" b="b"/>
                <a:pathLst>
                  <a:path w="2037" h="2195" extrusionOk="0">
                    <a:moveTo>
                      <a:pt x="1118" y="1"/>
                    </a:moveTo>
                    <a:cubicBezTo>
                      <a:pt x="911" y="1"/>
                      <a:pt x="702" y="58"/>
                      <a:pt x="514" y="178"/>
                    </a:cubicBezTo>
                    <a:cubicBezTo>
                      <a:pt x="0" y="507"/>
                      <a:pt x="247" y="940"/>
                      <a:pt x="596" y="1475"/>
                    </a:cubicBezTo>
                    <a:cubicBezTo>
                      <a:pt x="835" y="1873"/>
                      <a:pt x="1074" y="2195"/>
                      <a:pt x="1389" y="2195"/>
                    </a:cubicBezTo>
                    <a:cubicBezTo>
                      <a:pt x="1399" y="2195"/>
                      <a:pt x="1409" y="2194"/>
                      <a:pt x="1419" y="2194"/>
                    </a:cubicBezTo>
                    <a:cubicBezTo>
                      <a:pt x="700" y="1659"/>
                      <a:pt x="535" y="1371"/>
                      <a:pt x="2036" y="487"/>
                    </a:cubicBezTo>
                    <a:cubicBezTo>
                      <a:pt x="1827" y="173"/>
                      <a:pt x="1477" y="1"/>
                      <a:pt x="111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1" name="Google Shape;5311;p49">
                <a:extLst>
                  <a:ext uri="{FF2B5EF4-FFF2-40B4-BE49-F238E27FC236}">
                    <a16:creationId xmlns:a16="http://schemas.microsoft.com/office/drawing/2014/main" id="{B4A77976-B188-B274-C152-BF6F67E94BA6}"/>
                  </a:ext>
                </a:extLst>
              </p:cNvPr>
              <p:cNvSpPr/>
              <p:nvPr/>
            </p:nvSpPr>
            <p:spPr>
              <a:xfrm>
                <a:off x="6145492" y="2366824"/>
                <a:ext cx="54156" cy="49735"/>
              </a:xfrm>
              <a:custGeom>
                <a:avLst/>
                <a:gdLst/>
                <a:ahLst/>
                <a:cxnLst/>
                <a:rect l="l" t="t" r="r" b="b"/>
                <a:pathLst>
                  <a:path w="2511" h="2306" extrusionOk="0">
                    <a:moveTo>
                      <a:pt x="1165" y="0"/>
                    </a:moveTo>
                    <a:cubicBezTo>
                      <a:pt x="950" y="0"/>
                      <a:pt x="732" y="60"/>
                      <a:pt x="535" y="185"/>
                    </a:cubicBezTo>
                    <a:cubicBezTo>
                      <a:pt x="0" y="533"/>
                      <a:pt x="267" y="986"/>
                      <a:pt x="617" y="1542"/>
                    </a:cubicBezTo>
                    <a:cubicBezTo>
                      <a:pt x="879" y="1958"/>
                      <a:pt x="1106" y="2306"/>
                      <a:pt x="1438" y="2306"/>
                    </a:cubicBezTo>
                    <a:cubicBezTo>
                      <a:pt x="1549" y="2306"/>
                      <a:pt x="1672" y="2267"/>
                      <a:pt x="1811" y="2179"/>
                    </a:cubicBezTo>
                    <a:cubicBezTo>
                      <a:pt x="2365" y="1830"/>
                      <a:pt x="2510" y="1110"/>
                      <a:pt x="2160" y="555"/>
                    </a:cubicBezTo>
                    <a:cubicBezTo>
                      <a:pt x="1935" y="196"/>
                      <a:pt x="1555" y="0"/>
                      <a:pt x="116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2" name="Google Shape;5312;p49">
                <a:extLst>
                  <a:ext uri="{FF2B5EF4-FFF2-40B4-BE49-F238E27FC236}">
                    <a16:creationId xmlns:a16="http://schemas.microsoft.com/office/drawing/2014/main" id="{B74AC39C-644F-5450-31E8-B0EC38B5F4E2}"/>
                  </a:ext>
                </a:extLst>
              </p:cNvPr>
              <p:cNvSpPr/>
              <p:nvPr/>
            </p:nvSpPr>
            <p:spPr>
              <a:xfrm>
                <a:off x="6142365" y="2364343"/>
                <a:ext cx="51956" cy="47599"/>
              </a:xfrm>
              <a:custGeom>
                <a:avLst/>
                <a:gdLst/>
                <a:ahLst/>
                <a:cxnLst/>
                <a:rect l="l" t="t" r="r" b="b"/>
                <a:pathLst>
                  <a:path w="2409" h="2207" extrusionOk="0">
                    <a:moveTo>
                      <a:pt x="1131" y="1"/>
                    </a:moveTo>
                    <a:cubicBezTo>
                      <a:pt x="921" y="1"/>
                      <a:pt x="708" y="58"/>
                      <a:pt x="516" y="176"/>
                    </a:cubicBezTo>
                    <a:cubicBezTo>
                      <a:pt x="0" y="505"/>
                      <a:pt x="247" y="958"/>
                      <a:pt x="598" y="1471"/>
                    </a:cubicBezTo>
                    <a:cubicBezTo>
                      <a:pt x="846" y="1874"/>
                      <a:pt x="1070" y="2206"/>
                      <a:pt x="1384" y="2206"/>
                    </a:cubicBezTo>
                    <a:cubicBezTo>
                      <a:pt x="1488" y="2206"/>
                      <a:pt x="1601" y="2170"/>
                      <a:pt x="1729" y="2089"/>
                    </a:cubicBezTo>
                    <a:cubicBezTo>
                      <a:pt x="2263" y="1759"/>
                      <a:pt x="2408" y="1060"/>
                      <a:pt x="2079" y="525"/>
                    </a:cubicBezTo>
                    <a:cubicBezTo>
                      <a:pt x="1868" y="182"/>
                      <a:pt x="1506" y="1"/>
                      <a:pt x="113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3" name="Google Shape;5313;p49">
                <a:extLst>
                  <a:ext uri="{FF2B5EF4-FFF2-40B4-BE49-F238E27FC236}">
                    <a16:creationId xmlns:a16="http://schemas.microsoft.com/office/drawing/2014/main" id="{44C7B5C4-1F44-AB80-0843-4F4D9BD062F9}"/>
                  </a:ext>
                </a:extLst>
              </p:cNvPr>
              <p:cNvSpPr/>
              <p:nvPr/>
            </p:nvSpPr>
            <p:spPr>
              <a:xfrm>
                <a:off x="6142365" y="2364300"/>
                <a:ext cx="43955" cy="47362"/>
              </a:xfrm>
              <a:custGeom>
                <a:avLst/>
                <a:gdLst/>
                <a:ahLst/>
                <a:cxnLst/>
                <a:rect l="l" t="t" r="r" b="b"/>
                <a:pathLst>
                  <a:path w="2038" h="2196" extrusionOk="0">
                    <a:moveTo>
                      <a:pt x="1115" y="1"/>
                    </a:moveTo>
                    <a:cubicBezTo>
                      <a:pt x="911" y="1"/>
                      <a:pt x="703" y="58"/>
                      <a:pt x="516" y="178"/>
                    </a:cubicBezTo>
                    <a:cubicBezTo>
                      <a:pt x="0" y="507"/>
                      <a:pt x="247" y="960"/>
                      <a:pt x="598" y="1473"/>
                    </a:cubicBezTo>
                    <a:cubicBezTo>
                      <a:pt x="838" y="1873"/>
                      <a:pt x="1057" y="2195"/>
                      <a:pt x="1391" y="2195"/>
                    </a:cubicBezTo>
                    <a:cubicBezTo>
                      <a:pt x="1401" y="2195"/>
                      <a:pt x="1411" y="2195"/>
                      <a:pt x="1421" y="2194"/>
                    </a:cubicBezTo>
                    <a:cubicBezTo>
                      <a:pt x="700" y="1679"/>
                      <a:pt x="535" y="1371"/>
                      <a:pt x="2038" y="486"/>
                    </a:cubicBezTo>
                    <a:cubicBezTo>
                      <a:pt x="1816" y="173"/>
                      <a:pt x="1469" y="1"/>
                      <a:pt x="111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4" name="Google Shape;5314;p49">
                <a:extLst>
                  <a:ext uri="{FF2B5EF4-FFF2-40B4-BE49-F238E27FC236}">
                    <a16:creationId xmlns:a16="http://schemas.microsoft.com/office/drawing/2014/main" id="{E7E7EF6B-1B82-B9E4-1801-A1599C287F57}"/>
                  </a:ext>
                </a:extLst>
              </p:cNvPr>
              <p:cNvSpPr/>
              <p:nvPr/>
            </p:nvSpPr>
            <p:spPr>
              <a:xfrm>
                <a:off x="6015936" y="2433381"/>
                <a:ext cx="54566" cy="49735"/>
              </a:xfrm>
              <a:custGeom>
                <a:avLst/>
                <a:gdLst/>
                <a:ahLst/>
                <a:cxnLst/>
                <a:rect l="l" t="t" r="r" b="b"/>
                <a:pathLst>
                  <a:path w="2530" h="2306" extrusionOk="0">
                    <a:moveTo>
                      <a:pt x="1186" y="0"/>
                    </a:moveTo>
                    <a:cubicBezTo>
                      <a:pt x="971" y="0"/>
                      <a:pt x="753" y="60"/>
                      <a:pt x="555" y="184"/>
                    </a:cubicBezTo>
                    <a:cubicBezTo>
                      <a:pt x="0" y="533"/>
                      <a:pt x="267" y="986"/>
                      <a:pt x="617" y="1542"/>
                    </a:cubicBezTo>
                    <a:cubicBezTo>
                      <a:pt x="879" y="1958"/>
                      <a:pt x="1118" y="2305"/>
                      <a:pt x="1456" y="2305"/>
                    </a:cubicBezTo>
                    <a:cubicBezTo>
                      <a:pt x="1568" y="2305"/>
                      <a:pt x="1692" y="2267"/>
                      <a:pt x="1830" y="2179"/>
                    </a:cubicBezTo>
                    <a:cubicBezTo>
                      <a:pt x="2365" y="1830"/>
                      <a:pt x="2530" y="1109"/>
                      <a:pt x="2181" y="555"/>
                    </a:cubicBezTo>
                    <a:cubicBezTo>
                      <a:pt x="1955" y="196"/>
                      <a:pt x="1576" y="0"/>
                      <a:pt x="118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5" name="Google Shape;5315;p49">
                <a:extLst>
                  <a:ext uri="{FF2B5EF4-FFF2-40B4-BE49-F238E27FC236}">
                    <a16:creationId xmlns:a16="http://schemas.microsoft.com/office/drawing/2014/main" id="{0CF3F2C7-95AC-BBCA-66F0-A4BCB04EFA33}"/>
                  </a:ext>
                </a:extLst>
              </p:cNvPr>
              <p:cNvSpPr/>
              <p:nvPr/>
            </p:nvSpPr>
            <p:spPr>
              <a:xfrm>
                <a:off x="6013262" y="2430901"/>
                <a:ext cx="51913" cy="47535"/>
              </a:xfrm>
              <a:custGeom>
                <a:avLst/>
                <a:gdLst/>
                <a:ahLst/>
                <a:cxnLst/>
                <a:rect l="l" t="t" r="r" b="b"/>
                <a:pathLst>
                  <a:path w="2407" h="2204" extrusionOk="0">
                    <a:moveTo>
                      <a:pt x="1130" y="0"/>
                    </a:moveTo>
                    <a:cubicBezTo>
                      <a:pt x="920" y="0"/>
                      <a:pt x="707" y="58"/>
                      <a:pt x="514" y="176"/>
                    </a:cubicBezTo>
                    <a:cubicBezTo>
                      <a:pt x="1" y="505"/>
                      <a:pt x="248" y="936"/>
                      <a:pt x="577" y="1471"/>
                    </a:cubicBezTo>
                    <a:cubicBezTo>
                      <a:pt x="841" y="1861"/>
                      <a:pt x="1059" y="2203"/>
                      <a:pt x="1382" y="2203"/>
                    </a:cubicBezTo>
                    <a:cubicBezTo>
                      <a:pt x="1485" y="2203"/>
                      <a:pt x="1599" y="2168"/>
                      <a:pt x="1729" y="2088"/>
                    </a:cubicBezTo>
                    <a:cubicBezTo>
                      <a:pt x="2264" y="1739"/>
                      <a:pt x="2407" y="1040"/>
                      <a:pt x="2078" y="525"/>
                    </a:cubicBezTo>
                    <a:cubicBezTo>
                      <a:pt x="1867" y="182"/>
                      <a:pt x="1504" y="0"/>
                      <a:pt x="113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6" name="Google Shape;5316;p49">
                <a:extLst>
                  <a:ext uri="{FF2B5EF4-FFF2-40B4-BE49-F238E27FC236}">
                    <a16:creationId xmlns:a16="http://schemas.microsoft.com/office/drawing/2014/main" id="{EB6D191F-B640-752D-0AB3-19D22B2F8823}"/>
                  </a:ext>
                </a:extLst>
              </p:cNvPr>
              <p:cNvSpPr/>
              <p:nvPr/>
            </p:nvSpPr>
            <p:spPr>
              <a:xfrm>
                <a:off x="6013262" y="2430857"/>
                <a:ext cx="43933" cy="47341"/>
              </a:xfrm>
              <a:custGeom>
                <a:avLst/>
                <a:gdLst/>
                <a:ahLst/>
                <a:cxnLst/>
                <a:rect l="l" t="t" r="r" b="b"/>
                <a:pathLst>
                  <a:path w="2037" h="2195" extrusionOk="0">
                    <a:moveTo>
                      <a:pt x="1115" y="0"/>
                    </a:moveTo>
                    <a:cubicBezTo>
                      <a:pt x="910" y="0"/>
                      <a:pt x="703" y="58"/>
                      <a:pt x="514" y="178"/>
                    </a:cubicBezTo>
                    <a:cubicBezTo>
                      <a:pt x="1" y="507"/>
                      <a:pt x="248" y="938"/>
                      <a:pt x="577" y="1473"/>
                    </a:cubicBezTo>
                    <a:cubicBezTo>
                      <a:pt x="836" y="1873"/>
                      <a:pt x="1058" y="2195"/>
                      <a:pt x="1372" y="2195"/>
                    </a:cubicBezTo>
                    <a:cubicBezTo>
                      <a:pt x="1381" y="2195"/>
                      <a:pt x="1390" y="2195"/>
                      <a:pt x="1400" y="2194"/>
                    </a:cubicBezTo>
                    <a:cubicBezTo>
                      <a:pt x="700" y="1659"/>
                      <a:pt x="536" y="1371"/>
                      <a:pt x="2037" y="486"/>
                    </a:cubicBezTo>
                    <a:cubicBezTo>
                      <a:pt x="1815" y="173"/>
                      <a:pt x="1469" y="0"/>
                      <a:pt x="111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7" name="Google Shape;5317;p49">
                <a:extLst>
                  <a:ext uri="{FF2B5EF4-FFF2-40B4-BE49-F238E27FC236}">
                    <a16:creationId xmlns:a16="http://schemas.microsoft.com/office/drawing/2014/main" id="{6E746C2B-B82F-3B3D-B8AE-21433C3AE755}"/>
                  </a:ext>
                </a:extLst>
              </p:cNvPr>
              <p:cNvSpPr/>
              <p:nvPr/>
            </p:nvSpPr>
            <p:spPr>
              <a:xfrm>
                <a:off x="6367336" y="2257670"/>
                <a:ext cx="54566" cy="49692"/>
              </a:xfrm>
              <a:custGeom>
                <a:avLst/>
                <a:gdLst/>
                <a:ahLst/>
                <a:cxnLst/>
                <a:rect l="l" t="t" r="r" b="b"/>
                <a:pathLst>
                  <a:path w="2530" h="2304" extrusionOk="0">
                    <a:moveTo>
                      <a:pt x="1186" y="1"/>
                    </a:moveTo>
                    <a:cubicBezTo>
                      <a:pt x="971" y="1"/>
                      <a:pt x="753" y="60"/>
                      <a:pt x="555" y="185"/>
                    </a:cubicBezTo>
                    <a:cubicBezTo>
                      <a:pt x="0" y="534"/>
                      <a:pt x="267" y="986"/>
                      <a:pt x="618" y="1543"/>
                    </a:cubicBezTo>
                    <a:cubicBezTo>
                      <a:pt x="881" y="1946"/>
                      <a:pt x="1122" y="2303"/>
                      <a:pt x="1454" y="2303"/>
                    </a:cubicBezTo>
                    <a:cubicBezTo>
                      <a:pt x="1562" y="2303"/>
                      <a:pt x="1680" y="2265"/>
                      <a:pt x="1811" y="2180"/>
                    </a:cubicBezTo>
                    <a:cubicBezTo>
                      <a:pt x="2365" y="1831"/>
                      <a:pt x="2530" y="1090"/>
                      <a:pt x="2181" y="555"/>
                    </a:cubicBezTo>
                    <a:cubicBezTo>
                      <a:pt x="1955" y="197"/>
                      <a:pt x="1576" y="1"/>
                      <a:pt x="118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8" name="Google Shape;5318;p49">
                <a:extLst>
                  <a:ext uri="{FF2B5EF4-FFF2-40B4-BE49-F238E27FC236}">
                    <a16:creationId xmlns:a16="http://schemas.microsoft.com/office/drawing/2014/main" id="{9069F4EC-3822-C75B-1BE9-59ECC88B35EE}"/>
                  </a:ext>
                </a:extLst>
              </p:cNvPr>
              <p:cNvSpPr/>
              <p:nvPr/>
            </p:nvSpPr>
            <p:spPr>
              <a:xfrm>
                <a:off x="6364208" y="2254974"/>
                <a:ext cx="52387" cy="47578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2206" extrusionOk="0">
                    <a:moveTo>
                      <a:pt x="1140" y="0"/>
                    </a:moveTo>
                    <a:cubicBezTo>
                      <a:pt x="932" y="0"/>
                      <a:pt x="721" y="60"/>
                      <a:pt x="535" y="186"/>
                    </a:cubicBezTo>
                    <a:cubicBezTo>
                      <a:pt x="1" y="516"/>
                      <a:pt x="269" y="947"/>
                      <a:pt x="598" y="1482"/>
                    </a:cubicBezTo>
                    <a:cubicBezTo>
                      <a:pt x="844" y="1867"/>
                      <a:pt x="1067" y="2205"/>
                      <a:pt x="1388" y="2205"/>
                    </a:cubicBezTo>
                    <a:cubicBezTo>
                      <a:pt x="1496" y="2205"/>
                      <a:pt x="1615" y="2167"/>
                      <a:pt x="1750" y="2079"/>
                    </a:cubicBezTo>
                    <a:cubicBezTo>
                      <a:pt x="2264" y="1750"/>
                      <a:pt x="2428" y="1050"/>
                      <a:pt x="2099" y="516"/>
                    </a:cubicBezTo>
                    <a:cubicBezTo>
                      <a:pt x="1876" y="186"/>
                      <a:pt x="1510" y="0"/>
                      <a:pt x="114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9" name="Google Shape;5319;p49">
                <a:extLst>
                  <a:ext uri="{FF2B5EF4-FFF2-40B4-BE49-F238E27FC236}">
                    <a16:creationId xmlns:a16="http://schemas.microsoft.com/office/drawing/2014/main" id="{145DB00B-7A7D-1BF3-04F8-44B4B8145798}"/>
                  </a:ext>
                </a:extLst>
              </p:cNvPr>
              <p:cNvSpPr/>
              <p:nvPr/>
            </p:nvSpPr>
            <p:spPr>
              <a:xfrm>
                <a:off x="6364208" y="2255147"/>
                <a:ext cx="44386" cy="47362"/>
              </a:xfrm>
              <a:custGeom>
                <a:avLst/>
                <a:gdLst/>
                <a:ahLst/>
                <a:cxnLst/>
                <a:rect l="l" t="t" r="r" b="b"/>
                <a:pathLst>
                  <a:path w="2058" h="2196" extrusionOk="0">
                    <a:moveTo>
                      <a:pt x="1136" y="1"/>
                    </a:moveTo>
                    <a:cubicBezTo>
                      <a:pt x="931" y="1"/>
                      <a:pt x="724" y="58"/>
                      <a:pt x="535" y="178"/>
                    </a:cubicBezTo>
                    <a:cubicBezTo>
                      <a:pt x="1" y="508"/>
                      <a:pt x="269" y="939"/>
                      <a:pt x="598" y="1474"/>
                    </a:cubicBezTo>
                    <a:cubicBezTo>
                      <a:pt x="857" y="1855"/>
                      <a:pt x="1079" y="2195"/>
                      <a:pt x="1394" y="2195"/>
                    </a:cubicBezTo>
                    <a:cubicBezTo>
                      <a:pt x="1403" y="2195"/>
                      <a:pt x="1412" y="2195"/>
                      <a:pt x="1421" y="2194"/>
                    </a:cubicBezTo>
                    <a:cubicBezTo>
                      <a:pt x="721" y="1660"/>
                      <a:pt x="557" y="1350"/>
                      <a:pt x="2058" y="486"/>
                    </a:cubicBezTo>
                    <a:cubicBezTo>
                      <a:pt x="1837" y="173"/>
                      <a:pt x="1491" y="1"/>
                      <a:pt x="113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0" name="Google Shape;5320;p49">
                <a:extLst>
                  <a:ext uri="{FF2B5EF4-FFF2-40B4-BE49-F238E27FC236}">
                    <a16:creationId xmlns:a16="http://schemas.microsoft.com/office/drawing/2014/main" id="{BCDCF938-A2F1-F958-9B20-0FDBA3727F2C}"/>
                  </a:ext>
                </a:extLst>
              </p:cNvPr>
              <p:cNvSpPr/>
              <p:nvPr/>
            </p:nvSpPr>
            <p:spPr>
              <a:xfrm>
                <a:off x="5772332" y="2563778"/>
                <a:ext cx="55040" cy="49605"/>
              </a:xfrm>
              <a:custGeom>
                <a:avLst/>
                <a:gdLst/>
                <a:ahLst/>
                <a:cxnLst/>
                <a:rect l="l" t="t" r="r" b="b"/>
                <a:pathLst>
                  <a:path w="2552" h="2300" extrusionOk="0">
                    <a:moveTo>
                      <a:pt x="1217" y="1"/>
                    </a:moveTo>
                    <a:cubicBezTo>
                      <a:pt x="989" y="1"/>
                      <a:pt x="758" y="67"/>
                      <a:pt x="557" y="206"/>
                    </a:cubicBezTo>
                    <a:cubicBezTo>
                      <a:pt x="0" y="557"/>
                      <a:pt x="288" y="1010"/>
                      <a:pt x="659" y="1544"/>
                    </a:cubicBezTo>
                    <a:cubicBezTo>
                      <a:pt x="918" y="1955"/>
                      <a:pt x="1155" y="2300"/>
                      <a:pt x="1486" y="2300"/>
                    </a:cubicBezTo>
                    <a:cubicBezTo>
                      <a:pt x="1602" y="2300"/>
                      <a:pt x="1729" y="2257"/>
                      <a:pt x="1873" y="2162"/>
                    </a:cubicBezTo>
                    <a:cubicBezTo>
                      <a:pt x="2408" y="1791"/>
                      <a:pt x="2551" y="1070"/>
                      <a:pt x="2181" y="516"/>
                    </a:cubicBezTo>
                    <a:cubicBezTo>
                      <a:pt x="1963" y="182"/>
                      <a:pt x="1594" y="1"/>
                      <a:pt x="121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1" name="Google Shape;5321;p49">
                <a:extLst>
                  <a:ext uri="{FF2B5EF4-FFF2-40B4-BE49-F238E27FC236}">
                    <a16:creationId xmlns:a16="http://schemas.microsoft.com/office/drawing/2014/main" id="{198B4448-266F-D5DF-7A36-FC18C27FA85F}"/>
                  </a:ext>
                </a:extLst>
              </p:cNvPr>
              <p:cNvSpPr/>
              <p:nvPr/>
            </p:nvSpPr>
            <p:spPr>
              <a:xfrm>
                <a:off x="5769247" y="2561427"/>
                <a:ext cx="52797" cy="47341"/>
              </a:xfrm>
              <a:custGeom>
                <a:avLst/>
                <a:gdLst/>
                <a:ahLst/>
                <a:cxnLst/>
                <a:rect l="l" t="t" r="r" b="b"/>
                <a:pathLst>
                  <a:path w="2448" h="2195" extrusionOk="0">
                    <a:moveTo>
                      <a:pt x="1157" y="1"/>
                    </a:moveTo>
                    <a:cubicBezTo>
                      <a:pt x="942" y="1"/>
                      <a:pt x="726" y="62"/>
                      <a:pt x="535" y="192"/>
                    </a:cubicBezTo>
                    <a:cubicBezTo>
                      <a:pt x="0" y="543"/>
                      <a:pt x="288" y="954"/>
                      <a:pt x="617" y="1489"/>
                    </a:cubicBezTo>
                    <a:cubicBezTo>
                      <a:pt x="876" y="1870"/>
                      <a:pt x="1113" y="2194"/>
                      <a:pt x="1428" y="2194"/>
                    </a:cubicBezTo>
                    <a:cubicBezTo>
                      <a:pt x="1537" y="2194"/>
                      <a:pt x="1656" y="2155"/>
                      <a:pt x="1789" y="2065"/>
                    </a:cubicBezTo>
                    <a:cubicBezTo>
                      <a:pt x="2304" y="1714"/>
                      <a:pt x="2447" y="1015"/>
                      <a:pt x="2098" y="501"/>
                    </a:cubicBezTo>
                    <a:cubicBezTo>
                      <a:pt x="1878" y="178"/>
                      <a:pt x="1520" y="1"/>
                      <a:pt x="115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2" name="Google Shape;5322;p49">
                <a:extLst>
                  <a:ext uri="{FF2B5EF4-FFF2-40B4-BE49-F238E27FC236}">
                    <a16:creationId xmlns:a16="http://schemas.microsoft.com/office/drawing/2014/main" id="{0038CBAE-C8B5-1D33-5311-8F7FB5AFF859}"/>
                  </a:ext>
                </a:extLst>
              </p:cNvPr>
              <p:cNvSpPr/>
              <p:nvPr/>
            </p:nvSpPr>
            <p:spPr>
              <a:xfrm>
                <a:off x="5769247" y="2561384"/>
                <a:ext cx="44386" cy="47276"/>
              </a:xfrm>
              <a:custGeom>
                <a:avLst/>
                <a:gdLst/>
                <a:ahLst/>
                <a:cxnLst/>
                <a:rect l="l" t="t" r="r" b="b"/>
                <a:pathLst>
                  <a:path w="2058" h="2192" extrusionOk="0">
                    <a:moveTo>
                      <a:pt x="1146" y="1"/>
                    </a:moveTo>
                    <a:cubicBezTo>
                      <a:pt x="934" y="1"/>
                      <a:pt x="722" y="62"/>
                      <a:pt x="535" y="194"/>
                    </a:cubicBezTo>
                    <a:cubicBezTo>
                      <a:pt x="0" y="545"/>
                      <a:pt x="288" y="956"/>
                      <a:pt x="617" y="1491"/>
                    </a:cubicBezTo>
                    <a:cubicBezTo>
                      <a:pt x="876" y="1870"/>
                      <a:pt x="1117" y="2191"/>
                      <a:pt x="1432" y="2191"/>
                    </a:cubicBezTo>
                    <a:cubicBezTo>
                      <a:pt x="1441" y="2191"/>
                      <a:pt x="1450" y="2191"/>
                      <a:pt x="1460" y="2190"/>
                    </a:cubicBezTo>
                    <a:cubicBezTo>
                      <a:pt x="741" y="1675"/>
                      <a:pt x="576" y="1367"/>
                      <a:pt x="2057" y="462"/>
                    </a:cubicBezTo>
                    <a:cubicBezTo>
                      <a:pt x="1839" y="167"/>
                      <a:pt x="1494" y="1"/>
                      <a:pt x="114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3" name="Google Shape;5323;p49">
                <a:extLst>
                  <a:ext uri="{FF2B5EF4-FFF2-40B4-BE49-F238E27FC236}">
                    <a16:creationId xmlns:a16="http://schemas.microsoft.com/office/drawing/2014/main" id="{2DEFD7A8-238D-37C0-45AB-741DAB180262}"/>
                  </a:ext>
                </a:extLst>
              </p:cNvPr>
              <p:cNvSpPr/>
              <p:nvPr/>
            </p:nvSpPr>
            <p:spPr>
              <a:xfrm>
                <a:off x="5660979" y="2623132"/>
                <a:ext cx="54566" cy="49454"/>
              </a:xfrm>
              <a:custGeom>
                <a:avLst/>
                <a:gdLst/>
                <a:ahLst/>
                <a:cxnLst/>
                <a:rect l="l" t="t" r="r" b="b"/>
                <a:pathLst>
                  <a:path w="2530" h="2293" extrusionOk="0">
                    <a:moveTo>
                      <a:pt x="1180" y="0"/>
                    </a:moveTo>
                    <a:cubicBezTo>
                      <a:pt x="957" y="0"/>
                      <a:pt x="732" y="62"/>
                      <a:pt x="535" y="191"/>
                    </a:cubicBezTo>
                    <a:cubicBezTo>
                      <a:pt x="0" y="562"/>
                      <a:pt x="267" y="1014"/>
                      <a:pt x="637" y="1549"/>
                    </a:cubicBezTo>
                    <a:cubicBezTo>
                      <a:pt x="900" y="1950"/>
                      <a:pt x="1139" y="2292"/>
                      <a:pt x="1476" y="2292"/>
                    </a:cubicBezTo>
                    <a:cubicBezTo>
                      <a:pt x="1588" y="2292"/>
                      <a:pt x="1712" y="2254"/>
                      <a:pt x="1852" y="2166"/>
                    </a:cubicBezTo>
                    <a:cubicBezTo>
                      <a:pt x="2387" y="1796"/>
                      <a:pt x="2530" y="1055"/>
                      <a:pt x="2160" y="520"/>
                    </a:cubicBezTo>
                    <a:cubicBezTo>
                      <a:pt x="1939" y="183"/>
                      <a:pt x="1563" y="0"/>
                      <a:pt x="118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4" name="Google Shape;5324;p49">
                <a:extLst>
                  <a:ext uri="{FF2B5EF4-FFF2-40B4-BE49-F238E27FC236}">
                    <a16:creationId xmlns:a16="http://schemas.microsoft.com/office/drawing/2014/main" id="{A15E39A6-2235-5A84-F874-74183001C254}"/>
                  </a:ext>
                </a:extLst>
              </p:cNvPr>
              <p:cNvSpPr/>
              <p:nvPr/>
            </p:nvSpPr>
            <p:spPr>
              <a:xfrm>
                <a:off x="5657851" y="2620436"/>
                <a:ext cx="52387" cy="47535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2204" extrusionOk="0">
                    <a:moveTo>
                      <a:pt x="1138" y="1"/>
                    </a:moveTo>
                    <a:cubicBezTo>
                      <a:pt x="923" y="1"/>
                      <a:pt x="706" y="63"/>
                      <a:pt x="516" y="193"/>
                    </a:cubicBezTo>
                    <a:cubicBezTo>
                      <a:pt x="1" y="542"/>
                      <a:pt x="269" y="975"/>
                      <a:pt x="598" y="1488"/>
                    </a:cubicBezTo>
                    <a:cubicBezTo>
                      <a:pt x="860" y="1875"/>
                      <a:pt x="1100" y="2203"/>
                      <a:pt x="1421" y="2203"/>
                    </a:cubicBezTo>
                    <a:cubicBezTo>
                      <a:pt x="1527" y="2203"/>
                      <a:pt x="1642" y="2167"/>
                      <a:pt x="1770" y="2086"/>
                    </a:cubicBezTo>
                    <a:cubicBezTo>
                      <a:pt x="2285" y="1735"/>
                      <a:pt x="2428" y="1036"/>
                      <a:pt x="2079" y="501"/>
                    </a:cubicBezTo>
                    <a:cubicBezTo>
                      <a:pt x="1859" y="178"/>
                      <a:pt x="1501" y="1"/>
                      <a:pt x="113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5" name="Google Shape;5325;p49">
                <a:extLst>
                  <a:ext uri="{FF2B5EF4-FFF2-40B4-BE49-F238E27FC236}">
                    <a16:creationId xmlns:a16="http://schemas.microsoft.com/office/drawing/2014/main" id="{282EF009-6556-4252-13A7-08B5FBB30089}"/>
                  </a:ext>
                </a:extLst>
              </p:cNvPr>
              <p:cNvSpPr/>
              <p:nvPr/>
            </p:nvSpPr>
            <p:spPr>
              <a:xfrm>
                <a:off x="5657851" y="2620608"/>
                <a:ext cx="43976" cy="47103"/>
              </a:xfrm>
              <a:custGeom>
                <a:avLst/>
                <a:gdLst/>
                <a:ahLst/>
                <a:cxnLst/>
                <a:rect l="l" t="t" r="r" b="b"/>
                <a:pathLst>
                  <a:path w="2039" h="2184" extrusionOk="0">
                    <a:moveTo>
                      <a:pt x="1131" y="0"/>
                    </a:moveTo>
                    <a:cubicBezTo>
                      <a:pt x="918" y="0"/>
                      <a:pt x="703" y="60"/>
                      <a:pt x="516" y="185"/>
                    </a:cubicBezTo>
                    <a:cubicBezTo>
                      <a:pt x="1" y="534"/>
                      <a:pt x="269" y="967"/>
                      <a:pt x="598" y="1480"/>
                    </a:cubicBezTo>
                    <a:cubicBezTo>
                      <a:pt x="870" y="1868"/>
                      <a:pt x="1086" y="2183"/>
                      <a:pt x="1386" y="2183"/>
                    </a:cubicBezTo>
                    <a:cubicBezTo>
                      <a:pt x="1404" y="2183"/>
                      <a:pt x="1422" y="2182"/>
                      <a:pt x="1441" y="2180"/>
                    </a:cubicBezTo>
                    <a:cubicBezTo>
                      <a:pt x="721" y="1686"/>
                      <a:pt x="557" y="1378"/>
                      <a:pt x="2038" y="452"/>
                    </a:cubicBezTo>
                    <a:cubicBezTo>
                      <a:pt x="1821" y="159"/>
                      <a:pt x="1478" y="0"/>
                      <a:pt x="11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6" name="Google Shape;5326;p49">
                <a:extLst>
                  <a:ext uri="{FF2B5EF4-FFF2-40B4-BE49-F238E27FC236}">
                    <a16:creationId xmlns:a16="http://schemas.microsoft.com/office/drawing/2014/main" id="{EED4DC8A-49B0-B4E1-B2B5-A9777A39FD0D}"/>
                  </a:ext>
                </a:extLst>
              </p:cNvPr>
              <p:cNvSpPr/>
              <p:nvPr/>
            </p:nvSpPr>
            <p:spPr>
              <a:xfrm>
                <a:off x="5533191" y="2692795"/>
                <a:ext cx="55040" cy="49433"/>
              </a:xfrm>
              <a:custGeom>
                <a:avLst/>
                <a:gdLst/>
                <a:ahLst/>
                <a:cxnLst/>
                <a:rect l="l" t="t" r="r" b="b"/>
                <a:pathLst>
                  <a:path w="2552" h="2292" extrusionOk="0">
                    <a:moveTo>
                      <a:pt x="1190" y="0"/>
                    </a:moveTo>
                    <a:cubicBezTo>
                      <a:pt x="967" y="0"/>
                      <a:pt x="740" y="62"/>
                      <a:pt x="536" y="190"/>
                    </a:cubicBezTo>
                    <a:cubicBezTo>
                      <a:pt x="1" y="561"/>
                      <a:pt x="289" y="1013"/>
                      <a:pt x="638" y="1548"/>
                    </a:cubicBezTo>
                    <a:cubicBezTo>
                      <a:pt x="915" y="1949"/>
                      <a:pt x="1158" y="2292"/>
                      <a:pt x="1487" y="2292"/>
                    </a:cubicBezTo>
                    <a:cubicBezTo>
                      <a:pt x="1598" y="2292"/>
                      <a:pt x="1718" y="2253"/>
                      <a:pt x="1852" y="2165"/>
                    </a:cubicBezTo>
                    <a:cubicBezTo>
                      <a:pt x="2407" y="1795"/>
                      <a:pt x="2552" y="1054"/>
                      <a:pt x="2181" y="520"/>
                    </a:cubicBezTo>
                    <a:cubicBezTo>
                      <a:pt x="1947" y="182"/>
                      <a:pt x="1574" y="0"/>
                      <a:pt x="119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7" name="Google Shape;5327;p49">
                <a:extLst>
                  <a:ext uri="{FF2B5EF4-FFF2-40B4-BE49-F238E27FC236}">
                    <a16:creationId xmlns:a16="http://schemas.microsoft.com/office/drawing/2014/main" id="{C361B38D-2FFE-059D-AC18-FE8F2E5FA316}"/>
                  </a:ext>
                </a:extLst>
              </p:cNvPr>
              <p:cNvSpPr/>
              <p:nvPr/>
            </p:nvSpPr>
            <p:spPr>
              <a:xfrm>
                <a:off x="5530064" y="2690099"/>
                <a:ext cx="52387" cy="47341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2195" extrusionOk="0">
                    <a:moveTo>
                      <a:pt x="1154" y="1"/>
                    </a:moveTo>
                    <a:cubicBezTo>
                      <a:pt x="936" y="1"/>
                      <a:pt x="715" y="62"/>
                      <a:pt x="516" y="192"/>
                    </a:cubicBezTo>
                    <a:cubicBezTo>
                      <a:pt x="1" y="542"/>
                      <a:pt x="269" y="974"/>
                      <a:pt x="618" y="1489"/>
                    </a:cubicBezTo>
                    <a:cubicBezTo>
                      <a:pt x="878" y="1870"/>
                      <a:pt x="1104" y="2194"/>
                      <a:pt x="1412" y="2194"/>
                    </a:cubicBezTo>
                    <a:cubicBezTo>
                      <a:pt x="1520" y="2194"/>
                      <a:pt x="1637" y="2155"/>
                      <a:pt x="1770" y="2065"/>
                    </a:cubicBezTo>
                    <a:cubicBezTo>
                      <a:pt x="2305" y="1714"/>
                      <a:pt x="2428" y="1015"/>
                      <a:pt x="2099" y="501"/>
                    </a:cubicBezTo>
                    <a:cubicBezTo>
                      <a:pt x="1880" y="177"/>
                      <a:pt x="1522" y="1"/>
                      <a:pt x="11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8" name="Google Shape;5328;p49">
                <a:extLst>
                  <a:ext uri="{FF2B5EF4-FFF2-40B4-BE49-F238E27FC236}">
                    <a16:creationId xmlns:a16="http://schemas.microsoft.com/office/drawing/2014/main" id="{0D42011D-C986-A5F1-7461-A0E809B38E5A}"/>
                  </a:ext>
                </a:extLst>
              </p:cNvPr>
              <p:cNvSpPr/>
              <p:nvPr/>
            </p:nvSpPr>
            <p:spPr>
              <a:xfrm>
                <a:off x="5530064" y="2690250"/>
                <a:ext cx="44407" cy="47082"/>
              </a:xfrm>
              <a:custGeom>
                <a:avLst/>
                <a:gdLst/>
                <a:ahLst/>
                <a:cxnLst/>
                <a:rect l="l" t="t" r="r" b="b"/>
                <a:pathLst>
                  <a:path w="2059" h="2183" extrusionOk="0">
                    <a:moveTo>
                      <a:pt x="1140" y="0"/>
                    </a:moveTo>
                    <a:cubicBezTo>
                      <a:pt x="927" y="0"/>
                      <a:pt x="711" y="60"/>
                      <a:pt x="516" y="185"/>
                    </a:cubicBezTo>
                    <a:cubicBezTo>
                      <a:pt x="1" y="535"/>
                      <a:pt x="269" y="967"/>
                      <a:pt x="618" y="1482"/>
                    </a:cubicBezTo>
                    <a:cubicBezTo>
                      <a:pt x="878" y="1881"/>
                      <a:pt x="1118" y="2182"/>
                      <a:pt x="1432" y="2182"/>
                    </a:cubicBezTo>
                    <a:cubicBezTo>
                      <a:pt x="1442" y="2182"/>
                      <a:pt x="1452" y="2182"/>
                      <a:pt x="1462" y="2181"/>
                    </a:cubicBezTo>
                    <a:cubicBezTo>
                      <a:pt x="741" y="1666"/>
                      <a:pt x="577" y="1378"/>
                      <a:pt x="2058" y="453"/>
                    </a:cubicBezTo>
                    <a:cubicBezTo>
                      <a:pt x="1828" y="159"/>
                      <a:pt x="1488" y="0"/>
                      <a:pt x="114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9" name="Google Shape;5329;p49">
                <a:extLst>
                  <a:ext uri="{FF2B5EF4-FFF2-40B4-BE49-F238E27FC236}">
                    <a16:creationId xmlns:a16="http://schemas.microsoft.com/office/drawing/2014/main" id="{F29A0573-080B-74BB-0D47-22F3BC1B4F74}"/>
                  </a:ext>
                </a:extLst>
              </p:cNvPr>
              <p:cNvSpPr/>
              <p:nvPr/>
            </p:nvSpPr>
            <p:spPr>
              <a:xfrm>
                <a:off x="5880169" y="2508220"/>
                <a:ext cx="54566" cy="49433"/>
              </a:xfrm>
              <a:custGeom>
                <a:avLst/>
                <a:gdLst/>
                <a:ahLst/>
                <a:cxnLst/>
                <a:rect l="l" t="t" r="r" b="b"/>
                <a:pathLst>
                  <a:path w="2530" h="2292" extrusionOk="0">
                    <a:moveTo>
                      <a:pt x="1181" y="0"/>
                    </a:moveTo>
                    <a:cubicBezTo>
                      <a:pt x="957" y="0"/>
                      <a:pt x="732" y="62"/>
                      <a:pt x="535" y="190"/>
                    </a:cubicBezTo>
                    <a:cubicBezTo>
                      <a:pt x="0" y="561"/>
                      <a:pt x="267" y="1013"/>
                      <a:pt x="637" y="1548"/>
                    </a:cubicBezTo>
                    <a:cubicBezTo>
                      <a:pt x="914" y="1949"/>
                      <a:pt x="1157" y="2292"/>
                      <a:pt x="1487" y="2292"/>
                    </a:cubicBezTo>
                    <a:cubicBezTo>
                      <a:pt x="1597" y="2292"/>
                      <a:pt x="1717" y="2253"/>
                      <a:pt x="1852" y="2165"/>
                    </a:cubicBezTo>
                    <a:cubicBezTo>
                      <a:pt x="2387" y="1795"/>
                      <a:pt x="2530" y="1054"/>
                      <a:pt x="2181" y="519"/>
                    </a:cubicBezTo>
                    <a:cubicBezTo>
                      <a:pt x="1947" y="182"/>
                      <a:pt x="1565" y="0"/>
                      <a:pt x="118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0" name="Google Shape;5330;p49">
                <a:extLst>
                  <a:ext uri="{FF2B5EF4-FFF2-40B4-BE49-F238E27FC236}">
                    <a16:creationId xmlns:a16="http://schemas.microsoft.com/office/drawing/2014/main" id="{2F233A86-76E4-62A0-5F17-592907717564}"/>
                  </a:ext>
                </a:extLst>
              </p:cNvPr>
              <p:cNvSpPr/>
              <p:nvPr/>
            </p:nvSpPr>
            <p:spPr>
              <a:xfrm>
                <a:off x="5877042" y="2505718"/>
                <a:ext cx="52366" cy="47319"/>
              </a:xfrm>
              <a:custGeom>
                <a:avLst/>
                <a:gdLst/>
                <a:ahLst/>
                <a:cxnLst/>
                <a:rect l="l" t="t" r="r" b="b"/>
                <a:pathLst>
                  <a:path w="2428" h="2194" extrusionOk="0">
                    <a:moveTo>
                      <a:pt x="1140" y="0"/>
                    </a:moveTo>
                    <a:cubicBezTo>
                      <a:pt x="924" y="0"/>
                      <a:pt x="707" y="60"/>
                      <a:pt x="515" y="183"/>
                    </a:cubicBezTo>
                    <a:cubicBezTo>
                      <a:pt x="0" y="533"/>
                      <a:pt x="269" y="965"/>
                      <a:pt x="617" y="1480"/>
                    </a:cubicBezTo>
                    <a:cubicBezTo>
                      <a:pt x="881" y="1865"/>
                      <a:pt x="1109" y="2193"/>
                      <a:pt x="1424" y="2193"/>
                    </a:cubicBezTo>
                    <a:cubicBezTo>
                      <a:pt x="1528" y="2193"/>
                      <a:pt x="1642" y="2157"/>
                      <a:pt x="1770" y="2076"/>
                    </a:cubicBezTo>
                    <a:cubicBezTo>
                      <a:pt x="2285" y="1727"/>
                      <a:pt x="2428" y="1027"/>
                      <a:pt x="2079" y="492"/>
                    </a:cubicBezTo>
                    <a:cubicBezTo>
                      <a:pt x="1859" y="169"/>
                      <a:pt x="1502" y="0"/>
                      <a:pt x="114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1" name="Google Shape;5331;p49">
                <a:extLst>
                  <a:ext uri="{FF2B5EF4-FFF2-40B4-BE49-F238E27FC236}">
                    <a16:creationId xmlns:a16="http://schemas.microsoft.com/office/drawing/2014/main" id="{B4DEE00A-68B3-4EA1-AE16-0DCC7627454F}"/>
                  </a:ext>
                </a:extLst>
              </p:cNvPr>
              <p:cNvSpPr/>
              <p:nvPr/>
            </p:nvSpPr>
            <p:spPr>
              <a:xfrm>
                <a:off x="5877042" y="2505697"/>
                <a:ext cx="43955" cy="47103"/>
              </a:xfrm>
              <a:custGeom>
                <a:avLst/>
                <a:gdLst/>
                <a:ahLst/>
                <a:cxnLst/>
                <a:rect l="l" t="t" r="r" b="b"/>
                <a:pathLst>
                  <a:path w="2038" h="2184" extrusionOk="0">
                    <a:moveTo>
                      <a:pt x="1124" y="0"/>
                    </a:moveTo>
                    <a:cubicBezTo>
                      <a:pt x="913" y="0"/>
                      <a:pt x="701" y="60"/>
                      <a:pt x="515" y="184"/>
                    </a:cubicBezTo>
                    <a:cubicBezTo>
                      <a:pt x="0" y="534"/>
                      <a:pt x="269" y="966"/>
                      <a:pt x="617" y="1481"/>
                    </a:cubicBezTo>
                    <a:cubicBezTo>
                      <a:pt x="870" y="1869"/>
                      <a:pt x="1085" y="2184"/>
                      <a:pt x="1403" y="2184"/>
                    </a:cubicBezTo>
                    <a:cubicBezTo>
                      <a:pt x="1422" y="2184"/>
                      <a:pt x="1442" y="2183"/>
                      <a:pt x="1462" y="2180"/>
                    </a:cubicBezTo>
                    <a:cubicBezTo>
                      <a:pt x="741" y="1686"/>
                      <a:pt x="557" y="1377"/>
                      <a:pt x="2038" y="472"/>
                    </a:cubicBezTo>
                    <a:cubicBezTo>
                      <a:pt x="1819" y="164"/>
                      <a:pt x="1473" y="0"/>
                      <a:pt x="112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2" name="Google Shape;5332;p49">
                <a:extLst>
                  <a:ext uri="{FF2B5EF4-FFF2-40B4-BE49-F238E27FC236}">
                    <a16:creationId xmlns:a16="http://schemas.microsoft.com/office/drawing/2014/main" id="{555FBC14-EDA7-8808-00F1-C082D6AB81B9}"/>
                  </a:ext>
                </a:extLst>
              </p:cNvPr>
              <p:cNvSpPr/>
              <p:nvPr/>
            </p:nvSpPr>
            <p:spPr>
              <a:xfrm>
                <a:off x="7394035" y="1958486"/>
                <a:ext cx="52797" cy="50188"/>
              </a:xfrm>
              <a:custGeom>
                <a:avLst/>
                <a:gdLst/>
                <a:ahLst/>
                <a:cxnLst/>
                <a:rect l="l" t="t" r="r" b="b"/>
                <a:pathLst>
                  <a:path w="2448" h="2327" extrusionOk="0">
                    <a:moveTo>
                      <a:pt x="1100" y="1"/>
                    </a:moveTo>
                    <a:cubicBezTo>
                      <a:pt x="931" y="1"/>
                      <a:pt x="760" y="35"/>
                      <a:pt x="596" y="109"/>
                    </a:cubicBezTo>
                    <a:cubicBezTo>
                      <a:pt x="1" y="397"/>
                      <a:pt x="226" y="869"/>
                      <a:pt x="514" y="1467"/>
                    </a:cubicBezTo>
                    <a:cubicBezTo>
                      <a:pt x="728" y="1942"/>
                      <a:pt x="929" y="2327"/>
                      <a:pt x="1304" y="2327"/>
                    </a:cubicBezTo>
                    <a:cubicBezTo>
                      <a:pt x="1399" y="2327"/>
                      <a:pt x="1505" y="2302"/>
                      <a:pt x="1625" y="2248"/>
                    </a:cubicBezTo>
                    <a:cubicBezTo>
                      <a:pt x="2201" y="1960"/>
                      <a:pt x="2448" y="1261"/>
                      <a:pt x="2181" y="663"/>
                    </a:cubicBezTo>
                    <a:cubicBezTo>
                      <a:pt x="1972" y="245"/>
                      <a:pt x="1546" y="1"/>
                      <a:pt x="110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3" name="Google Shape;5333;p49">
                <a:extLst>
                  <a:ext uri="{FF2B5EF4-FFF2-40B4-BE49-F238E27FC236}">
                    <a16:creationId xmlns:a16="http://schemas.microsoft.com/office/drawing/2014/main" id="{DBE9FA84-E2C6-4B8E-15A9-EAAFB3A2535C}"/>
                  </a:ext>
                </a:extLst>
              </p:cNvPr>
              <p:cNvSpPr/>
              <p:nvPr/>
            </p:nvSpPr>
            <p:spPr>
              <a:xfrm>
                <a:off x="7396235" y="1965064"/>
                <a:ext cx="50597" cy="48052"/>
              </a:xfrm>
              <a:custGeom>
                <a:avLst/>
                <a:gdLst/>
                <a:ahLst/>
                <a:cxnLst/>
                <a:rect l="l" t="t" r="r" b="b"/>
                <a:pathLst>
                  <a:path w="2346" h="2228" extrusionOk="0">
                    <a:moveTo>
                      <a:pt x="1054" y="0"/>
                    </a:moveTo>
                    <a:cubicBezTo>
                      <a:pt x="889" y="0"/>
                      <a:pt x="720" y="36"/>
                      <a:pt x="557" y="112"/>
                    </a:cubicBezTo>
                    <a:cubicBezTo>
                      <a:pt x="1" y="380"/>
                      <a:pt x="206" y="832"/>
                      <a:pt x="475" y="1408"/>
                    </a:cubicBezTo>
                    <a:cubicBezTo>
                      <a:pt x="687" y="1851"/>
                      <a:pt x="875" y="2228"/>
                      <a:pt x="1233" y="2228"/>
                    </a:cubicBezTo>
                    <a:cubicBezTo>
                      <a:pt x="1325" y="2228"/>
                      <a:pt x="1427" y="2203"/>
                      <a:pt x="1544" y="2149"/>
                    </a:cubicBezTo>
                    <a:cubicBezTo>
                      <a:pt x="2099" y="1881"/>
                      <a:pt x="2346" y="1203"/>
                      <a:pt x="2058" y="646"/>
                    </a:cubicBezTo>
                    <a:cubicBezTo>
                      <a:pt x="1867" y="233"/>
                      <a:pt x="1473" y="0"/>
                      <a:pt x="105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4" name="Google Shape;5334;p49">
                <a:extLst>
                  <a:ext uri="{FF2B5EF4-FFF2-40B4-BE49-F238E27FC236}">
                    <a16:creationId xmlns:a16="http://schemas.microsoft.com/office/drawing/2014/main" id="{52C6692D-C198-DCD2-754E-85BF8C58A18A}"/>
                  </a:ext>
                </a:extLst>
              </p:cNvPr>
              <p:cNvSpPr/>
              <p:nvPr/>
            </p:nvSpPr>
            <p:spPr>
              <a:xfrm>
                <a:off x="7398478" y="1971901"/>
                <a:ext cx="47470" cy="41215"/>
              </a:xfrm>
              <a:custGeom>
                <a:avLst/>
                <a:gdLst/>
                <a:ahLst/>
                <a:cxnLst/>
                <a:rect l="l" t="t" r="r" b="b"/>
                <a:pathLst>
                  <a:path w="2201" h="1911" extrusionOk="0">
                    <a:moveTo>
                      <a:pt x="185" y="0"/>
                    </a:moveTo>
                    <a:lnTo>
                      <a:pt x="185" y="0"/>
                    </a:lnTo>
                    <a:cubicBezTo>
                      <a:pt x="0" y="269"/>
                      <a:pt x="165" y="659"/>
                      <a:pt x="371" y="1091"/>
                    </a:cubicBezTo>
                    <a:cubicBezTo>
                      <a:pt x="583" y="1534"/>
                      <a:pt x="771" y="1911"/>
                      <a:pt x="1129" y="1911"/>
                    </a:cubicBezTo>
                    <a:cubicBezTo>
                      <a:pt x="1221" y="1911"/>
                      <a:pt x="1323" y="1886"/>
                      <a:pt x="1440" y="1832"/>
                    </a:cubicBezTo>
                    <a:cubicBezTo>
                      <a:pt x="1975" y="1564"/>
                      <a:pt x="2201" y="927"/>
                      <a:pt x="1975" y="371"/>
                    </a:cubicBezTo>
                    <a:lnTo>
                      <a:pt x="1975" y="371"/>
                    </a:lnTo>
                    <a:cubicBezTo>
                      <a:pt x="1352" y="703"/>
                      <a:pt x="953" y="851"/>
                      <a:pt x="694" y="851"/>
                    </a:cubicBezTo>
                    <a:cubicBezTo>
                      <a:pt x="312" y="851"/>
                      <a:pt x="234" y="528"/>
                      <a:pt x="18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5" name="Google Shape;5335;p49">
                <a:extLst>
                  <a:ext uri="{FF2B5EF4-FFF2-40B4-BE49-F238E27FC236}">
                    <a16:creationId xmlns:a16="http://schemas.microsoft.com/office/drawing/2014/main" id="{3E807744-EB6F-DC48-8F6C-14F72B6D035C}"/>
                  </a:ext>
                </a:extLst>
              </p:cNvPr>
              <p:cNvSpPr/>
              <p:nvPr/>
            </p:nvSpPr>
            <p:spPr>
              <a:xfrm>
                <a:off x="7286198" y="2024590"/>
                <a:ext cx="52840" cy="50188"/>
              </a:xfrm>
              <a:custGeom>
                <a:avLst/>
                <a:gdLst/>
                <a:ahLst/>
                <a:cxnLst/>
                <a:rect l="l" t="t" r="r" b="b"/>
                <a:pathLst>
                  <a:path w="2450" h="2327" extrusionOk="0">
                    <a:moveTo>
                      <a:pt x="1090" y="1"/>
                    </a:moveTo>
                    <a:cubicBezTo>
                      <a:pt x="923" y="1"/>
                      <a:pt x="755" y="36"/>
                      <a:pt x="598" y="108"/>
                    </a:cubicBezTo>
                    <a:cubicBezTo>
                      <a:pt x="1" y="396"/>
                      <a:pt x="228" y="870"/>
                      <a:pt x="494" y="1466"/>
                    </a:cubicBezTo>
                    <a:cubicBezTo>
                      <a:pt x="724" y="1943"/>
                      <a:pt x="928" y="2327"/>
                      <a:pt x="1293" y="2327"/>
                    </a:cubicBezTo>
                    <a:cubicBezTo>
                      <a:pt x="1386" y="2327"/>
                      <a:pt x="1489" y="2302"/>
                      <a:pt x="1605" y="2248"/>
                    </a:cubicBezTo>
                    <a:cubicBezTo>
                      <a:pt x="2203" y="1960"/>
                      <a:pt x="2450" y="1260"/>
                      <a:pt x="2162" y="665"/>
                    </a:cubicBezTo>
                    <a:cubicBezTo>
                      <a:pt x="1967" y="246"/>
                      <a:pt x="1533" y="1"/>
                      <a:pt x="109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6" name="Google Shape;5336;p49">
                <a:extLst>
                  <a:ext uri="{FF2B5EF4-FFF2-40B4-BE49-F238E27FC236}">
                    <a16:creationId xmlns:a16="http://schemas.microsoft.com/office/drawing/2014/main" id="{9533F84B-7D51-A2EA-D913-6257D15839E5}"/>
                  </a:ext>
                </a:extLst>
              </p:cNvPr>
              <p:cNvSpPr/>
              <p:nvPr/>
            </p:nvSpPr>
            <p:spPr>
              <a:xfrm>
                <a:off x="7288441" y="2031169"/>
                <a:ext cx="50144" cy="48052"/>
              </a:xfrm>
              <a:custGeom>
                <a:avLst/>
                <a:gdLst/>
                <a:ahLst/>
                <a:cxnLst/>
                <a:rect l="l" t="t" r="r" b="b"/>
                <a:pathLst>
                  <a:path w="2325" h="2228" extrusionOk="0">
                    <a:moveTo>
                      <a:pt x="1044" y="1"/>
                    </a:moveTo>
                    <a:cubicBezTo>
                      <a:pt x="879" y="1"/>
                      <a:pt x="712" y="37"/>
                      <a:pt x="555" y="113"/>
                    </a:cubicBezTo>
                    <a:cubicBezTo>
                      <a:pt x="0" y="379"/>
                      <a:pt x="206" y="832"/>
                      <a:pt x="473" y="1408"/>
                    </a:cubicBezTo>
                    <a:cubicBezTo>
                      <a:pt x="686" y="1851"/>
                      <a:pt x="873" y="2228"/>
                      <a:pt x="1231" y="2228"/>
                    </a:cubicBezTo>
                    <a:cubicBezTo>
                      <a:pt x="1322" y="2228"/>
                      <a:pt x="1425" y="2203"/>
                      <a:pt x="1543" y="2149"/>
                    </a:cubicBezTo>
                    <a:cubicBezTo>
                      <a:pt x="2099" y="1882"/>
                      <a:pt x="2324" y="1202"/>
                      <a:pt x="2058" y="648"/>
                    </a:cubicBezTo>
                    <a:cubicBezTo>
                      <a:pt x="1865" y="234"/>
                      <a:pt x="1462" y="1"/>
                      <a:pt x="104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7" name="Google Shape;5337;p49">
                <a:extLst>
                  <a:ext uri="{FF2B5EF4-FFF2-40B4-BE49-F238E27FC236}">
                    <a16:creationId xmlns:a16="http://schemas.microsoft.com/office/drawing/2014/main" id="{B8EA108E-33B8-ADD5-D532-C4F8DA604D42}"/>
                  </a:ext>
                </a:extLst>
              </p:cNvPr>
              <p:cNvSpPr/>
              <p:nvPr/>
            </p:nvSpPr>
            <p:spPr>
              <a:xfrm>
                <a:off x="7290640" y="2038027"/>
                <a:ext cx="47513" cy="41194"/>
              </a:xfrm>
              <a:custGeom>
                <a:avLst/>
                <a:gdLst/>
                <a:ahLst/>
                <a:cxnLst/>
                <a:rect l="l" t="t" r="r" b="b"/>
                <a:pathLst>
                  <a:path w="2203" h="1910" extrusionOk="0">
                    <a:moveTo>
                      <a:pt x="186" y="0"/>
                    </a:moveTo>
                    <a:cubicBezTo>
                      <a:pt x="0" y="267"/>
                      <a:pt x="165" y="659"/>
                      <a:pt x="371" y="1090"/>
                    </a:cubicBezTo>
                    <a:cubicBezTo>
                      <a:pt x="584" y="1533"/>
                      <a:pt x="771" y="1910"/>
                      <a:pt x="1129" y="1910"/>
                    </a:cubicBezTo>
                    <a:cubicBezTo>
                      <a:pt x="1220" y="1910"/>
                      <a:pt x="1323" y="1885"/>
                      <a:pt x="1441" y="1831"/>
                    </a:cubicBezTo>
                    <a:cubicBezTo>
                      <a:pt x="1975" y="1564"/>
                      <a:pt x="2203" y="925"/>
                      <a:pt x="1975" y="371"/>
                    </a:cubicBezTo>
                    <a:lnTo>
                      <a:pt x="1975" y="371"/>
                    </a:lnTo>
                    <a:cubicBezTo>
                      <a:pt x="1353" y="703"/>
                      <a:pt x="955" y="850"/>
                      <a:pt x="696" y="850"/>
                    </a:cubicBezTo>
                    <a:cubicBezTo>
                      <a:pt x="314" y="850"/>
                      <a:pt x="236" y="528"/>
                      <a:pt x="18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8" name="Google Shape;5338;p49">
                <a:extLst>
                  <a:ext uri="{FF2B5EF4-FFF2-40B4-BE49-F238E27FC236}">
                    <a16:creationId xmlns:a16="http://schemas.microsoft.com/office/drawing/2014/main" id="{F0C1D2D9-01A2-67C9-4DBD-7E96491D5263}"/>
                  </a:ext>
                </a:extLst>
              </p:cNvPr>
              <p:cNvSpPr/>
              <p:nvPr/>
            </p:nvSpPr>
            <p:spPr>
              <a:xfrm>
                <a:off x="7161537" y="2098869"/>
                <a:ext cx="52819" cy="50403"/>
              </a:xfrm>
              <a:custGeom>
                <a:avLst/>
                <a:gdLst/>
                <a:ahLst/>
                <a:cxnLst/>
                <a:rect l="l" t="t" r="r" b="b"/>
                <a:pathLst>
                  <a:path w="2449" h="2337" extrusionOk="0">
                    <a:moveTo>
                      <a:pt x="1107" y="0"/>
                    </a:moveTo>
                    <a:cubicBezTo>
                      <a:pt x="934" y="0"/>
                      <a:pt x="760" y="39"/>
                      <a:pt x="597" y="120"/>
                    </a:cubicBezTo>
                    <a:cubicBezTo>
                      <a:pt x="1" y="408"/>
                      <a:pt x="226" y="882"/>
                      <a:pt x="494" y="1478"/>
                    </a:cubicBezTo>
                    <a:cubicBezTo>
                      <a:pt x="726" y="1940"/>
                      <a:pt x="930" y="2337"/>
                      <a:pt x="1300" y="2337"/>
                    </a:cubicBezTo>
                    <a:cubicBezTo>
                      <a:pt x="1391" y="2337"/>
                      <a:pt x="1492" y="2313"/>
                      <a:pt x="1605" y="2260"/>
                    </a:cubicBezTo>
                    <a:cubicBezTo>
                      <a:pt x="2201" y="1972"/>
                      <a:pt x="2448" y="1272"/>
                      <a:pt x="2160" y="677"/>
                    </a:cubicBezTo>
                    <a:cubicBezTo>
                      <a:pt x="1969" y="248"/>
                      <a:pt x="1544" y="0"/>
                      <a:pt x="110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9" name="Google Shape;5339;p49">
                <a:extLst>
                  <a:ext uri="{FF2B5EF4-FFF2-40B4-BE49-F238E27FC236}">
                    <a16:creationId xmlns:a16="http://schemas.microsoft.com/office/drawing/2014/main" id="{B99EC27F-8755-1C46-3581-EB4BAB18FDBF}"/>
                  </a:ext>
                </a:extLst>
              </p:cNvPr>
              <p:cNvSpPr/>
              <p:nvPr/>
            </p:nvSpPr>
            <p:spPr>
              <a:xfrm>
                <a:off x="7163737" y="2105512"/>
                <a:ext cx="50188" cy="48246"/>
              </a:xfrm>
              <a:custGeom>
                <a:avLst/>
                <a:gdLst/>
                <a:ahLst/>
                <a:cxnLst/>
                <a:rect l="l" t="t" r="r" b="b"/>
                <a:pathLst>
                  <a:path w="2327" h="2237" extrusionOk="0">
                    <a:moveTo>
                      <a:pt x="1052" y="1"/>
                    </a:moveTo>
                    <a:cubicBezTo>
                      <a:pt x="885" y="1"/>
                      <a:pt x="716" y="39"/>
                      <a:pt x="557" y="122"/>
                    </a:cubicBezTo>
                    <a:cubicBezTo>
                      <a:pt x="1" y="388"/>
                      <a:pt x="207" y="841"/>
                      <a:pt x="475" y="1397"/>
                    </a:cubicBezTo>
                    <a:cubicBezTo>
                      <a:pt x="687" y="1856"/>
                      <a:pt x="875" y="2237"/>
                      <a:pt x="1223" y="2237"/>
                    </a:cubicBezTo>
                    <a:cubicBezTo>
                      <a:pt x="1311" y="2237"/>
                      <a:pt x="1410" y="2212"/>
                      <a:pt x="1523" y="2158"/>
                    </a:cubicBezTo>
                    <a:cubicBezTo>
                      <a:pt x="2099" y="1870"/>
                      <a:pt x="2326" y="1211"/>
                      <a:pt x="2058" y="635"/>
                    </a:cubicBezTo>
                    <a:cubicBezTo>
                      <a:pt x="1868" y="240"/>
                      <a:pt x="1467" y="1"/>
                      <a:pt x="105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0" name="Google Shape;5340;p49">
                <a:extLst>
                  <a:ext uri="{FF2B5EF4-FFF2-40B4-BE49-F238E27FC236}">
                    <a16:creationId xmlns:a16="http://schemas.microsoft.com/office/drawing/2014/main" id="{1D466C97-1A5F-E0C1-40AF-D8F80851C0EA}"/>
                  </a:ext>
                </a:extLst>
              </p:cNvPr>
              <p:cNvSpPr/>
              <p:nvPr/>
            </p:nvSpPr>
            <p:spPr>
              <a:xfrm>
                <a:off x="7165980" y="2112564"/>
                <a:ext cx="47470" cy="41194"/>
              </a:xfrm>
              <a:custGeom>
                <a:avLst/>
                <a:gdLst/>
                <a:ahLst/>
                <a:cxnLst/>
                <a:rect l="l" t="t" r="r" b="b"/>
                <a:pathLst>
                  <a:path w="2201" h="1910" extrusionOk="0">
                    <a:moveTo>
                      <a:pt x="185" y="1"/>
                    </a:moveTo>
                    <a:cubicBezTo>
                      <a:pt x="0" y="267"/>
                      <a:pt x="165" y="637"/>
                      <a:pt x="371" y="1070"/>
                    </a:cubicBezTo>
                    <a:cubicBezTo>
                      <a:pt x="583" y="1529"/>
                      <a:pt x="771" y="1910"/>
                      <a:pt x="1119" y="1910"/>
                    </a:cubicBezTo>
                    <a:cubicBezTo>
                      <a:pt x="1207" y="1910"/>
                      <a:pt x="1306" y="1885"/>
                      <a:pt x="1419" y="1831"/>
                    </a:cubicBezTo>
                    <a:cubicBezTo>
                      <a:pt x="1975" y="1564"/>
                      <a:pt x="2201" y="925"/>
                      <a:pt x="1975" y="371"/>
                    </a:cubicBezTo>
                    <a:lnTo>
                      <a:pt x="1975" y="371"/>
                    </a:lnTo>
                    <a:cubicBezTo>
                      <a:pt x="1350" y="695"/>
                      <a:pt x="951" y="841"/>
                      <a:pt x="692" y="841"/>
                    </a:cubicBezTo>
                    <a:cubicBezTo>
                      <a:pt x="312" y="841"/>
                      <a:pt x="234" y="526"/>
                      <a:pt x="18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1" name="Google Shape;5341;p49">
                <a:extLst>
                  <a:ext uri="{FF2B5EF4-FFF2-40B4-BE49-F238E27FC236}">
                    <a16:creationId xmlns:a16="http://schemas.microsoft.com/office/drawing/2014/main" id="{ED708BE8-B6D9-5419-C1EB-7860F34A8D85}"/>
                  </a:ext>
                </a:extLst>
              </p:cNvPr>
              <p:cNvSpPr/>
              <p:nvPr/>
            </p:nvSpPr>
            <p:spPr>
              <a:xfrm>
                <a:off x="7496977" y="1894150"/>
                <a:ext cx="52366" cy="50188"/>
              </a:xfrm>
              <a:custGeom>
                <a:avLst/>
                <a:gdLst/>
                <a:ahLst/>
                <a:cxnLst/>
                <a:rect l="l" t="t" r="r" b="b"/>
                <a:pathLst>
                  <a:path w="2428" h="2327" extrusionOk="0">
                    <a:moveTo>
                      <a:pt x="1077" y="1"/>
                    </a:moveTo>
                    <a:cubicBezTo>
                      <a:pt x="909" y="1"/>
                      <a:pt x="739" y="35"/>
                      <a:pt x="576" y="108"/>
                    </a:cubicBezTo>
                    <a:cubicBezTo>
                      <a:pt x="0" y="396"/>
                      <a:pt x="206" y="870"/>
                      <a:pt x="494" y="1466"/>
                    </a:cubicBezTo>
                    <a:cubicBezTo>
                      <a:pt x="707" y="1942"/>
                      <a:pt x="907" y="2327"/>
                      <a:pt x="1282" y="2327"/>
                    </a:cubicBezTo>
                    <a:cubicBezTo>
                      <a:pt x="1377" y="2327"/>
                      <a:pt x="1484" y="2302"/>
                      <a:pt x="1605" y="2248"/>
                    </a:cubicBezTo>
                    <a:cubicBezTo>
                      <a:pt x="2181" y="1960"/>
                      <a:pt x="2428" y="1260"/>
                      <a:pt x="2160" y="664"/>
                    </a:cubicBezTo>
                    <a:cubicBezTo>
                      <a:pt x="1950" y="246"/>
                      <a:pt x="1523" y="1"/>
                      <a:pt x="10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2" name="Google Shape;5342;p49">
                <a:extLst>
                  <a:ext uri="{FF2B5EF4-FFF2-40B4-BE49-F238E27FC236}">
                    <a16:creationId xmlns:a16="http://schemas.microsoft.com/office/drawing/2014/main" id="{AF15E233-D762-5339-B27E-7F1A4BF3C196}"/>
                  </a:ext>
                </a:extLst>
              </p:cNvPr>
              <p:cNvSpPr/>
              <p:nvPr/>
            </p:nvSpPr>
            <p:spPr>
              <a:xfrm>
                <a:off x="7498745" y="1900728"/>
                <a:ext cx="50597" cy="48052"/>
              </a:xfrm>
              <a:custGeom>
                <a:avLst/>
                <a:gdLst/>
                <a:ahLst/>
                <a:cxnLst/>
                <a:rect l="l" t="t" r="r" b="b"/>
                <a:pathLst>
                  <a:path w="2346" h="2228" extrusionOk="0">
                    <a:moveTo>
                      <a:pt x="1053" y="0"/>
                    </a:moveTo>
                    <a:cubicBezTo>
                      <a:pt x="887" y="0"/>
                      <a:pt x="718" y="37"/>
                      <a:pt x="555" y="112"/>
                    </a:cubicBezTo>
                    <a:cubicBezTo>
                      <a:pt x="1" y="379"/>
                      <a:pt x="206" y="832"/>
                      <a:pt x="473" y="1408"/>
                    </a:cubicBezTo>
                    <a:cubicBezTo>
                      <a:pt x="687" y="1851"/>
                      <a:pt x="873" y="2228"/>
                      <a:pt x="1231" y="2228"/>
                    </a:cubicBezTo>
                    <a:cubicBezTo>
                      <a:pt x="1322" y="2228"/>
                      <a:pt x="1425" y="2203"/>
                      <a:pt x="1543" y="2148"/>
                    </a:cubicBezTo>
                    <a:cubicBezTo>
                      <a:pt x="2099" y="1882"/>
                      <a:pt x="2346" y="1202"/>
                      <a:pt x="2078" y="647"/>
                    </a:cubicBezTo>
                    <a:cubicBezTo>
                      <a:pt x="1871" y="234"/>
                      <a:pt x="1474" y="0"/>
                      <a:pt x="105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3" name="Google Shape;5343;p49">
                <a:extLst>
                  <a:ext uri="{FF2B5EF4-FFF2-40B4-BE49-F238E27FC236}">
                    <a16:creationId xmlns:a16="http://schemas.microsoft.com/office/drawing/2014/main" id="{7EA5C407-7F7C-303E-F0C9-331BFC762616}"/>
                  </a:ext>
                </a:extLst>
              </p:cNvPr>
              <p:cNvSpPr/>
              <p:nvPr/>
            </p:nvSpPr>
            <p:spPr>
              <a:xfrm>
                <a:off x="7500945" y="1907587"/>
                <a:ext cx="47513" cy="41194"/>
              </a:xfrm>
              <a:custGeom>
                <a:avLst/>
                <a:gdLst/>
                <a:ahLst/>
                <a:cxnLst/>
                <a:rect l="l" t="t" r="r" b="b"/>
                <a:pathLst>
                  <a:path w="2203" h="1910" extrusionOk="0">
                    <a:moveTo>
                      <a:pt x="206" y="0"/>
                    </a:moveTo>
                    <a:lnTo>
                      <a:pt x="206" y="0"/>
                    </a:lnTo>
                    <a:cubicBezTo>
                      <a:pt x="1" y="267"/>
                      <a:pt x="165" y="659"/>
                      <a:pt x="371" y="1090"/>
                    </a:cubicBezTo>
                    <a:cubicBezTo>
                      <a:pt x="585" y="1533"/>
                      <a:pt x="771" y="1910"/>
                      <a:pt x="1129" y="1910"/>
                    </a:cubicBezTo>
                    <a:cubicBezTo>
                      <a:pt x="1220" y="1910"/>
                      <a:pt x="1323" y="1885"/>
                      <a:pt x="1441" y="1830"/>
                    </a:cubicBezTo>
                    <a:cubicBezTo>
                      <a:pt x="1976" y="1564"/>
                      <a:pt x="2203" y="925"/>
                      <a:pt x="1976" y="370"/>
                    </a:cubicBezTo>
                    <a:lnTo>
                      <a:pt x="1976" y="370"/>
                    </a:lnTo>
                    <a:cubicBezTo>
                      <a:pt x="1353" y="703"/>
                      <a:pt x="955" y="850"/>
                      <a:pt x="698" y="850"/>
                    </a:cubicBezTo>
                    <a:cubicBezTo>
                      <a:pt x="317" y="850"/>
                      <a:pt x="244" y="527"/>
                      <a:pt x="2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4" name="Google Shape;5344;p49">
                <a:extLst>
                  <a:ext uri="{FF2B5EF4-FFF2-40B4-BE49-F238E27FC236}">
                    <a16:creationId xmlns:a16="http://schemas.microsoft.com/office/drawing/2014/main" id="{6C93A144-F535-2FFE-6554-34A217477A7D}"/>
                  </a:ext>
                </a:extLst>
              </p:cNvPr>
              <p:cNvSpPr/>
              <p:nvPr/>
            </p:nvSpPr>
            <p:spPr>
              <a:xfrm>
                <a:off x="6922828" y="2236319"/>
                <a:ext cx="51935" cy="50058"/>
              </a:xfrm>
              <a:custGeom>
                <a:avLst/>
                <a:gdLst/>
                <a:ahLst/>
                <a:cxnLst/>
                <a:rect l="l" t="t" r="r" b="b"/>
                <a:pathLst>
                  <a:path w="2408" h="2321" extrusionOk="0">
                    <a:moveTo>
                      <a:pt x="1060" y="1"/>
                    </a:moveTo>
                    <a:cubicBezTo>
                      <a:pt x="898" y="1"/>
                      <a:pt x="734" y="34"/>
                      <a:pt x="577" y="105"/>
                    </a:cubicBezTo>
                    <a:cubicBezTo>
                      <a:pt x="1" y="372"/>
                      <a:pt x="185" y="865"/>
                      <a:pt x="453" y="1441"/>
                    </a:cubicBezTo>
                    <a:cubicBezTo>
                      <a:pt x="668" y="1922"/>
                      <a:pt x="869" y="2321"/>
                      <a:pt x="1239" y="2321"/>
                    </a:cubicBezTo>
                    <a:cubicBezTo>
                      <a:pt x="1329" y="2321"/>
                      <a:pt x="1430" y="2297"/>
                      <a:pt x="1543" y="2245"/>
                    </a:cubicBezTo>
                    <a:cubicBezTo>
                      <a:pt x="2140" y="1976"/>
                      <a:pt x="2407" y="1298"/>
                      <a:pt x="2140" y="701"/>
                    </a:cubicBezTo>
                    <a:cubicBezTo>
                      <a:pt x="1943" y="262"/>
                      <a:pt x="1511" y="1"/>
                      <a:pt x="106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5" name="Google Shape;5345;p49">
                <a:extLst>
                  <a:ext uri="{FF2B5EF4-FFF2-40B4-BE49-F238E27FC236}">
                    <a16:creationId xmlns:a16="http://schemas.microsoft.com/office/drawing/2014/main" id="{157956A0-C8D1-94B0-4CDE-6B4A0CAAF219}"/>
                  </a:ext>
                </a:extLst>
              </p:cNvPr>
              <p:cNvSpPr/>
              <p:nvPr/>
            </p:nvSpPr>
            <p:spPr>
              <a:xfrm>
                <a:off x="6924618" y="2242724"/>
                <a:ext cx="49713" cy="48354"/>
              </a:xfrm>
              <a:custGeom>
                <a:avLst/>
                <a:gdLst/>
                <a:ahLst/>
                <a:cxnLst/>
                <a:rect l="l" t="t" r="r" b="b"/>
                <a:pathLst>
                  <a:path w="2305" h="2242" extrusionOk="0">
                    <a:moveTo>
                      <a:pt x="1015" y="1"/>
                    </a:moveTo>
                    <a:cubicBezTo>
                      <a:pt x="862" y="1"/>
                      <a:pt x="705" y="32"/>
                      <a:pt x="555" y="96"/>
                    </a:cubicBezTo>
                    <a:cubicBezTo>
                      <a:pt x="0" y="363"/>
                      <a:pt x="185" y="837"/>
                      <a:pt x="431" y="1391"/>
                    </a:cubicBezTo>
                    <a:cubicBezTo>
                      <a:pt x="648" y="1857"/>
                      <a:pt x="837" y="2242"/>
                      <a:pt x="1195" y="2242"/>
                    </a:cubicBezTo>
                    <a:cubicBezTo>
                      <a:pt x="1280" y="2242"/>
                      <a:pt x="1375" y="2220"/>
                      <a:pt x="1481" y="2173"/>
                    </a:cubicBezTo>
                    <a:cubicBezTo>
                      <a:pt x="2057" y="1906"/>
                      <a:pt x="2304" y="1248"/>
                      <a:pt x="2057" y="672"/>
                    </a:cubicBezTo>
                    <a:cubicBezTo>
                      <a:pt x="1859" y="247"/>
                      <a:pt x="1448" y="1"/>
                      <a:pt x="10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6" name="Google Shape;5346;p49">
                <a:extLst>
                  <a:ext uri="{FF2B5EF4-FFF2-40B4-BE49-F238E27FC236}">
                    <a16:creationId xmlns:a16="http://schemas.microsoft.com/office/drawing/2014/main" id="{9C096647-4BFF-A9DF-9479-3E66434B7A10}"/>
                  </a:ext>
                </a:extLst>
              </p:cNvPr>
              <p:cNvSpPr/>
              <p:nvPr/>
            </p:nvSpPr>
            <p:spPr>
              <a:xfrm>
                <a:off x="6926818" y="2249216"/>
                <a:ext cx="47039" cy="41863"/>
              </a:xfrm>
              <a:custGeom>
                <a:avLst/>
                <a:gdLst/>
                <a:ahLst/>
                <a:cxnLst/>
                <a:rect l="l" t="t" r="r" b="b"/>
                <a:pathLst>
                  <a:path w="2181" h="1941" extrusionOk="0">
                    <a:moveTo>
                      <a:pt x="186" y="1"/>
                    </a:moveTo>
                    <a:cubicBezTo>
                      <a:pt x="0" y="267"/>
                      <a:pt x="145" y="659"/>
                      <a:pt x="329" y="1090"/>
                    </a:cubicBezTo>
                    <a:cubicBezTo>
                      <a:pt x="546" y="1556"/>
                      <a:pt x="735" y="1941"/>
                      <a:pt x="1093" y="1941"/>
                    </a:cubicBezTo>
                    <a:cubicBezTo>
                      <a:pt x="1178" y="1941"/>
                      <a:pt x="1273" y="1919"/>
                      <a:pt x="1379" y="1872"/>
                    </a:cubicBezTo>
                    <a:cubicBezTo>
                      <a:pt x="1934" y="1625"/>
                      <a:pt x="2181" y="988"/>
                      <a:pt x="1955" y="432"/>
                    </a:cubicBezTo>
                    <a:lnTo>
                      <a:pt x="1955" y="432"/>
                    </a:lnTo>
                    <a:cubicBezTo>
                      <a:pt x="1344" y="730"/>
                      <a:pt x="949" y="864"/>
                      <a:pt x="692" y="864"/>
                    </a:cubicBezTo>
                    <a:cubicBezTo>
                      <a:pt x="291" y="864"/>
                      <a:pt x="223" y="539"/>
                      <a:pt x="18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7" name="Google Shape;5347;p49">
                <a:extLst>
                  <a:ext uri="{FF2B5EF4-FFF2-40B4-BE49-F238E27FC236}">
                    <a16:creationId xmlns:a16="http://schemas.microsoft.com/office/drawing/2014/main" id="{F97929B2-EBE9-CC3D-ED77-CC22A059033F}"/>
                  </a:ext>
                </a:extLst>
              </p:cNvPr>
              <p:cNvSpPr/>
              <p:nvPr/>
            </p:nvSpPr>
            <p:spPr>
              <a:xfrm>
                <a:off x="6813222" y="2299770"/>
                <a:ext cx="52387" cy="50058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2321" extrusionOk="0">
                    <a:moveTo>
                      <a:pt x="1080" y="1"/>
                    </a:moveTo>
                    <a:cubicBezTo>
                      <a:pt x="919" y="1"/>
                      <a:pt x="755" y="34"/>
                      <a:pt x="598" y="104"/>
                    </a:cubicBezTo>
                    <a:cubicBezTo>
                      <a:pt x="1" y="372"/>
                      <a:pt x="206" y="845"/>
                      <a:pt x="475" y="1442"/>
                    </a:cubicBezTo>
                    <a:cubicBezTo>
                      <a:pt x="689" y="1921"/>
                      <a:pt x="877" y="2320"/>
                      <a:pt x="1252" y="2320"/>
                    </a:cubicBezTo>
                    <a:cubicBezTo>
                      <a:pt x="1344" y="2320"/>
                      <a:pt x="1447" y="2296"/>
                      <a:pt x="1564" y="2244"/>
                    </a:cubicBezTo>
                    <a:cubicBezTo>
                      <a:pt x="2162" y="1977"/>
                      <a:pt x="2428" y="1278"/>
                      <a:pt x="2162" y="701"/>
                    </a:cubicBezTo>
                    <a:cubicBezTo>
                      <a:pt x="1964" y="261"/>
                      <a:pt x="1532" y="1"/>
                      <a:pt x="108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8" name="Google Shape;5348;p49">
                <a:extLst>
                  <a:ext uri="{FF2B5EF4-FFF2-40B4-BE49-F238E27FC236}">
                    <a16:creationId xmlns:a16="http://schemas.microsoft.com/office/drawing/2014/main" id="{AC7ECF14-05E6-2FAE-9017-0E5C49F86AFC}"/>
                  </a:ext>
                </a:extLst>
              </p:cNvPr>
              <p:cNvSpPr/>
              <p:nvPr/>
            </p:nvSpPr>
            <p:spPr>
              <a:xfrm>
                <a:off x="6815012" y="2306154"/>
                <a:ext cx="50166" cy="48160"/>
              </a:xfrm>
              <a:custGeom>
                <a:avLst/>
                <a:gdLst/>
                <a:ahLst/>
                <a:cxnLst/>
                <a:rect l="l" t="t" r="r" b="b"/>
                <a:pathLst>
                  <a:path w="2326" h="2233" extrusionOk="0">
                    <a:moveTo>
                      <a:pt x="1027" y="1"/>
                    </a:moveTo>
                    <a:cubicBezTo>
                      <a:pt x="875" y="1"/>
                      <a:pt x="721" y="32"/>
                      <a:pt x="576" y="96"/>
                    </a:cubicBezTo>
                    <a:cubicBezTo>
                      <a:pt x="0" y="364"/>
                      <a:pt x="186" y="817"/>
                      <a:pt x="453" y="1393"/>
                    </a:cubicBezTo>
                    <a:cubicBezTo>
                      <a:pt x="649" y="1852"/>
                      <a:pt x="833" y="2233"/>
                      <a:pt x="1192" y="2233"/>
                    </a:cubicBezTo>
                    <a:cubicBezTo>
                      <a:pt x="1283" y="2233"/>
                      <a:pt x="1386" y="2208"/>
                      <a:pt x="1503" y="2153"/>
                    </a:cubicBezTo>
                    <a:cubicBezTo>
                      <a:pt x="2057" y="1906"/>
                      <a:pt x="2325" y="1248"/>
                      <a:pt x="2057" y="672"/>
                    </a:cubicBezTo>
                    <a:cubicBezTo>
                      <a:pt x="1875" y="247"/>
                      <a:pt x="1457" y="1"/>
                      <a:pt x="102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9" name="Google Shape;5349;p49">
                <a:extLst>
                  <a:ext uri="{FF2B5EF4-FFF2-40B4-BE49-F238E27FC236}">
                    <a16:creationId xmlns:a16="http://schemas.microsoft.com/office/drawing/2014/main" id="{6EB0A129-A582-B2A2-66FE-D3C36C4C2FBF}"/>
                  </a:ext>
                </a:extLst>
              </p:cNvPr>
              <p:cNvSpPr/>
              <p:nvPr/>
            </p:nvSpPr>
            <p:spPr>
              <a:xfrm>
                <a:off x="6817234" y="2312646"/>
                <a:ext cx="47060" cy="41668"/>
              </a:xfrm>
              <a:custGeom>
                <a:avLst/>
                <a:gdLst/>
                <a:ahLst/>
                <a:cxnLst/>
                <a:rect l="l" t="t" r="r" b="b"/>
                <a:pathLst>
                  <a:path w="2182" h="1932" extrusionOk="0">
                    <a:moveTo>
                      <a:pt x="206" y="1"/>
                    </a:moveTo>
                    <a:cubicBezTo>
                      <a:pt x="1" y="269"/>
                      <a:pt x="144" y="659"/>
                      <a:pt x="350" y="1092"/>
                    </a:cubicBezTo>
                    <a:cubicBezTo>
                      <a:pt x="546" y="1551"/>
                      <a:pt x="730" y="1932"/>
                      <a:pt x="1089" y="1932"/>
                    </a:cubicBezTo>
                    <a:cubicBezTo>
                      <a:pt x="1180" y="1932"/>
                      <a:pt x="1283" y="1907"/>
                      <a:pt x="1400" y="1852"/>
                    </a:cubicBezTo>
                    <a:cubicBezTo>
                      <a:pt x="1934" y="1605"/>
                      <a:pt x="2181" y="988"/>
                      <a:pt x="1976" y="434"/>
                    </a:cubicBezTo>
                    <a:lnTo>
                      <a:pt x="1976" y="434"/>
                    </a:lnTo>
                    <a:cubicBezTo>
                      <a:pt x="1364" y="731"/>
                      <a:pt x="967" y="865"/>
                      <a:pt x="707" y="865"/>
                    </a:cubicBezTo>
                    <a:cubicBezTo>
                      <a:pt x="302" y="865"/>
                      <a:pt x="231" y="540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0" name="Google Shape;5350;p49">
                <a:extLst>
                  <a:ext uri="{FF2B5EF4-FFF2-40B4-BE49-F238E27FC236}">
                    <a16:creationId xmlns:a16="http://schemas.microsoft.com/office/drawing/2014/main" id="{81D1F15B-9FB7-6C9A-BE47-C560B6291249}"/>
                  </a:ext>
                </a:extLst>
              </p:cNvPr>
              <p:cNvSpPr/>
              <p:nvPr/>
            </p:nvSpPr>
            <p:spPr>
              <a:xfrm>
                <a:off x="6686794" y="2370770"/>
                <a:ext cx="51913" cy="50490"/>
              </a:xfrm>
              <a:custGeom>
                <a:avLst/>
                <a:gdLst/>
                <a:ahLst/>
                <a:cxnLst/>
                <a:rect l="l" t="t" r="r" b="b"/>
                <a:pathLst>
                  <a:path w="2407" h="2341" extrusionOk="0">
                    <a:moveTo>
                      <a:pt x="1059" y="0"/>
                    </a:moveTo>
                    <a:cubicBezTo>
                      <a:pt x="897" y="0"/>
                      <a:pt x="733" y="33"/>
                      <a:pt x="576" y="104"/>
                    </a:cubicBezTo>
                    <a:cubicBezTo>
                      <a:pt x="0" y="372"/>
                      <a:pt x="185" y="866"/>
                      <a:pt x="453" y="1461"/>
                    </a:cubicBezTo>
                    <a:cubicBezTo>
                      <a:pt x="667" y="1941"/>
                      <a:pt x="869" y="2341"/>
                      <a:pt x="1239" y="2341"/>
                    </a:cubicBezTo>
                    <a:cubicBezTo>
                      <a:pt x="1329" y="2341"/>
                      <a:pt x="1429" y="2317"/>
                      <a:pt x="1543" y="2265"/>
                    </a:cubicBezTo>
                    <a:cubicBezTo>
                      <a:pt x="2140" y="1996"/>
                      <a:pt x="2407" y="1297"/>
                      <a:pt x="2140" y="701"/>
                    </a:cubicBezTo>
                    <a:cubicBezTo>
                      <a:pt x="1942" y="261"/>
                      <a:pt x="1511" y="0"/>
                      <a:pt x="105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1" name="Google Shape;5351;p49">
                <a:extLst>
                  <a:ext uri="{FF2B5EF4-FFF2-40B4-BE49-F238E27FC236}">
                    <a16:creationId xmlns:a16="http://schemas.microsoft.com/office/drawing/2014/main" id="{6FD8D870-4595-DA78-E9F2-796C55D4DD02}"/>
                  </a:ext>
                </a:extLst>
              </p:cNvPr>
              <p:cNvSpPr/>
              <p:nvPr/>
            </p:nvSpPr>
            <p:spPr>
              <a:xfrm>
                <a:off x="6688562" y="2377607"/>
                <a:ext cx="49713" cy="48139"/>
              </a:xfrm>
              <a:custGeom>
                <a:avLst/>
                <a:gdLst/>
                <a:ahLst/>
                <a:cxnLst/>
                <a:rect l="l" t="t" r="r" b="b"/>
                <a:pathLst>
                  <a:path w="2305" h="2232" extrusionOk="0">
                    <a:moveTo>
                      <a:pt x="1015" y="1"/>
                    </a:moveTo>
                    <a:cubicBezTo>
                      <a:pt x="862" y="1"/>
                      <a:pt x="706" y="32"/>
                      <a:pt x="555" y="96"/>
                    </a:cubicBezTo>
                    <a:cubicBezTo>
                      <a:pt x="1" y="343"/>
                      <a:pt x="185" y="815"/>
                      <a:pt x="432" y="1391"/>
                    </a:cubicBezTo>
                    <a:cubicBezTo>
                      <a:pt x="646" y="1851"/>
                      <a:pt x="833" y="2232"/>
                      <a:pt x="1182" y="2232"/>
                    </a:cubicBezTo>
                    <a:cubicBezTo>
                      <a:pt x="1270" y="2232"/>
                      <a:pt x="1369" y="2207"/>
                      <a:pt x="1482" y="2153"/>
                    </a:cubicBezTo>
                    <a:cubicBezTo>
                      <a:pt x="2058" y="1906"/>
                      <a:pt x="2305" y="1227"/>
                      <a:pt x="2058" y="672"/>
                    </a:cubicBezTo>
                    <a:cubicBezTo>
                      <a:pt x="1860" y="247"/>
                      <a:pt x="1449" y="1"/>
                      <a:pt x="10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2" name="Google Shape;5352;p49">
                <a:extLst>
                  <a:ext uri="{FF2B5EF4-FFF2-40B4-BE49-F238E27FC236}">
                    <a16:creationId xmlns:a16="http://schemas.microsoft.com/office/drawing/2014/main" id="{550F8D99-FF16-18E3-77A0-79792CD8876A}"/>
                  </a:ext>
                </a:extLst>
              </p:cNvPr>
              <p:cNvSpPr/>
              <p:nvPr/>
            </p:nvSpPr>
            <p:spPr>
              <a:xfrm>
                <a:off x="6690762" y="2384099"/>
                <a:ext cx="47060" cy="41647"/>
              </a:xfrm>
              <a:custGeom>
                <a:avLst/>
                <a:gdLst/>
                <a:ahLst/>
                <a:cxnLst/>
                <a:rect l="l" t="t" r="r" b="b"/>
                <a:pathLst>
                  <a:path w="2182" h="1931" extrusionOk="0">
                    <a:moveTo>
                      <a:pt x="187" y="1"/>
                    </a:moveTo>
                    <a:cubicBezTo>
                      <a:pt x="1" y="267"/>
                      <a:pt x="146" y="638"/>
                      <a:pt x="330" y="1090"/>
                    </a:cubicBezTo>
                    <a:cubicBezTo>
                      <a:pt x="544" y="1550"/>
                      <a:pt x="731" y="1931"/>
                      <a:pt x="1080" y="1931"/>
                    </a:cubicBezTo>
                    <a:cubicBezTo>
                      <a:pt x="1168" y="1931"/>
                      <a:pt x="1267" y="1906"/>
                      <a:pt x="1380" y="1852"/>
                    </a:cubicBezTo>
                    <a:cubicBezTo>
                      <a:pt x="1935" y="1605"/>
                      <a:pt x="2181" y="967"/>
                      <a:pt x="1956" y="412"/>
                    </a:cubicBezTo>
                    <a:lnTo>
                      <a:pt x="1956" y="412"/>
                    </a:lnTo>
                    <a:cubicBezTo>
                      <a:pt x="1338" y="721"/>
                      <a:pt x="942" y="860"/>
                      <a:pt x="685" y="860"/>
                    </a:cubicBezTo>
                    <a:cubicBezTo>
                      <a:pt x="291" y="860"/>
                      <a:pt x="224" y="535"/>
                      <a:pt x="18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3" name="Google Shape;5353;p49">
                <a:extLst>
                  <a:ext uri="{FF2B5EF4-FFF2-40B4-BE49-F238E27FC236}">
                    <a16:creationId xmlns:a16="http://schemas.microsoft.com/office/drawing/2014/main" id="{57E38429-0622-CD1B-6828-DEAF29640C40}"/>
                  </a:ext>
                </a:extLst>
              </p:cNvPr>
              <p:cNvSpPr/>
              <p:nvPr/>
            </p:nvSpPr>
            <p:spPr>
              <a:xfrm>
                <a:off x="7026654" y="2174571"/>
                <a:ext cx="52387" cy="50144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2325" extrusionOk="0">
                    <a:moveTo>
                      <a:pt x="1095" y="1"/>
                    </a:moveTo>
                    <a:cubicBezTo>
                      <a:pt x="928" y="1"/>
                      <a:pt x="759" y="35"/>
                      <a:pt x="597" y="108"/>
                    </a:cubicBezTo>
                    <a:cubicBezTo>
                      <a:pt x="1" y="376"/>
                      <a:pt x="207" y="848"/>
                      <a:pt x="473" y="1446"/>
                    </a:cubicBezTo>
                    <a:cubicBezTo>
                      <a:pt x="689" y="1924"/>
                      <a:pt x="876" y="2324"/>
                      <a:pt x="1251" y="2324"/>
                    </a:cubicBezTo>
                    <a:cubicBezTo>
                      <a:pt x="1343" y="2324"/>
                      <a:pt x="1447" y="2300"/>
                      <a:pt x="1564" y="2247"/>
                    </a:cubicBezTo>
                    <a:cubicBezTo>
                      <a:pt x="2160" y="1981"/>
                      <a:pt x="2428" y="1281"/>
                      <a:pt x="2160" y="684"/>
                    </a:cubicBezTo>
                    <a:cubicBezTo>
                      <a:pt x="1966" y="250"/>
                      <a:pt x="1542" y="1"/>
                      <a:pt x="109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4" name="Google Shape;5354;p49">
                <a:extLst>
                  <a:ext uri="{FF2B5EF4-FFF2-40B4-BE49-F238E27FC236}">
                    <a16:creationId xmlns:a16="http://schemas.microsoft.com/office/drawing/2014/main" id="{0241B9CF-3837-C978-1B21-92099813B972}"/>
                  </a:ext>
                </a:extLst>
              </p:cNvPr>
              <p:cNvSpPr/>
              <p:nvPr/>
            </p:nvSpPr>
            <p:spPr>
              <a:xfrm>
                <a:off x="7028444" y="2181041"/>
                <a:ext cx="50123" cy="48160"/>
              </a:xfrm>
              <a:custGeom>
                <a:avLst/>
                <a:gdLst/>
                <a:ahLst/>
                <a:cxnLst/>
                <a:rect l="l" t="t" r="r" b="b"/>
                <a:pathLst>
                  <a:path w="2324" h="2233" extrusionOk="0">
                    <a:moveTo>
                      <a:pt x="1036" y="0"/>
                    </a:moveTo>
                    <a:cubicBezTo>
                      <a:pt x="883" y="0"/>
                      <a:pt x="727" y="31"/>
                      <a:pt x="576" y="96"/>
                    </a:cubicBezTo>
                    <a:cubicBezTo>
                      <a:pt x="0" y="364"/>
                      <a:pt x="206" y="817"/>
                      <a:pt x="453" y="1393"/>
                    </a:cubicBezTo>
                    <a:cubicBezTo>
                      <a:pt x="665" y="1852"/>
                      <a:pt x="839" y="2232"/>
                      <a:pt x="1192" y="2232"/>
                    </a:cubicBezTo>
                    <a:cubicBezTo>
                      <a:pt x="1282" y="2232"/>
                      <a:pt x="1384" y="2207"/>
                      <a:pt x="1501" y="2153"/>
                    </a:cubicBezTo>
                    <a:cubicBezTo>
                      <a:pt x="2077" y="1906"/>
                      <a:pt x="2324" y="1228"/>
                      <a:pt x="2057" y="672"/>
                    </a:cubicBezTo>
                    <a:cubicBezTo>
                      <a:pt x="1875" y="246"/>
                      <a:pt x="1468" y="0"/>
                      <a:pt x="103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5" name="Google Shape;5355;p49">
                <a:extLst>
                  <a:ext uri="{FF2B5EF4-FFF2-40B4-BE49-F238E27FC236}">
                    <a16:creationId xmlns:a16="http://schemas.microsoft.com/office/drawing/2014/main" id="{4228E80D-A4FE-6FAC-0A44-111CB3537619}"/>
                  </a:ext>
                </a:extLst>
              </p:cNvPr>
              <p:cNvSpPr/>
              <p:nvPr/>
            </p:nvSpPr>
            <p:spPr>
              <a:xfrm>
                <a:off x="7030644" y="2187533"/>
                <a:ext cx="47513" cy="41668"/>
              </a:xfrm>
              <a:custGeom>
                <a:avLst/>
                <a:gdLst/>
                <a:ahLst/>
                <a:cxnLst/>
                <a:rect l="l" t="t" r="r" b="b"/>
                <a:pathLst>
                  <a:path w="2203" h="1932" extrusionOk="0">
                    <a:moveTo>
                      <a:pt x="206" y="0"/>
                    </a:moveTo>
                    <a:lnTo>
                      <a:pt x="206" y="0"/>
                    </a:lnTo>
                    <a:cubicBezTo>
                      <a:pt x="0" y="269"/>
                      <a:pt x="145" y="659"/>
                      <a:pt x="351" y="1092"/>
                    </a:cubicBezTo>
                    <a:cubicBezTo>
                      <a:pt x="563" y="1551"/>
                      <a:pt x="737" y="1931"/>
                      <a:pt x="1090" y="1931"/>
                    </a:cubicBezTo>
                    <a:cubicBezTo>
                      <a:pt x="1180" y="1931"/>
                      <a:pt x="1282" y="1906"/>
                      <a:pt x="1399" y="1852"/>
                    </a:cubicBezTo>
                    <a:cubicBezTo>
                      <a:pt x="1955" y="1605"/>
                      <a:pt x="2202" y="968"/>
                      <a:pt x="1975" y="412"/>
                    </a:cubicBezTo>
                    <a:lnTo>
                      <a:pt x="1975" y="412"/>
                    </a:lnTo>
                    <a:cubicBezTo>
                      <a:pt x="1357" y="721"/>
                      <a:pt x="957" y="860"/>
                      <a:pt x="698" y="860"/>
                    </a:cubicBezTo>
                    <a:cubicBezTo>
                      <a:pt x="301" y="860"/>
                      <a:pt x="231" y="536"/>
                      <a:pt x="2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6" name="Google Shape;5356;p49">
                <a:extLst>
                  <a:ext uri="{FF2B5EF4-FFF2-40B4-BE49-F238E27FC236}">
                    <a16:creationId xmlns:a16="http://schemas.microsoft.com/office/drawing/2014/main" id="{CA0D05A6-3659-44B2-CB4F-EE7B0219B2B6}"/>
                  </a:ext>
                </a:extLst>
              </p:cNvPr>
              <p:cNvSpPr/>
              <p:nvPr/>
            </p:nvSpPr>
            <p:spPr>
              <a:xfrm>
                <a:off x="6411700" y="2510981"/>
                <a:ext cx="52387" cy="50295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2332" extrusionOk="0">
                    <a:moveTo>
                      <a:pt x="1088" y="0"/>
                    </a:moveTo>
                    <a:cubicBezTo>
                      <a:pt x="926" y="0"/>
                      <a:pt x="759" y="33"/>
                      <a:pt x="596" y="103"/>
                    </a:cubicBezTo>
                    <a:cubicBezTo>
                      <a:pt x="1" y="350"/>
                      <a:pt x="206" y="844"/>
                      <a:pt x="473" y="1441"/>
                    </a:cubicBezTo>
                    <a:cubicBezTo>
                      <a:pt x="691" y="1927"/>
                      <a:pt x="868" y="2331"/>
                      <a:pt x="1260" y="2331"/>
                    </a:cubicBezTo>
                    <a:cubicBezTo>
                      <a:pt x="1349" y="2331"/>
                      <a:pt x="1450" y="2310"/>
                      <a:pt x="1564" y="2264"/>
                    </a:cubicBezTo>
                    <a:cubicBezTo>
                      <a:pt x="2160" y="1996"/>
                      <a:pt x="2428" y="1297"/>
                      <a:pt x="2160" y="701"/>
                    </a:cubicBezTo>
                    <a:cubicBezTo>
                      <a:pt x="1963" y="261"/>
                      <a:pt x="1543" y="0"/>
                      <a:pt x="108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7" name="Google Shape;5357;p49">
                <a:extLst>
                  <a:ext uri="{FF2B5EF4-FFF2-40B4-BE49-F238E27FC236}">
                    <a16:creationId xmlns:a16="http://schemas.microsoft.com/office/drawing/2014/main" id="{A8E056E6-5486-60EE-C10A-D3B65971956A}"/>
                  </a:ext>
                </a:extLst>
              </p:cNvPr>
              <p:cNvSpPr/>
              <p:nvPr/>
            </p:nvSpPr>
            <p:spPr>
              <a:xfrm>
                <a:off x="6413469" y="2517429"/>
                <a:ext cx="50144" cy="48311"/>
              </a:xfrm>
              <a:custGeom>
                <a:avLst/>
                <a:gdLst/>
                <a:ahLst/>
                <a:cxnLst/>
                <a:rect l="l" t="t" r="r" b="b"/>
                <a:pathLst>
                  <a:path w="2325" h="2240" extrusionOk="0">
                    <a:moveTo>
                      <a:pt x="1024" y="0"/>
                    </a:moveTo>
                    <a:cubicBezTo>
                      <a:pt x="875" y="0"/>
                      <a:pt x="723" y="30"/>
                      <a:pt x="577" y="92"/>
                    </a:cubicBezTo>
                    <a:cubicBezTo>
                      <a:pt x="1" y="339"/>
                      <a:pt x="207" y="813"/>
                      <a:pt x="454" y="1389"/>
                    </a:cubicBezTo>
                    <a:cubicBezTo>
                      <a:pt x="653" y="1855"/>
                      <a:pt x="826" y="2240"/>
                      <a:pt x="1189" y="2240"/>
                    </a:cubicBezTo>
                    <a:cubicBezTo>
                      <a:pt x="1275" y="2240"/>
                      <a:pt x="1372" y="2218"/>
                      <a:pt x="1482" y="2171"/>
                    </a:cubicBezTo>
                    <a:cubicBezTo>
                      <a:pt x="2058" y="1924"/>
                      <a:pt x="2325" y="1245"/>
                      <a:pt x="2078" y="668"/>
                    </a:cubicBezTo>
                    <a:cubicBezTo>
                      <a:pt x="1879" y="255"/>
                      <a:pt x="1462" y="0"/>
                      <a:pt x="10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8" name="Google Shape;5358;p49">
                <a:extLst>
                  <a:ext uri="{FF2B5EF4-FFF2-40B4-BE49-F238E27FC236}">
                    <a16:creationId xmlns:a16="http://schemas.microsoft.com/office/drawing/2014/main" id="{F983BDDD-C206-271F-A77C-18DC0711800D}"/>
                  </a:ext>
                </a:extLst>
              </p:cNvPr>
              <p:cNvSpPr/>
              <p:nvPr/>
            </p:nvSpPr>
            <p:spPr>
              <a:xfrm>
                <a:off x="6415669" y="2523856"/>
                <a:ext cx="47060" cy="41884"/>
              </a:xfrm>
              <a:custGeom>
                <a:avLst/>
                <a:gdLst/>
                <a:ahLst/>
                <a:cxnLst/>
                <a:rect l="l" t="t" r="r" b="b"/>
                <a:pathLst>
                  <a:path w="2182" h="1942" extrusionOk="0">
                    <a:moveTo>
                      <a:pt x="207" y="0"/>
                    </a:moveTo>
                    <a:lnTo>
                      <a:pt x="207" y="0"/>
                    </a:lnTo>
                    <a:cubicBezTo>
                      <a:pt x="1" y="268"/>
                      <a:pt x="146" y="639"/>
                      <a:pt x="352" y="1091"/>
                    </a:cubicBezTo>
                    <a:cubicBezTo>
                      <a:pt x="551" y="1557"/>
                      <a:pt x="724" y="1942"/>
                      <a:pt x="1087" y="1942"/>
                    </a:cubicBezTo>
                    <a:cubicBezTo>
                      <a:pt x="1173" y="1942"/>
                      <a:pt x="1270" y="1920"/>
                      <a:pt x="1380" y="1873"/>
                    </a:cubicBezTo>
                    <a:cubicBezTo>
                      <a:pt x="1935" y="1626"/>
                      <a:pt x="2182" y="988"/>
                      <a:pt x="1976" y="433"/>
                    </a:cubicBezTo>
                    <a:lnTo>
                      <a:pt x="1976" y="433"/>
                    </a:lnTo>
                    <a:cubicBezTo>
                      <a:pt x="1365" y="730"/>
                      <a:pt x="967" y="864"/>
                      <a:pt x="707" y="864"/>
                    </a:cubicBezTo>
                    <a:cubicBezTo>
                      <a:pt x="303" y="864"/>
                      <a:pt x="232" y="539"/>
                      <a:pt x="20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9" name="Google Shape;5359;p49">
                <a:extLst>
                  <a:ext uri="{FF2B5EF4-FFF2-40B4-BE49-F238E27FC236}">
                    <a16:creationId xmlns:a16="http://schemas.microsoft.com/office/drawing/2014/main" id="{FF041752-426B-B712-F904-5603D2A12C0C}"/>
                  </a:ext>
                </a:extLst>
              </p:cNvPr>
              <p:cNvSpPr/>
              <p:nvPr/>
            </p:nvSpPr>
            <p:spPr>
              <a:xfrm>
                <a:off x="6301663" y="2573160"/>
                <a:ext cx="52387" cy="50425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2338" extrusionOk="0">
                    <a:moveTo>
                      <a:pt x="1064" y="1"/>
                    </a:moveTo>
                    <a:cubicBezTo>
                      <a:pt x="908" y="1"/>
                      <a:pt x="749" y="33"/>
                      <a:pt x="597" y="101"/>
                    </a:cubicBezTo>
                    <a:cubicBezTo>
                      <a:pt x="1" y="369"/>
                      <a:pt x="206" y="863"/>
                      <a:pt x="473" y="1458"/>
                    </a:cubicBezTo>
                    <a:cubicBezTo>
                      <a:pt x="671" y="1938"/>
                      <a:pt x="857" y="2338"/>
                      <a:pt x="1231" y="2338"/>
                    </a:cubicBezTo>
                    <a:cubicBezTo>
                      <a:pt x="1323" y="2338"/>
                      <a:pt x="1426" y="2314"/>
                      <a:pt x="1543" y="2261"/>
                    </a:cubicBezTo>
                    <a:cubicBezTo>
                      <a:pt x="2140" y="2015"/>
                      <a:pt x="2428" y="1315"/>
                      <a:pt x="2160" y="718"/>
                    </a:cubicBezTo>
                    <a:cubicBezTo>
                      <a:pt x="1961" y="274"/>
                      <a:pt x="1522" y="1"/>
                      <a:pt x="106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0" name="Google Shape;5360;p49">
                <a:extLst>
                  <a:ext uri="{FF2B5EF4-FFF2-40B4-BE49-F238E27FC236}">
                    <a16:creationId xmlns:a16="http://schemas.microsoft.com/office/drawing/2014/main" id="{DD386AA3-682E-CD4A-CE70-739EA809D742}"/>
                  </a:ext>
                </a:extLst>
              </p:cNvPr>
              <p:cNvSpPr/>
              <p:nvPr/>
            </p:nvSpPr>
            <p:spPr>
              <a:xfrm>
                <a:off x="6303453" y="2579932"/>
                <a:ext cx="50123" cy="47945"/>
              </a:xfrm>
              <a:custGeom>
                <a:avLst/>
                <a:gdLst/>
                <a:ahLst/>
                <a:cxnLst/>
                <a:rect l="l" t="t" r="r" b="b"/>
                <a:pathLst>
                  <a:path w="2324" h="2223" extrusionOk="0">
                    <a:moveTo>
                      <a:pt x="1036" y="1"/>
                    </a:moveTo>
                    <a:cubicBezTo>
                      <a:pt x="883" y="1"/>
                      <a:pt x="727" y="31"/>
                      <a:pt x="576" y="96"/>
                    </a:cubicBezTo>
                    <a:cubicBezTo>
                      <a:pt x="0" y="343"/>
                      <a:pt x="206" y="815"/>
                      <a:pt x="453" y="1371"/>
                    </a:cubicBezTo>
                    <a:cubicBezTo>
                      <a:pt x="652" y="1837"/>
                      <a:pt x="825" y="2222"/>
                      <a:pt x="1188" y="2222"/>
                    </a:cubicBezTo>
                    <a:cubicBezTo>
                      <a:pt x="1274" y="2222"/>
                      <a:pt x="1371" y="2200"/>
                      <a:pt x="1481" y="2153"/>
                    </a:cubicBezTo>
                    <a:cubicBezTo>
                      <a:pt x="2057" y="1906"/>
                      <a:pt x="2324" y="1248"/>
                      <a:pt x="2057" y="672"/>
                    </a:cubicBezTo>
                    <a:cubicBezTo>
                      <a:pt x="1875" y="247"/>
                      <a:pt x="1468" y="1"/>
                      <a:pt x="103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1" name="Google Shape;5361;p49">
                <a:extLst>
                  <a:ext uri="{FF2B5EF4-FFF2-40B4-BE49-F238E27FC236}">
                    <a16:creationId xmlns:a16="http://schemas.microsoft.com/office/drawing/2014/main" id="{A66C7139-7D98-751C-53C3-C171D9A49477}"/>
                  </a:ext>
                </a:extLst>
              </p:cNvPr>
              <p:cNvSpPr/>
              <p:nvPr/>
            </p:nvSpPr>
            <p:spPr>
              <a:xfrm>
                <a:off x="6305653" y="2586424"/>
                <a:ext cx="47039" cy="41453"/>
              </a:xfrm>
              <a:custGeom>
                <a:avLst/>
                <a:gdLst/>
                <a:ahLst/>
                <a:cxnLst/>
                <a:rect l="l" t="t" r="r" b="b"/>
                <a:pathLst>
                  <a:path w="2181" h="1922" extrusionOk="0">
                    <a:moveTo>
                      <a:pt x="206" y="1"/>
                    </a:moveTo>
                    <a:cubicBezTo>
                      <a:pt x="0" y="267"/>
                      <a:pt x="145" y="638"/>
                      <a:pt x="351" y="1070"/>
                    </a:cubicBezTo>
                    <a:cubicBezTo>
                      <a:pt x="550" y="1536"/>
                      <a:pt x="723" y="1921"/>
                      <a:pt x="1086" y="1921"/>
                    </a:cubicBezTo>
                    <a:cubicBezTo>
                      <a:pt x="1172" y="1921"/>
                      <a:pt x="1269" y="1899"/>
                      <a:pt x="1379" y="1852"/>
                    </a:cubicBezTo>
                    <a:cubicBezTo>
                      <a:pt x="1934" y="1625"/>
                      <a:pt x="2181" y="988"/>
                      <a:pt x="1975" y="432"/>
                    </a:cubicBezTo>
                    <a:lnTo>
                      <a:pt x="1975" y="432"/>
                    </a:lnTo>
                    <a:cubicBezTo>
                      <a:pt x="1362" y="722"/>
                      <a:pt x="963" y="855"/>
                      <a:pt x="704" y="855"/>
                    </a:cubicBezTo>
                    <a:cubicBezTo>
                      <a:pt x="301" y="855"/>
                      <a:pt x="231" y="538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2" name="Google Shape;5362;p49">
                <a:extLst>
                  <a:ext uri="{FF2B5EF4-FFF2-40B4-BE49-F238E27FC236}">
                    <a16:creationId xmlns:a16="http://schemas.microsoft.com/office/drawing/2014/main" id="{0A238E8B-4649-AFCD-A985-96D0B4B8B2EC}"/>
                  </a:ext>
                </a:extLst>
              </p:cNvPr>
              <p:cNvSpPr/>
              <p:nvPr/>
            </p:nvSpPr>
            <p:spPr>
              <a:xfrm>
                <a:off x="6174781" y="2643276"/>
                <a:ext cx="51913" cy="50425"/>
              </a:xfrm>
              <a:custGeom>
                <a:avLst/>
                <a:gdLst/>
                <a:ahLst/>
                <a:cxnLst/>
                <a:rect l="l" t="t" r="r" b="b"/>
                <a:pathLst>
                  <a:path w="2407" h="2338" extrusionOk="0">
                    <a:moveTo>
                      <a:pt x="1060" y="0"/>
                    </a:moveTo>
                    <a:cubicBezTo>
                      <a:pt x="906" y="0"/>
                      <a:pt x="748" y="32"/>
                      <a:pt x="596" y="100"/>
                    </a:cubicBezTo>
                    <a:cubicBezTo>
                      <a:pt x="0" y="368"/>
                      <a:pt x="184" y="862"/>
                      <a:pt x="453" y="1458"/>
                    </a:cubicBezTo>
                    <a:cubicBezTo>
                      <a:pt x="667" y="1938"/>
                      <a:pt x="856" y="2337"/>
                      <a:pt x="1231" y="2337"/>
                    </a:cubicBezTo>
                    <a:cubicBezTo>
                      <a:pt x="1322" y="2337"/>
                      <a:pt x="1425" y="2313"/>
                      <a:pt x="1542" y="2261"/>
                    </a:cubicBezTo>
                    <a:cubicBezTo>
                      <a:pt x="2140" y="1993"/>
                      <a:pt x="2406" y="1315"/>
                      <a:pt x="2140" y="717"/>
                    </a:cubicBezTo>
                    <a:cubicBezTo>
                      <a:pt x="1940" y="273"/>
                      <a:pt x="1512" y="0"/>
                      <a:pt x="106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3" name="Google Shape;5363;p49">
                <a:extLst>
                  <a:ext uri="{FF2B5EF4-FFF2-40B4-BE49-F238E27FC236}">
                    <a16:creationId xmlns:a16="http://schemas.microsoft.com/office/drawing/2014/main" id="{8288182C-A345-3BC0-BC21-9E17845176B0}"/>
                  </a:ext>
                </a:extLst>
              </p:cNvPr>
              <p:cNvSpPr/>
              <p:nvPr/>
            </p:nvSpPr>
            <p:spPr>
              <a:xfrm>
                <a:off x="6176550" y="2650048"/>
                <a:ext cx="49713" cy="47923"/>
              </a:xfrm>
              <a:custGeom>
                <a:avLst/>
                <a:gdLst/>
                <a:ahLst/>
                <a:cxnLst/>
                <a:rect l="l" t="t" r="r" b="b"/>
                <a:pathLst>
                  <a:path w="2305" h="2222" extrusionOk="0">
                    <a:moveTo>
                      <a:pt x="1015" y="0"/>
                    </a:moveTo>
                    <a:cubicBezTo>
                      <a:pt x="862" y="0"/>
                      <a:pt x="706" y="31"/>
                      <a:pt x="555" y="95"/>
                    </a:cubicBezTo>
                    <a:cubicBezTo>
                      <a:pt x="0" y="342"/>
                      <a:pt x="185" y="815"/>
                      <a:pt x="432" y="1371"/>
                    </a:cubicBezTo>
                    <a:cubicBezTo>
                      <a:pt x="631" y="1837"/>
                      <a:pt x="818" y="2222"/>
                      <a:pt x="1175" y="2222"/>
                    </a:cubicBezTo>
                    <a:cubicBezTo>
                      <a:pt x="1260" y="2222"/>
                      <a:pt x="1354" y="2200"/>
                      <a:pt x="1460" y="2153"/>
                    </a:cubicBezTo>
                    <a:cubicBezTo>
                      <a:pt x="2036" y="1906"/>
                      <a:pt x="2304" y="1247"/>
                      <a:pt x="2058" y="671"/>
                    </a:cubicBezTo>
                    <a:cubicBezTo>
                      <a:pt x="1859" y="246"/>
                      <a:pt x="1449" y="0"/>
                      <a:pt x="101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4" name="Google Shape;5364;p49">
                <a:extLst>
                  <a:ext uri="{FF2B5EF4-FFF2-40B4-BE49-F238E27FC236}">
                    <a16:creationId xmlns:a16="http://schemas.microsoft.com/office/drawing/2014/main" id="{A9D094A9-F1E1-3D2C-84FA-B3D639C0ADEB}"/>
                  </a:ext>
                </a:extLst>
              </p:cNvPr>
              <p:cNvSpPr/>
              <p:nvPr/>
            </p:nvSpPr>
            <p:spPr>
              <a:xfrm>
                <a:off x="6178318" y="2656540"/>
                <a:ext cx="47492" cy="41431"/>
              </a:xfrm>
              <a:custGeom>
                <a:avLst/>
                <a:gdLst/>
                <a:ahLst/>
                <a:cxnLst/>
                <a:rect l="l" t="t" r="r" b="b"/>
                <a:pathLst>
                  <a:path w="2202" h="1921" extrusionOk="0">
                    <a:moveTo>
                      <a:pt x="206" y="0"/>
                    </a:moveTo>
                    <a:lnTo>
                      <a:pt x="206" y="0"/>
                    </a:lnTo>
                    <a:cubicBezTo>
                      <a:pt x="1" y="267"/>
                      <a:pt x="165" y="637"/>
                      <a:pt x="350" y="1070"/>
                    </a:cubicBezTo>
                    <a:cubicBezTo>
                      <a:pt x="549" y="1536"/>
                      <a:pt x="736" y="1921"/>
                      <a:pt x="1093" y="1921"/>
                    </a:cubicBezTo>
                    <a:cubicBezTo>
                      <a:pt x="1178" y="1921"/>
                      <a:pt x="1272" y="1899"/>
                      <a:pt x="1378" y="1852"/>
                    </a:cubicBezTo>
                    <a:cubicBezTo>
                      <a:pt x="1934" y="1624"/>
                      <a:pt x="2201" y="988"/>
                      <a:pt x="1976" y="431"/>
                    </a:cubicBezTo>
                    <a:lnTo>
                      <a:pt x="1976" y="431"/>
                    </a:lnTo>
                    <a:cubicBezTo>
                      <a:pt x="1362" y="722"/>
                      <a:pt x="964" y="854"/>
                      <a:pt x="704" y="854"/>
                    </a:cubicBezTo>
                    <a:cubicBezTo>
                      <a:pt x="302" y="854"/>
                      <a:pt x="231" y="537"/>
                      <a:pt x="2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5" name="Google Shape;5365;p49">
                <a:extLst>
                  <a:ext uri="{FF2B5EF4-FFF2-40B4-BE49-F238E27FC236}">
                    <a16:creationId xmlns:a16="http://schemas.microsoft.com/office/drawing/2014/main" id="{B6235348-567A-82D9-1ADD-378D67EA2C52}"/>
                  </a:ext>
                </a:extLst>
              </p:cNvPr>
              <p:cNvSpPr/>
              <p:nvPr/>
            </p:nvSpPr>
            <p:spPr>
              <a:xfrm>
                <a:off x="6516410" y="2450182"/>
                <a:ext cx="52387" cy="50295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2332" extrusionOk="0">
                    <a:moveTo>
                      <a:pt x="1080" y="1"/>
                    </a:moveTo>
                    <a:cubicBezTo>
                      <a:pt x="918" y="1"/>
                      <a:pt x="754" y="34"/>
                      <a:pt x="596" y="105"/>
                    </a:cubicBezTo>
                    <a:cubicBezTo>
                      <a:pt x="1" y="352"/>
                      <a:pt x="206" y="845"/>
                      <a:pt x="473" y="1441"/>
                    </a:cubicBezTo>
                    <a:cubicBezTo>
                      <a:pt x="674" y="1928"/>
                      <a:pt x="862" y="2331"/>
                      <a:pt x="1246" y="2331"/>
                    </a:cubicBezTo>
                    <a:cubicBezTo>
                      <a:pt x="1334" y="2331"/>
                      <a:pt x="1432" y="2310"/>
                      <a:pt x="1543" y="2264"/>
                    </a:cubicBezTo>
                    <a:cubicBezTo>
                      <a:pt x="2140" y="1998"/>
                      <a:pt x="2428" y="1298"/>
                      <a:pt x="2160" y="701"/>
                    </a:cubicBezTo>
                    <a:cubicBezTo>
                      <a:pt x="1964" y="262"/>
                      <a:pt x="1532" y="1"/>
                      <a:pt x="108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6" name="Google Shape;5366;p49">
                <a:extLst>
                  <a:ext uri="{FF2B5EF4-FFF2-40B4-BE49-F238E27FC236}">
                    <a16:creationId xmlns:a16="http://schemas.microsoft.com/office/drawing/2014/main" id="{8BC92188-2DE2-8988-244B-3D178208706A}"/>
                  </a:ext>
                </a:extLst>
              </p:cNvPr>
              <p:cNvSpPr/>
              <p:nvPr/>
            </p:nvSpPr>
            <p:spPr>
              <a:xfrm>
                <a:off x="6518200" y="2456652"/>
                <a:ext cx="50123" cy="48290"/>
              </a:xfrm>
              <a:custGeom>
                <a:avLst/>
                <a:gdLst/>
                <a:ahLst/>
                <a:cxnLst/>
                <a:rect l="l" t="t" r="r" b="b"/>
                <a:pathLst>
                  <a:path w="2324" h="2239" extrusionOk="0">
                    <a:moveTo>
                      <a:pt x="1024" y="0"/>
                    </a:moveTo>
                    <a:cubicBezTo>
                      <a:pt x="875" y="0"/>
                      <a:pt x="723" y="30"/>
                      <a:pt x="576" y="93"/>
                    </a:cubicBezTo>
                    <a:cubicBezTo>
                      <a:pt x="0" y="340"/>
                      <a:pt x="206" y="812"/>
                      <a:pt x="453" y="1388"/>
                    </a:cubicBezTo>
                    <a:cubicBezTo>
                      <a:pt x="652" y="1854"/>
                      <a:pt x="825" y="2239"/>
                      <a:pt x="1188" y="2239"/>
                    </a:cubicBezTo>
                    <a:cubicBezTo>
                      <a:pt x="1274" y="2239"/>
                      <a:pt x="1371" y="2217"/>
                      <a:pt x="1481" y="2170"/>
                    </a:cubicBezTo>
                    <a:cubicBezTo>
                      <a:pt x="2057" y="1923"/>
                      <a:pt x="2324" y="1245"/>
                      <a:pt x="2057" y="669"/>
                    </a:cubicBezTo>
                    <a:cubicBezTo>
                      <a:pt x="1873" y="254"/>
                      <a:pt x="1460" y="0"/>
                      <a:pt x="10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7" name="Google Shape;5367;p49">
                <a:extLst>
                  <a:ext uri="{FF2B5EF4-FFF2-40B4-BE49-F238E27FC236}">
                    <a16:creationId xmlns:a16="http://schemas.microsoft.com/office/drawing/2014/main" id="{D9078C9B-DFA2-118A-02E1-6F3ACA504482}"/>
                  </a:ext>
                </a:extLst>
              </p:cNvPr>
              <p:cNvSpPr/>
              <p:nvPr/>
            </p:nvSpPr>
            <p:spPr>
              <a:xfrm>
                <a:off x="6520400" y="2463079"/>
                <a:ext cx="47039" cy="41863"/>
              </a:xfrm>
              <a:custGeom>
                <a:avLst/>
                <a:gdLst/>
                <a:ahLst/>
                <a:cxnLst/>
                <a:rect l="l" t="t" r="r" b="b"/>
                <a:pathLst>
                  <a:path w="2181" h="1941" extrusionOk="0">
                    <a:moveTo>
                      <a:pt x="206" y="1"/>
                    </a:moveTo>
                    <a:lnTo>
                      <a:pt x="206" y="1"/>
                    </a:lnTo>
                    <a:cubicBezTo>
                      <a:pt x="0" y="267"/>
                      <a:pt x="145" y="638"/>
                      <a:pt x="351" y="1090"/>
                    </a:cubicBezTo>
                    <a:cubicBezTo>
                      <a:pt x="550" y="1556"/>
                      <a:pt x="723" y="1941"/>
                      <a:pt x="1086" y="1941"/>
                    </a:cubicBezTo>
                    <a:cubicBezTo>
                      <a:pt x="1172" y="1941"/>
                      <a:pt x="1269" y="1919"/>
                      <a:pt x="1379" y="1872"/>
                    </a:cubicBezTo>
                    <a:cubicBezTo>
                      <a:pt x="1934" y="1625"/>
                      <a:pt x="2181" y="988"/>
                      <a:pt x="1975" y="432"/>
                    </a:cubicBezTo>
                    <a:lnTo>
                      <a:pt x="1975" y="432"/>
                    </a:lnTo>
                    <a:cubicBezTo>
                      <a:pt x="1364" y="730"/>
                      <a:pt x="966" y="864"/>
                      <a:pt x="706" y="864"/>
                    </a:cubicBezTo>
                    <a:cubicBezTo>
                      <a:pt x="302" y="864"/>
                      <a:pt x="231" y="539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8" name="Google Shape;5368;p49">
                <a:extLst>
                  <a:ext uri="{FF2B5EF4-FFF2-40B4-BE49-F238E27FC236}">
                    <a16:creationId xmlns:a16="http://schemas.microsoft.com/office/drawing/2014/main" id="{E81845D6-F733-6DD8-D9E1-20BF7542BE04}"/>
                  </a:ext>
                </a:extLst>
              </p:cNvPr>
              <p:cNvSpPr/>
              <p:nvPr/>
            </p:nvSpPr>
            <p:spPr>
              <a:xfrm>
                <a:off x="5931176" y="2772185"/>
                <a:ext cx="51482" cy="50403"/>
              </a:xfrm>
              <a:custGeom>
                <a:avLst/>
                <a:gdLst/>
                <a:ahLst/>
                <a:cxnLst/>
                <a:rect l="l" t="t" r="r" b="b"/>
                <a:pathLst>
                  <a:path w="2387" h="2337" extrusionOk="0">
                    <a:moveTo>
                      <a:pt x="1040" y="1"/>
                    </a:moveTo>
                    <a:cubicBezTo>
                      <a:pt x="892" y="1"/>
                      <a:pt x="742" y="29"/>
                      <a:pt x="598" y="89"/>
                    </a:cubicBezTo>
                    <a:cubicBezTo>
                      <a:pt x="0" y="336"/>
                      <a:pt x="186" y="830"/>
                      <a:pt x="433" y="1447"/>
                    </a:cubicBezTo>
                    <a:cubicBezTo>
                      <a:pt x="634" y="1933"/>
                      <a:pt x="808" y="2336"/>
                      <a:pt x="1187" y="2336"/>
                    </a:cubicBezTo>
                    <a:cubicBezTo>
                      <a:pt x="1273" y="2336"/>
                      <a:pt x="1371" y="2315"/>
                      <a:pt x="1481" y="2270"/>
                    </a:cubicBezTo>
                    <a:cubicBezTo>
                      <a:pt x="2098" y="2023"/>
                      <a:pt x="2386" y="1345"/>
                      <a:pt x="2140" y="747"/>
                    </a:cubicBezTo>
                    <a:cubicBezTo>
                      <a:pt x="1953" y="279"/>
                      <a:pt x="1505" y="1"/>
                      <a:pt x="104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9" name="Google Shape;5369;p49">
                <a:extLst>
                  <a:ext uri="{FF2B5EF4-FFF2-40B4-BE49-F238E27FC236}">
                    <a16:creationId xmlns:a16="http://schemas.microsoft.com/office/drawing/2014/main" id="{A2600D97-ED4F-0BCE-7F09-C3AD4845651E}"/>
                  </a:ext>
                </a:extLst>
              </p:cNvPr>
              <p:cNvSpPr/>
              <p:nvPr/>
            </p:nvSpPr>
            <p:spPr>
              <a:xfrm>
                <a:off x="5932513" y="2778849"/>
                <a:ext cx="49260" cy="48182"/>
              </a:xfrm>
              <a:custGeom>
                <a:avLst/>
                <a:gdLst/>
                <a:ahLst/>
                <a:cxnLst/>
                <a:rect l="l" t="t" r="r" b="b"/>
                <a:pathLst>
                  <a:path w="2284" h="2234" extrusionOk="0">
                    <a:moveTo>
                      <a:pt x="1010" y="1"/>
                    </a:moveTo>
                    <a:cubicBezTo>
                      <a:pt x="865" y="1"/>
                      <a:pt x="718" y="29"/>
                      <a:pt x="577" y="89"/>
                    </a:cubicBezTo>
                    <a:cubicBezTo>
                      <a:pt x="1" y="315"/>
                      <a:pt x="185" y="789"/>
                      <a:pt x="412" y="1365"/>
                    </a:cubicBezTo>
                    <a:cubicBezTo>
                      <a:pt x="613" y="1833"/>
                      <a:pt x="787" y="2233"/>
                      <a:pt x="1154" y="2233"/>
                    </a:cubicBezTo>
                    <a:cubicBezTo>
                      <a:pt x="1239" y="2233"/>
                      <a:pt x="1333" y="2212"/>
                      <a:pt x="1441" y="2166"/>
                    </a:cubicBezTo>
                    <a:cubicBezTo>
                      <a:pt x="2017" y="1941"/>
                      <a:pt x="2283" y="1283"/>
                      <a:pt x="2058" y="706"/>
                    </a:cubicBezTo>
                    <a:cubicBezTo>
                      <a:pt x="1886" y="271"/>
                      <a:pt x="1457" y="1"/>
                      <a:pt x="101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0" name="Google Shape;5370;p49">
                <a:extLst>
                  <a:ext uri="{FF2B5EF4-FFF2-40B4-BE49-F238E27FC236}">
                    <a16:creationId xmlns:a16="http://schemas.microsoft.com/office/drawing/2014/main" id="{D70AF54E-F42B-8B1D-C427-99AF7696F4A2}"/>
                  </a:ext>
                </a:extLst>
              </p:cNvPr>
              <p:cNvSpPr/>
              <p:nvPr/>
            </p:nvSpPr>
            <p:spPr>
              <a:xfrm>
                <a:off x="5934713" y="2784737"/>
                <a:ext cx="46629" cy="42294"/>
              </a:xfrm>
              <a:custGeom>
                <a:avLst/>
                <a:gdLst/>
                <a:ahLst/>
                <a:cxnLst/>
                <a:rect l="l" t="t" r="r" b="b"/>
                <a:pathLst>
                  <a:path w="2162" h="1961" extrusionOk="0">
                    <a:moveTo>
                      <a:pt x="206" y="1"/>
                    </a:moveTo>
                    <a:cubicBezTo>
                      <a:pt x="1" y="269"/>
                      <a:pt x="146" y="659"/>
                      <a:pt x="310" y="1092"/>
                    </a:cubicBezTo>
                    <a:cubicBezTo>
                      <a:pt x="511" y="1560"/>
                      <a:pt x="685" y="1960"/>
                      <a:pt x="1052" y="1960"/>
                    </a:cubicBezTo>
                    <a:cubicBezTo>
                      <a:pt x="1137" y="1960"/>
                      <a:pt x="1231" y="1939"/>
                      <a:pt x="1339" y="1893"/>
                    </a:cubicBezTo>
                    <a:cubicBezTo>
                      <a:pt x="1893" y="1668"/>
                      <a:pt x="2162" y="1051"/>
                      <a:pt x="1976" y="494"/>
                    </a:cubicBezTo>
                    <a:lnTo>
                      <a:pt x="1976" y="494"/>
                    </a:lnTo>
                    <a:cubicBezTo>
                      <a:pt x="1370" y="759"/>
                      <a:pt x="972" y="879"/>
                      <a:pt x="711" y="879"/>
                    </a:cubicBezTo>
                    <a:cubicBezTo>
                      <a:pt x="280" y="879"/>
                      <a:pt x="220" y="552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1" name="Google Shape;5371;p49">
                <a:extLst>
                  <a:ext uri="{FF2B5EF4-FFF2-40B4-BE49-F238E27FC236}">
                    <a16:creationId xmlns:a16="http://schemas.microsoft.com/office/drawing/2014/main" id="{66A1D745-7C5C-06B2-E007-7014654BFD70}"/>
                  </a:ext>
                </a:extLst>
              </p:cNvPr>
              <p:cNvSpPr/>
              <p:nvPr/>
            </p:nvSpPr>
            <p:spPr>
              <a:xfrm>
                <a:off x="5819349" y="2832099"/>
                <a:ext cx="51503" cy="50360"/>
              </a:xfrm>
              <a:custGeom>
                <a:avLst/>
                <a:gdLst/>
                <a:ahLst/>
                <a:cxnLst/>
                <a:rect l="l" t="t" r="r" b="b"/>
                <a:pathLst>
                  <a:path w="2388" h="2335" extrusionOk="0">
                    <a:moveTo>
                      <a:pt x="1061" y="1"/>
                    </a:moveTo>
                    <a:cubicBezTo>
                      <a:pt x="914" y="1"/>
                      <a:pt x="763" y="29"/>
                      <a:pt x="618" y="89"/>
                    </a:cubicBezTo>
                    <a:cubicBezTo>
                      <a:pt x="1" y="336"/>
                      <a:pt x="187" y="830"/>
                      <a:pt x="434" y="1425"/>
                    </a:cubicBezTo>
                    <a:cubicBezTo>
                      <a:pt x="636" y="1915"/>
                      <a:pt x="824" y="2335"/>
                      <a:pt x="1214" y="2335"/>
                    </a:cubicBezTo>
                    <a:cubicBezTo>
                      <a:pt x="1300" y="2335"/>
                      <a:pt x="1396" y="2314"/>
                      <a:pt x="1504" y="2270"/>
                    </a:cubicBezTo>
                    <a:cubicBezTo>
                      <a:pt x="2099" y="2023"/>
                      <a:pt x="2387" y="1323"/>
                      <a:pt x="2140" y="726"/>
                    </a:cubicBezTo>
                    <a:cubicBezTo>
                      <a:pt x="1954" y="275"/>
                      <a:pt x="1520" y="1"/>
                      <a:pt x="106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2" name="Google Shape;5372;p49">
                <a:extLst>
                  <a:ext uri="{FF2B5EF4-FFF2-40B4-BE49-F238E27FC236}">
                    <a16:creationId xmlns:a16="http://schemas.microsoft.com/office/drawing/2014/main" id="{8503AF2F-5BA7-B871-44B3-4AC0A04F24B9}"/>
                  </a:ext>
                </a:extLst>
              </p:cNvPr>
              <p:cNvSpPr/>
              <p:nvPr/>
            </p:nvSpPr>
            <p:spPr>
              <a:xfrm>
                <a:off x="5821139" y="2838483"/>
                <a:ext cx="49282" cy="48290"/>
              </a:xfrm>
              <a:custGeom>
                <a:avLst/>
                <a:gdLst/>
                <a:ahLst/>
                <a:cxnLst/>
                <a:rect l="l" t="t" r="r" b="b"/>
                <a:pathLst>
                  <a:path w="2285" h="2239" extrusionOk="0">
                    <a:moveTo>
                      <a:pt x="998" y="0"/>
                    </a:moveTo>
                    <a:cubicBezTo>
                      <a:pt x="858" y="0"/>
                      <a:pt x="715" y="26"/>
                      <a:pt x="576" y="81"/>
                    </a:cubicBezTo>
                    <a:cubicBezTo>
                      <a:pt x="0" y="328"/>
                      <a:pt x="165" y="800"/>
                      <a:pt x="412" y="1376"/>
                    </a:cubicBezTo>
                    <a:cubicBezTo>
                      <a:pt x="598" y="1849"/>
                      <a:pt x="770" y="2238"/>
                      <a:pt x="1144" y="2238"/>
                    </a:cubicBezTo>
                    <a:cubicBezTo>
                      <a:pt x="1226" y="2238"/>
                      <a:pt x="1317" y="2220"/>
                      <a:pt x="1421" y="2179"/>
                    </a:cubicBezTo>
                    <a:cubicBezTo>
                      <a:pt x="1997" y="1932"/>
                      <a:pt x="2285" y="1274"/>
                      <a:pt x="2038" y="698"/>
                    </a:cubicBezTo>
                    <a:cubicBezTo>
                      <a:pt x="1865" y="260"/>
                      <a:pt x="1444" y="0"/>
                      <a:pt x="99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3" name="Google Shape;5373;p49">
                <a:extLst>
                  <a:ext uri="{FF2B5EF4-FFF2-40B4-BE49-F238E27FC236}">
                    <a16:creationId xmlns:a16="http://schemas.microsoft.com/office/drawing/2014/main" id="{17D11F68-1CAF-3181-5EF9-6A1A10239426}"/>
                  </a:ext>
                </a:extLst>
              </p:cNvPr>
              <p:cNvSpPr/>
              <p:nvPr/>
            </p:nvSpPr>
            <p:spPr>
              <a:xfrm>
                <a:off x="5822907" y="2844651"/>
                <a:ext cx="47060" cy="42121"/>
              </a:xfrm>
              <a:custGeom>
                <a:avLst/>
                <a:gdLst/>
                <a:ahLst/>
                <a:cxnLst/>
                <a:rect l="l" t="t" r="r" b="b"/>
                <a:pathLst>
                  <a:path w="2182" h="1953" extrusionOk="0">
                    <a:moveTo>
                      <a:pt x="228" y="1"/>
                    </a:moveTo>
                    <a:lnTo>
                      <a:pt x="228" y="1"/>
                    </a:lnTo>
                    <a:cubicBezTo>
                      <a:pt x="0" y="267"/>
                      <a:pt x="145" y="638"/>
                      <a:pt x="330" y="1090"/>
                    </a:cubicBezTo>
                    <a:cubicBezTo>
                      <a:pt x="516" y="1563"/>
                      <a:pt x="688" y="1952"/>
                      <a:pt x="1062" y="1952"/>
                    </a:cubicBezTo>
                    <a:cubicBezTo>
                      <a:pt x="1144" y="1952"/>
                      <a:pt x="1235" y="1934"/>
                      <a:pt x="1339" y="1893"/>
                    </a:cubicBezTo>
                    <a:cubicBezTo>
                      <a:pt x="1915" y="1666"/>
                      <a:pt x="2181" y="1029"/>
                      <a:pt x="1975" y="473"/>
                    </a:cubicBezTo>
                    <a:lnTo>
                      <a:pt x="1975" y="473"/>
                    </a:lnTo>
                    <a:cubicBezTo>
                      <a:pt x="1370" y="749"/>
                      <a:pt x="973" y="874"/>
                      <a:pt x="712" y="874"/>
                    </a:cubicBezTo>
                    <a:cubicBezTo>
                      <a:pt x="290" y="874"/>
                      <a:pt x="228" y="547"/>
                      <a:pt x="22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4" name="Google Shape;5374;p49">
                <a:extLst>
                  <a:ext uri="{FF2B5EF4-FFF2-40B4-BE49-F238E27FC236}">
                    <a16:creationId xmlns:a16="http://schemas.microsoft.com/office/drawing/2014/main" id="{91E901C9-7FF8-82BB-0033-F6CBBC4DAD91}"/>
                  </a:ext>
                </a:extLst>
              </p:cNvPr>
              <p:cNvSpPr/>
              <p:nvPr/>
            </p:nvSpPr>
            <p:spPr>
              <a:xfrm>
                <a:off x="5690677" y="2898657"/>
                <a:ext cx="51503" cy="50791"/>
              </a:xfrm>
              <a:custGeom>
                <a:avLst/>
                <a:gdLst/>
                <a:ahLst/>
                <a:cxnLst/>
                <a:rect l="l" t="t" r="r" b="b"/>
                <a:pathLst>
                  <a:path w="2388" h="2355" extrusionOk="0">
                    <a:moveTo>
                      <a:pt x="1041" y="1"/>
                    </a:moveTo>
                    <a:cubicBezTo>
                      <a:pt x="893" y="1"/>
                      <a:pt x="743" y="29"/>
                      <a:pt x="598" y="89"/>
                    </a:cubicBezTo>
                    <a:cubicBezTo>
                      <a:pt x="1" y="336"/>
                      <a:pt x="187" y="829"/>
                      <a:pt x="434" y="1447"/>
                    </a:cubicBezTo>
                    <a:cubicBezTo>
                      <a:pt x="636" y="1935"/>
                      <a:pt x="811" y="2354"/>
                      <a:pt x="1195" y="2354"/>
                    </a:cubicBezTo>
                    <a:cubicBezTo>
                      <a:pt x="1280" y="2354"/>
                      <a:pt x="1374" y="2334"/>
                      <a:pt x="1482" y="2289"/>
                    </a:cubicBezTo>
                    <a:cubicBezTo>
                      <a:pt x="2099" y="2042"/>
                      <a:pt x="2387" y="1343"/>
                      <a:pt x="2140" y="747"/>
                    </a:cubicBezTo>
                    <a:cubicBezTo>
                      <a:pt x="1953" y="279"/>
                      <a:pt x="1506" y="1"/>
                      <a:pt x="104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5" name="Google Shape;5375;p49">
                <a:extLst>
                  <a:ext uri="{FF2B5EF4-FFF2-40B4-BE49-F238E27FC236}">
                    <a16:creationId xmlns:a16="http://schemas.microsoft.com/office/drawing/2014/main" id="{F232C48D-92CF-490C-1159-EF6E538F7780}"/>
                  </a:ext>
                </a:extLst>
              </p:cNvPr>
              <p:cNvSpPr/>
              <p:nvPr/>
            </p:nvSpPr>
            <p:spPr>
              <a:xfrm>
                <a:off x="5692036" y="2905472"/>
                <a:ext cx="49260" cy="48290"/>
              </a:xfrm>
              <a:custGeom>
                <a:avLst/>
                <a:gdLst/>
                <a:ahLst/>
                <a:cxnLst/>
                <a:rect l="l" t="t" r="r" b="b"/>
                <a:pathLst>
                  <a:path w="2284" h="2239" extrusionOk="0">
                    <a:moveTo>
                      <a:pt x="998" y="1"/>
                    </a:moveTo>
                    <a:cubicBezTo>
                      <a:pt x="857" y="1"/>
                      <a:pt x="715" y="27"/>
                      <a:pt x="577" y="81"/>
                    </a:cubicBezTo>
                    <a:cubicBezTo>
                      <a:pt x="1" y="327"/>
                      <a:pt x="185" y="801"/>
                      <a:pt x="412" y="1377"/>
                    </a:cubicBezTo>
                    <a:cubicBezTo>
                      <a:pt x="614" y="1850"/>
                      <a:pt x="789" y="2239"/>
                      <a:pt x="1163" y="2239"/>
                    </a:cubicBezTo>
                    <a:cubicBezTo>
                      <a:pt x="1245" y="2239"/>
                      <a:pt x="1337" y="2220"/>
                      <a:pt x="1441" y="2179"/>
                    </a:cubicBezTo>
                    <a:cubicBezTo>
                      <a:pt x="2017" y="1932"/>
                      <a:pt x="2283" y="1274"/>
                      <a:pt x="2058" y="698"/>
                    </a:cubicBezTo>
                    <a:cubicBezTo>
                      <a:pt x="1870" y="260"/>
                      <a:pt x="1445" y="1"/>
                      <a:pt x="9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6" name="Google Shape;5376;p49">
                <a:extLst>
                  <a:ext uri="{FF2B5EF4-FFF2-40B4-BE49-F238E27FC236}">
                    <a16:creationId xmlns:a16="http://schemas.microsoft.com/office/drawing/2014/main" id="{EBB40E15-DCE9-D216-9419-EA2CD29234EA}"/>
                  </a:ext>
                </a:extLst>
              </p:cNvPr>
              <p:cNvSpPr/>
              <p:nvPr/>
            </p:nvSpPr>
            <p:spPr>
              <a:xfrm>
                <a:off x="5694236" y="2911640"/>
                <a:ext cx="46629" cy="42121"/>
              </a:xfrm>
              <a:custGeom>
                <a:avLst/>
                <a:gdLst/>
                <a:ahLst/>
                <a:cxnLst/>
                <a:rect l="l" t="t" r="r" b="b"/>
                <a:pathLst>
                  <a:path w="2162" h="1953" extrusionOk="0">
                    <a:moveTo>
                      <a:pt x="206" y="0"/>
                    </a:moveTo>
                    <a:cubicBezTo>
                      <a:pt x="1" y="247"/>
                      <a:pt x="124" y="639"/>
                      <a:pt x="310" y="1091"/>
                    </a:cubicBezTo>
                    <a:cubicBezTo>
                      <a:pt x="512" y="1564"/>
                      <a:pt x="687" y="1953"/>
                      <a:pt x="1061" y="1953"/>
                    </a:cubicBezTo>
                    <a:cubicBezTo>
                      <a:pt x="1143" y="1953"/>
                      <a:pt x="1235" y="1934"/>
                      <a:pt x="1339" y="1893"/>
                    </a:cubicBezTo>
                    <a:cubicBezTo>
                      <a:pt x="1893" y="1667"/>
                      <a:pt x="2161" y="1029"/>
                      <a:pt x="1956" y="474"/>
                    </a:cubicBezTo>
                    <a:lnTo>
                      <a:pt x="1956" y="474"/>
                    </a:lnTo>
                    <a:cubicBezTo>
                      <a:pt x="1350" y="749"/>
                      <a:pt x="955" y="874"/>
                      <a:pt x="697" y="874"/>
                    </a:cubicBezTo>
                    <a:cubicBezTo>
                      <a:pt x="279" y="874"/>
                      <a:pt x="219" y="547"/>
                      <a:pt x="2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7" name="Google Shape;5377;p49">
                <a:extLst>
                  <a:ext uri="{FF2B5EF4-FFF2-40B4-BE49-F238E27FC236}">
                    <a16:creationId xmlns:a16="http://schemas.microsoft.com/office/drawing/2014/main" id="{F33740EF-7C8C-3F44-D783-3A82E6537961}"/>
                  </a:ext>
                </a:extLst>
              </p:cNvPr>
              <p:cNvSpPr/>
              <p:nvPr/>
            </p:nvSpPr>
            <p:spPr>
              <a:xfrm>
                <a:off x="6037224" y="2714082"/>
                <a:ext cx="51503" cy="50403"/>
              </a:xfrm>
              <a:custGeom>
                <a:avLst/>
                <a:gdLst/>
                <a:ahLst/>
                <a:cxnLst/>
                <a:rect l="l" t="t" r="r" b="b"/>
                <a:pathLst>
                  <a:path w="2388" h="2337" extrusionOk="0">
                    <a:moveTo>
                      <a:pt x="1051" y="0"/>
                    </a:moveTo>
                    <a:cubicBezTo>
                      <a:pt x="901" y="0"/>
                      <a:pt x="747" y="29"/>
                      <a:pt x="596" y="89"/>
                    </a:cubicBezTo>
                    <a:cubicBezTo>
                      <a:pt x="1" y="336"/>
                      <a:pt x="185" y="829"/>
                      <a:pt x="432" y="1425"/>
                    </a:cubicBezTo>
                    <a:cubicBezTo>
                      <a:pt x="633" y="1928"/>
                      <a:pt x="807" y="2336"/>
                      <a:pt x="1199" y="2336"/>
                    </a:cubicBezTo>
                    <a:cubicBezTo>
                      <a:pt x="1287" y="2336"/>
                      <a:pt x="1388" y="2315"/>
                      <a:pt x="1502" y="2269"/>
                    </a:cubicBezTo>
                    <a:cubicBezTo>
                      <a:pt x="2099" y="2023"/>
                      <a:pt x="2387" y="1343"/>
                      <a:pt x="2140" y="726"/>
                    </a:cubicBezTo>
                    <a:cubicBezTo>
                      <a:pt x="1953" y="275"/>
                      <a:pt x="1519" y="0"/>
                      <a:pt x="105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8" name="Google Shape;5378;p49">
                <a:extLst>
                  <a:ext uri="{FF2B5EF4-FFF2-40B4-BE49-F238E27FC236}">
                    <a16:creationId xmlns:a16="http://schemas.microsoft.com/office/drawing/2014/main" id="{FC67C649-1A10-31CE-10C5-49F38C7A1E7A}"/>
                  </a:ext>
                </a:extLst>
              </p:cNvPr>
              <p:cNvSpPr/>
              <p:nvPr/>
            </p:nvSpPr>
            <p:spPr>
              <a:xfrm>
                <a:off x="6038992" y="2720703"/>
                <a:ext cx="49260" cy="48225"/>
              </a:xfrm>
              <a:custGeom>
                <a:avLst/>
                <a:gdLst/>
                <a:ahLst/>
                <a:cxnLst/>
                <a:rect l="l" t="t" r="r" b="b"/>
                <a:pathLst>
                  <a:path w="2284" h="2236" extrusionOk="0">
                    <a:moveTo>
                      <a:pt x="1007" y="1"/>
                    </a:moveTo>
                    <a:cubicBezTo>
                      <a:pt x="864" y="1"/>
                      <a:pt x="718" y="29"/>
                      <a:pt x="577" y="90"/>
                    </a:cubicBezTo>
                    <a:cubicBezTo>
                      <a:pt x="1" y="317"/>
                      <a:pt x="166" y="789"/>
                      <a:pt x="412" y="1365"/>
                    </a:cubicBezTo>
                    <a:cubicBezTo>
                      <a:pt x="596" y="1834"/>
                      <a:pt x="766" y="2235"/>
                      <a:pt x="1134" y="2235"/>
                    </a:cubicBezTo>
                    <a:cubicBezTo>
                      <a:pt x="1218" y="2235"/>
                      <a:pt x="1312" y="2214"/>
                      <a:pt x="1420" y="2168"/>
                    </a:cubicBezTo>
                    <a:cubicBezTo>
                      <a:pt x="1996" y="1941"/>
                      <a:pt x="2284" y="1283"/>
                      <a:pt x="2037" y="707"/>
                    </a:cubicBezTo>
                    <a:cubicBezTo>
                      <a:pt x="1866" y="272"/>
                      <a:pt x="1449" y="1"/>
                      <a:pt x="100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9" name="Google Shape;5379;p49">
                <a:extLst>
                  <a:ext uri="{FF2B5EF4-FFF2-40B4-BE49-F238E27FC236}">
                    <a16:creationId xmlns:a16="http://schemas.microsoft.com/office/drawing/2014/main" id="{639AB688-0D17-A702-824C-AEC2AF70325C}"/>
                  </a:ext>
                </a:extLst>
              </p:cNvPr>
              <p:cNvSpPr/>
              <p:nvPr/>
            </p:nvSpPr>
            <p:spPr>
              <a:xfrm>
                <a:off x="6040782" y="2726634"/>
                <a:ext cx="46586" cy="42294"/>
              </a:xfrm>
              <a:custGeom>
                <a:avLst/>
                <a:gdLst/>
                <a:ahLst/>
                <a:cxnLst/>
                <a:rect l="l" t="t" r="r" b="b"/>
                <a:pathLst>
                  <a:path w="2160" h="1961" extrusionOk="0">
                    <a:moveTo>
                      <a:pt x="206" y="1"/>
                    </a:moveTo>
                    <a:lnTo>
                      <a:pt x="206" y="1"/>
                    </a:lnTo>
                    <a:cubicBezTo>
                      <a:pt x="0" y="267"/>
                      <a:pt x="143" y="659"/>
                      <a:pt x="329" y="1090"/>
                    </a:cubicBezTo>
                    <a:cubicBezTo>
                      <a:pt x="513" y="1559"/>
                      <a:pt x="683" y="1960"/>
                      <a:pt x="1051" y="1960"/>
                    </a:cubicBezTo>
                    <a:cubicBezTo>
                      <a:pt x="1135" y="1960"/>
                      <a:pt x="1229" y="1939"/>
                      <a:pt x="1337" y="1893"/>
                    </a:cubicBezTo>
                    <a:cubicBezTo>
                      <a:pt x="1893" y="1666"/>
                      <a:pt x="2160" y="1049"/>
                      <a:pt x="1975" y="473"/>
                    </a:cubicBezTo>
                    <a:lnTo>
                      <a:pt x="1975" y="473"/>
                    </a:lnTo>
                    <a:cubicBezTo>
                      <a:pt x="1362" y="748"/>
                      <a:pt x="962" y="873"/>
                      <a:pt x="701" y="873"/>
                    </a:cubicBezTo>
                    <a:cubicBezTo>
                      <a:pt x="278" y="873"/>
                      <a:pt x="218" y="547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380" name="Google Shape;5380;p49">
            <a:extLst>
              <a:ext uri="{FF2B5EF4-FFF2-40B4-BE49-F238E27FC236}">
                <a16:creationId xmlns:a16="http://schemas.microsoft.com/office/drawing/2014/main" id="{3941AFE8-6532-9E01-1B16-CF3FA4267C54}"/>
              </a:ext>
            </a:extLst>
          </p:cNvPr>
          <p:cNvSpPr/>
          <p:nvPr/>
        </p:nvSpPr>
        <p:spPr>
          <a:xfrm>
            <a:off x="2105025" y="286246"/>
            <a:ext cx="7105650" cy="1075750"/>
          </a:xfrm>
          <a:custGeom>
            <a:avLst/>
            <a:gdLst/>
            <a:ahLst/>
            <a:cxnLst/>
            <a:rect l="l" t="t" r="r" b="b"/>
            <a:pathLst>
              <a:path w="284226" h="43030" extrusionOk="0">
                <a:moveTo>
                  <a:pt x="0" y="38842"/>
                </a:moveTo>
                <a:cubicBezTo>
                  <a:pt x="14345" y="46015"/>
                  <a:pt x="37063" y="44054"/>
                  <a:pt x="47625" y="31984"/>
                </a:cubicBezTo>
                <a:cubicBezTo>
                  <a:pt x="53280" y="25521"/>
                  <a:pt x="59995" y="16694"/>
                  <a:pt x="57912" y="8362"/>
                </a:cubicBezTo>
                <a:cubicBezTo>
                  <a:pt x="56476" y="2619"/>
                  <a:pt x="45715" y="-2682"/>
                  <a:pt x="41529" y="1504"/>
                </a:cubicBezTo>
                <a:cubicBezTo>
                  <a:pt x="33579" y="9454"/>
                  <a:pt x="55585" y="25831"/>
                  <a:pt x="66675" y="23983"/>
                </a:cubicBezTo>
                <a:cubicBezTo>
                  <a:pt x="85298" y="20879"/>
                  <a:pt x="101161" y="3941"/>
                  <a:pt x="120015" y="4933"/>
                </a:cubicBezTo>
                <a:cubicBezTo>
                  <a:pt x="132496" y="5590"/>
                  <a:pt x="142952" y="14950"/>
                  <a:pt x="153924" y="20935"/>
                </a:cubicBezTo>
                <a:cubicBezTo>
                  <a:pt x="164006" y="26434"/>
                  <a:pt x="176572" y="29283"/>
                  <a:pt x="187833" y="27031"/>
                </a:cubicBezTo>
                <a:cubicBezTo>
                  <a:pt x="198313" y="24935"/>
                  <a:pt x="208812" y="21555"/>
                  <a:pt x="217932" y="15982"/>
                </a:cubicBezTo>
                <a:cubicBezTo>
                  <a:pt x="222531" y="13172"/>
                  <a:pt x="225964" y="7802"/>
                  <a:pt x="231267" y="6838"/>
                </a:cubicBezTo>
                <a:cubicBezTo>
                  <a:pt x="248936" y="3625"/>
                  <a:pt x="268163" y="8712"/>
                  <a:pt x="284226" y="16744"/>
                </a:cubicBezTo>
              </a:path>
            </a:pathLst>
          </a:custGeom>
          <a:noFill/>
          <a:ln w="19050" cap="flat" cmpd="sng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381" name="Google Shape;5381;p49">
            <a:extLst>
              <a:ext uri="{FF2B5EF4-FFF2-40B4-BE49-F238E27FC236}">
                <a16:creationId xmlns:a16="http://schemas.microsoft.com/office/drawing/2014/main" id="{23EE143B-05E5-F15E-9FF6-D233115F29CC}"/>
              </a:ext>
            </a:extLst>
          </p:cNvPr>
          <p:cNvSpPr/>
          <p:nvPr/>
        </p:nvSpPr>
        <p:spPr>
          <a:xfrm>
            <a:off x="398739" y="2603198"/>
            <a:ext cx="1553875" cy="2911775"/>
          </a:xfrm>
          <a:custGeom>
            <a:avLst/>
            <a:gdLst/>
            <a:ahLst/>
            <a:cxnLst/>
            <a:rect l="l" t="t" r="r" b="b"/>
            <a:pathLst>
              <a:path w="62155" h="116471" extrusionOk="0">
                <a:moveTo>
                  <a:pt x="62155" y="37604"/>
                </a:moveTo>
                <a:cubicBezTo>
                  <a:pt x="46870" y="49068"/>
                  <a:pt x="17913" y="42066"/>
                  <a:pt x="5767" y="27317"/>
                </a:cubicBezTo>
                <a:cubicBezTo>
                  <a:pt x="34" y="20356"/>
                  <a:pt x="-3417" y="2222"/>
                  <a:pt x="5386" y="266"/>
                </a:cubicBezTo>
                <a:cubicBezTo>
                  <a:pt x="9306" y="-605"/>
                  <a:pt x="13976" y="1236"/>
                  <a:pt x="16816" y="4076"/>
                </a:cubicBezTo>
                <a:cubicBezTo>
                  <a:pt x="19321" y="6581"/>
                  <a:pt x="18931" y="10864"/>
                  <a:pt x="19483" y="14363"/>
                </a:cubicBezTo>
                <a:cubicBezTo>
                  <a:pt x="21028" y="24149"/>
                  <a:pt x="20196" y="34235"/>
                  <a:pt x="19102" y="44081"/>
                </a:cubicBezTo>
                <a:cubicBezTo>
                  <a:pt x="17579" y="57784"/>
                  <a:pt x="12761" y="71611"/>
                  <a:pt x="14911" y="85229"/>
                </a:cubicBezTo>
                <a:cubicBezTo>
                  <a:pt x="16647" y="96226"/>
                  <a:pt x="23201" y="105909"/>
                  <a:pt x="26722" y="116471"/>
                </a:cubicBezTo>
              </a:path>
            </a:pathLst>
          </a:custGeom>
          <a:noFill/>
          <a:ln w="19050" cap="flat" cmpd="sng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2633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9">
          <a:extLst>
            <a:ext uri="{FF2B5EF4-FFF2-40B4-BE49-F238E27FC236}">
              <a16:creationId xmlns:a16="http://schemas.microsoft.com/office/drawing/2014/main" id="{09922124-7A7D-F886-B164-4186B320CF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B977735-0D4E-0C7C-0919-236B38D08F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340" y="281147"/>
            <a:ext cx="8273888" cy="4580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6447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02">
          <a:extLst>
            <a:ext uri="{FF2B5EF4-FFF2-40B4-BE49-F238E27FC236}">
              <a16:creationId xmlns:a16="http://schemas.microsoft.com/office/drawing/2014/main" id="{45224987-B9C7-D949-A4DF-0A7E9147DE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3" name="Google Shape;5103;p49">
            <a:extLst>
              <a:ext uri="{FF2B5EF4-FFF2-40B4-BE49-F238E27FC236}">
                <a16:creationId xmlns:a16="http://schemas.microsoft.com/office/drawing/2014/main" id="{492AC6C6-D81E-9ABF-CA97-CBED4D319C1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922675" y="1181100"/>
            <a:ext cx="4508100" cy="278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lnSpc>
                <a:spcPct val="100000"/>
              </a:lnSpc>
            </a:pPr>
            <a:r>
              <a:rPr lang="en-US" sz="7000" dirty="0"/>
              <a:t>Time analysis</a:t>
            </a:r>
            <a:endParaRPr sz="7000" dirty="0"/>
          </a:p>
        </p:txBody>
      </p:sp>
      <p:grpSp>
        <p:nvGrpSpPr>
          <p:cNvPr id="5104" name="Google Shape;5104;p49">
            <a:extLst>
              <a:ext uri="{FF2B5EF4-FFF2-40B4-BE49-F238E27FC236}">
                <a16:creationId xmlns:a16="http://schemas.microsoft.com/office/drawing/2014/main" id="{9E4F1367-0FDF-B973-3107-D235896B6E09}"/>
              </a:ext>
            </a:extLst>
          </p:cNvPr>
          <p:cNvGrpSpPr/>
          <p:nvPr/>
        </p:nvGrpSpPr>
        <p:grpSpPr>
          <a:xfrm>
            <a:off x="2046728" y="2237318"/>
            <a:ext cx="1763602" cy="1672817"/>
            <a:chOff x="4138184" y="930105"/>
            <a:chExt cx="3959591" cy="3755764"/>
          </a:xfrm>
        </p:grpSpPr>
        <p:sp>
          <p:nvSpPr>
            <p:cNvPr id="5105" name="Google Shape;5105;p49">
              <a:extLst>
                <a:ext uri="{FF2B5EF4-FFF2-40B4-BE49-F238E27FC236}">
                  <a16:creationId xmlns:a16="http://schemas.microsoft.com/office/drawing/2014/main" id="{46334879-A830-D3F9-E345-FB21497D13AB}"/>
                </a:ext>
              </a:extLst>
            </p:cNvPr>
            <p:cNvSpPr/>
            <p:nvPr/>
          </p:nvSpPr>
          <p:spPr>
            <a:xfrm>
              <a:off x="5909881" y="2233489"/>
              <a:ext cx="2187893" cy="2136822"/>
            </a:xfrm>
            <a:custGeom>
              <a:avLst/>
              <a:gdLst/>
              <a:ahLst/>
              <a:cxnLst/>
              <a:rect l="l" t="t" r="r" b="b"/>
              <a:pathLst>
                <a:path w="101444" h="99076" extrusionOk="0">
                  <a:moveTo>
                    <a:pt x="14196" y="0"/>
                  </a:moveTo>
                  <a:lnTo>
                    <a:pt x="13949" y="247"/>
                  </a:lnTo>
                  <a:cubicBezTo>
                    <a:pt x="13167" y="1029"/>
                    <a:pt x="14217" y="2900"/>
                    <a:pt x="15657" y="4361"/>
                  </a:cubicBezTo>
                  <a:lnTo>
                    <a:pt x="47276" y="36103"/>
                  </a:lnTo>
                  <a:lnTo>
                    <a:pt x="49374" y="38223"/>
                  </a:lnTo>
                  <a:cubicBezTo>
                    <a:pt x="38492" y="44025"/>
                    <a:pt x="28062" y="50051"/>
                    <a:pt x="19956" y="55257"/>
                  </a:cubicBezTo>
                  <a:lnTo>
                    <a:pt x="640" y="54413"/>
                  </a:lnTo>
                  <a:lnTo>
                    <a:pt x="495" y="54577"/>
                  </a:lnTo>
                  <a:cubicBezTo>
                    <a:pt x="1" y="55194"/>
                    <a:pt x="105" y="56080"/>
                    <a:pt x="722" y="56574"/>
                  </a:cubicBezTo>
                  <a:lnTo>
                    <a:pt x="8806" y="63012"/>
                  </a:lnTo>
                  <a:cubicBezTo>
                    <a:pt x="3808" y="66983"/>
                    <a:pt x="3602" y="68320"/>
                    <a:pt x="3972" y="69060"/>
                  </a:cubicBezTo>
                  <a:cubicBezTo>
                    <a:pt x="4166" y="69418"/>
                    <a:pt x="4567" y="69740"/>
                    <a:pt x="5666" y="69740"/>
                  </a:cubicBezTo>
                  <a:cubicBezTo>
                    <a:pt x="6782" y="69740"/>
                    <a:pt x="8617" y="69408"/>
                    <a:pt x="11686" y="68443"/>
                  </a:cubicBezTo>
                  <a:lnTo>
                    <a:pt x="12489" y="78729"/>
                  </a:lnTo>
                  <a:cubicBezTo>
                    <a:pt x="12530" y="79121"/>
                    <a:pt x="12695" y="79470"/>
                    <a:pt x="12983" y="79717"/>
                  </a:cubicBezTo>
                  <a:cubicBezTo>
                    <a:pt x="13234" y="79932"/>
                    <a:pt x="13548" y="80054"/>
                    <a:pt x="13884" y="80054"/>
                  </a:cubicBezTo>
                  <a:cubicBezTo>
                    <a:pt x="13932" y="80054"/>
                    <a:pt x="13982" y="80051"/>
                    <a:pt x="14031" y="80046"/>
                  </a:cubicBezTo>
                  <a:lnTo>
                    <a:pt x="14237" y="80026"/>
                  </a:lnTo>
                  <a:lnTo>
                    <a:pt x="14258" y="79985"/>
                  </a:lnTo>
                  <a:lnTo>
                    <a:pt x="14319" y="79985"/>
                  </a:lnTo>
                  <a:lnTo>
                    <a:pt x="21561" y="68176"/>
                  </a:lnTo>
                  <a:lnTo>
                    <a:pt x="21582" y="68176"/>
                  </a:lnTo>
                  <a:lnTo>
                    <a:pt x="24421" y="63527"/>
                  </a:lnTo>
                  <a:cubicBezTo>
                    <a:pt x="33163" y="59762"/>
                    <a:pt x="43902" y="54558"/>
                    <a:pt x="54703" y="48838"/>
                  </a:cubicBezTo>
                  <a:lnTo>
                    <a:pt x="55505" y="52007"/>
                  </a:lnTo>
                  <a:lnTo>
                    <a:pt x="63981" y="95351"/>
                  </a:lnTo>
                  <a:cubicBezTo>
                    <a:pt x="64351" y="97244"/>
                    <a:pt x="65236" y="99076"/>
                    <a:pt x="66265" y="99076"/>
                  </a:cubicBezTo>
                  <a:lnTo>
                    <a:pt x="66430" y="99076"/>
                  </a:lnTo>
                  <a:lnTo>
                    <a:pt x="66759" y="99013"/>
                  </a:lnTo>
                  <a:lnTo>
                    <a:pt x="66759" y="98994"/>
                  </a:lnTo>
                  <a:lnTo>
                    <a:pt x="66800" y="98994"/>
                  </a:lnTo>
                  <a:lnTo>
                    <a:pt x="68322" y="70645"/>
                  </a:lnTo>
                  <a:cubicBezTo>
                    <a:pt x="68671" y="70480"/>
                    <a:pt x="69000" y="70294"/>
                    <a:pt x="69351" y="70110"/>
                  </a:cubicBezTo>
                  <a:cubicBezTo>
                    <a:pt x="69433" y="70069"/>
                    <a:pt x="69515" y="70028"/>
                    <a:pt x="69576" y="69987"/>
                  </a:cubicBezTo>
                  <a:cubicBezTo>
                    <a:pt x="71614" y="68917"/>
                    <a:pt x="73444" y="67785"/>
                    <a:pt x="74760" y="66797"/>
                  </a:cubicBezTo>
                  <a:cubicBezTo>
                    <a:pt x="76777" y="65296"/>
                    <a:pt x="76839" y="64679"/>
                    <a:pt x="76633" y="64287"/>
                  </a:cubicBezTo>
                  <a:cubicBezTo>
                    <a:pt x="76511" y="64078"/>
                    <a:pt x="76301" y="63892"/>
                    <a:pt x="75762" y="63892"/>
                  </a:cubicBezTo>
                  <a:cubicBezTo>
                    <a:pt x="75297" y="63892"/>
                    <a:pt x="74590" y="64030"/>
                    <a:pt x="73485" y="64411"/>
                  </a:cubicBezTo>
                  <a:cubicBezTo>
                    <a:pt x="72107" y="64905"/>
                    <a:pt x="70379" y="65667"/>
                    <a:pt x="68548" y="66613"/>
                  </a:cubicBezTo>
                  <a:lnTo>
                    <a:pt x="68753" y="62910"/>
                  </a:lnTo>
                  <a:lnTo>
                    <a:pt x="68816" y="62888"/>
                  </a:lnTo>
                  <a:lnTo>
                    <a:pt x="68816" y="62024"/>
                  </a:lnTo>
                  <a:cubicBezTo>
                    <a:pt x="68877" y="61983"/>
                    <a:pt x="68939" y="61964"/>
                    <a:pt x="69022" y="61922"/>
                  </a:cubicBezTo>
                  <a:cubicBezTo>
                    <a:pt x="69617" y="61634"/>
                    <a:pt x="70235" y="61325"/>
                    <a:pt x="70852" y="60996"/>
                  </a:cubicBezTo>
                  <a:cubicBezTo>
                    <a:pt x="71263" y="60770"/>
                    <a:pt x="71655" y="60565"/>
                    <a:pt x="72045" y="60338"/>
                  </a:cubicBezTo>
                  <a:cubicBezTo>
                    <a:pt x="73589" y="59474"/>
                    <a:pt x="74966" y="58590"/>
                    <a:pt x="76016" y="57808"/>
                  </a:cubicBezTo>
                  <a:cubicBezTo>
                    <a:pt x="76345" y="57561"/>
                    <a:pt x="76592" y="57355"/>
                    <a:pt x="76818" y="57169"/>
                  </a:cubicBezTo>
                  <a:cubicBezTo>
                    <a:pt x="78052" y="56100"/>
                    <a:pt x="78073" y="55606"/>
                    <a:pt x="77909" y="55277"/>
                  </a:cubicBezTo>
                  <a:cubicBezTo>
                    <a:pt x="77789" y="55071"/>
                    <a:pt x="77583" y="54893"/>
                    <a:pt x="77062" y="54893"/>
                  </a:cubicBezTo>
                  <a:cubicBezTo>
                    <a:pt x="76598" y="54893"/>
                    <a:pt x="75885" y="55034"/>
                    <a:pt x="74760" y="55422"/>
                  </a:cubicBezTo>
                  <a:cubicBezTo>
                    <a:pt x="74472" y="55524"/>
                    <a:pt x="74143" y="55647"/>
                    <a:pt x="73814" y="55771"/>
                  </a:cubicBezTo>
                  <a:cubicBezTo>
                    <a:pt x="72437" y="56305"/>
                    <a:pt x="70852" y="57046"/>
                    <a:pt x="69227" y="57910"/>
                  </a:cubicBezTo>
                  <a:cubicBezTo>
                    <a:pt x="69145" y="57951"/>
                    <a:pt x="69083" y="57992"/>
                    <a:pt x="69000" y="58033"/>
                  </a:cubicBezTo>
                  <a:lnTo>
                    <a:pt x="69186" y="54906"/>
                  </a:lnTo>
                  <a:cubicBezTo>
                    <a:pt x="69741" y="54618"/>
                    <a:pt x="70297" y="54330"/>
                    <a:pt x="70873" y="54023"/>
                  </a:cubicBezTo>
                  <a:cubicBezTo>
                    <a:pt x="70975" y="53982"/>
                    <a:pt x="71531" y="53672"/>
                    <a:pt x="72333" y="53220"/>
                  </a:cubicBezTo>
                  <a:cubicBezTo>
                    <a:pt x="75501" y="51431"/>
                    <a:pt x="82578" y="47212"/>
                    <a:pt x="81673" y="45506"/>
                  </a:cubicBezTo>
                  <a:cubicBezTo>
                    <a:pt x="81501" y="45181"/>
                    <a:pt x="81095" y="45043"/>
                    <a:pt x="80528" y="45043"/>
                  </a:cubicBezTo>
                  <a:cubicBezTo>
                    <a:pt x="79873" y="45043"/>
                    <a:pt x="79003" y="45228"/>
                    <a:pt x="78032" y="45526"/>
                  </a:cubicBezTo>
                  <a:cubicBezTo>
                    <a:pt x="75029" y="46431"/>
                    <a:pt x="71038" y="48386"/>
                    <a:pt x="69494" y="49187"/>
                  </a:cubicBezTo>
                  <a:lnTo>
                    <a:pt x="69535" y="48323"/>
                  </a:lnTo>
                  <a:lnTo>
                    <a:pt x="69659" y="45917"/>
                  </a:lnTo>
                  <a:lnTo>
                    <a:pt x="69968" y="40424"/>
                  </a:lnTo>
                  <a:cubicBezTo>
                    <a:pt x="70009" y="40404"/>
                    <a:pt x="70029" y="40382"/>
                    <a:pt x="70070" y="40363"/>
                  </a:cubicBezTo>
                  <a:cubicBezTo>
                    <a:pt x="70379" y="40198"/>
                    <a:pt x="70709" y="39992"/>
                    <a:pt x="71038" y="39806"/>
                  </a:cubicBezTo>
                  <a:cubicBezTo>
                    <a:pt x="71222" y="39683"/>
                    <a:pt x="71428" y="39581"/>
                    <a:pt x="71614" y="39477"/>
                  </a:cubicBezTo>
                  <a:cubicBezTo>
                    <a:pt x="71675" y="39436"/>
                    <a:pt x="71757" y="39395"/>
                    <a:pt x="71839" y="39334"/>
                  </a:cubicBezTo>
                  <a:cubicBezTo>
                    <a:pt x="74020" y="38059"/>
                    <a:pt x="76222" y="36762"/>
                    <a:pt x="78381" y="35467"/>
                  </a:cubicBezTo>
                  <a:cubicBezTo>
                    <a:pt x="88338" y="29418"/>
                    <a:pt x="101443" y="20860"/>
                    <a:pt x="100826" y="17898"/>
                  </a:cubicBezTo>
                  <a:lnTo>
                    <a:pt x="100846" y="17528"/>
                  </a:lnTo>
                  <a:lnTo>
                    <a:pt x="100703" y="17610"/>
                  </a:lnTo>
                  <a:cubicBezTo>
                    <a:pt x="100440" y="17209"/>
                    <a:pt x="99845" y="17029"/>
                    <a:pt x="98986" y="17029"/>
                  </a:cubicBezTo>
                  <a:cubicBezTo>
                    <a:pt x="92656" y="17029"/>
                    <a:pt x="72016" y="26829"/>
                    <a:pt x="64825" y="30343"/>
                  </a:cubicBezTo>
                  <a:lnTo>
                    <a:pt x="58406" y="26497"/>
                  </a:lnTo>
                  <a:lnTo>
                    <a:pt x="57748" y="26105"/>
                  </a:lnTo>
                  <a:cubicBezTo>
                    <a:pt x="60258" y="24706"/>
                    <a:pt x="68177" y="20098"/>
                    <a:pt x="67231" y="18309"/>
                  </a:cubicBezTo>
                  <a:cubicBezTo>
                    <a:pt x="67094" y="18044"/>
                    <a:pt x="66825" y="17807"/>
                    <a:pt x="66112" y="17807"/>
                  </a:cubicBezTo>
                  <a:cubicBezTo>
                    <a:pt x="65440" y="17807"/>
                    <a:pt x="64371" y="18018"/>
                    <a:pt x="62644" y="18617"/>
                  </a:cubicBezTo>
                  <a:cubicBezTo>
                    <a:pt x="60258" y="19440"/>
                    <a:pt x="57233" y="20819"/>
                    <a:pt x="54106" y="22465"/>
                  </a:cubicBezTo>
                  <a:cubicBezTo>
                    <a:pt x="53675" y="22690"/>
                    <a:pt x="53263" y="22937"/>
                    <a:pt x="52830" y="23164"/>
                  </a:cubicBezTo>
                  <a:lnTo>
                    <a:pt x="51061" y="22095"/>
                  </a:lnTo>
                  <a:lnTo>
                    <a:pt x="50156" y="21560"/>
                  </a:lnTo>
                  <a:cubicBezTo>
                    <a:pt x="52111" y="20510"/>
                    <a:pt x="53859" y="19420"/>
                    <a:pt x="55135" y="18474"/>
                  </a:cubicBezTo>
                  <a:cubicBezTo>
                    <a:pt x="57172" y="16952"/>
                    <a:pt x="57233" y="16334"/>
                    <a:pt x="57007" y="15943"/>
                  </a:cubicBezTo>
                  <a:cubicBezTo>
                    <a:pt x="56872" y="15689"/>
                    <a:pt x="56560" y="15582"/>
                    <a:pt x="56131" y="15582"/>
                  </a:cubicBezTo>
                  <a:cubicBezTo>
                    <a:pt x="54095" y="15582"/>
                    <a:pt x="49414" y="17998"/>
                    <a:pt x="48326" y="18576"/>
                  </a:cubicBezTo>
                  <a:cubicBezTo>
                    <a:pt x="47770" y="18885"/>
                    <a:pt x="47215" y="19193"/>
                    <a:pt x="46700" y="19481"/>
                  </a:cubicBezTo>
                  <a:lnTo>
                    <a:pt x="43120" y="17342"/>
                  </a:lnTo>
                  <a:lnTo>
                    <a:pt x="42771" y="17136"/>
                  </a:lnTo>
                  <a:cubicBezTo>
                    <a:pt x="44972" y="15902"/>
                    <a:pt x="49498" y="13186"/>
                    <a:pt x="48839" y="11952"/>
                  </a:cubicBezTo>
                  <a:cubicBezTo>
                    <a:pt x="48704" y="11699"/>
                    <a:pt x="48395" y="11592"/>
                    <a:pt x="47970" y="11592"/>
                  </a:cubicBezTo>
                  <a:cubicBezTo>
                    <a:pt x="45937" y="11592"/>
                    <a:pt x="41247" y="14028"/>
                    <a:pt x="40158" y="14606"/>
                  </a:cubicBezTo>
                  <a:cubicBezTo>
                    <a:pt x="39870" y="14750"/>
                    <a:pt x="39582" y="14894"/>
                    <a:pt x="39315" y="15059"/>
                  </a:cubicBezTo>
                  <a:lnTo>
                    <a:pt x="14196" y="0"/>
                  </a:lnTo>
                  <a:close/>
                </a:path>
              </a:pathLst>
            </a:custGeom>
            <a:solidFill>
              <a:srgbClr val="13394F">
                <a:alpha val="34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106" name="Google Shape;5106;p49">
              <a:extLst>
                <a:ext uri="{FF2B5EF4-FFF2-40B4-BE49-F238E27FC236}">
                  <a16:creationId xmlns:a16="http://schemas.microsoft.com/office/drawing/2014/main" id="{F89A476F-7DC6-3EA8-37D8-5542C70E6C5E}"/>
                </a:ext>
              </a:extLst>
            </p:cNvPr>
            <p:cNvGrpSpPr/>
            <p:nvPr/>
          </p:nvGrpSpPr>
          <p:grpSpPr>
            <a:xfrm>
              <a:off x="4138184" y="930105"/>
              <a:ext cx="3868174" cy="3755764"/>
              <a:chOff x="4138184" y="930105"/>
              <a:chExt cx="3868174" cy="3755764"/>
            </a:xfrm>
          </p:grpSpPr>
          <p:sp>
            <p:nvSpPr>
              <p:cNvPr id="5107" name="Google Shape;5107;p49">
                <a:extLst>
                  <a:ext uri="{FF2B5EF4-FFF2-40B4-BE49-F238E27FC236}">
                    <a16:creationId xmlns:a16="http://schemas.microsoft.com/office/drawing/2014/main" id="{C60870E9-EF11-9EE5-AE62-C2EF07461660}"/>
                  </a:ext>
                </a:extLst>
              </p:cNvPr>
              <p:cNvSpPr/>
              <p:nvPr/>
            </p:nvSpPr>
            <p:spPr>
              <a:xfrm>
                <a:off x="4138184" y="930105"/>
                <a:ext cx="3868174" cy="3755764"/>
              </a:xfrm>
              <a:custGeom>
                <a:avLst/>
                <a:gdLst/>
                <a:ahLst/>
                <a:cxnLst/>
                <a:rect l="l" t="t" r="r" b="b"/>
                <a:pathLst>
                  <a:path w="179352" h="174140" extrusionOk="0">
                    <a:moveTo>
                      <a:pt x="24442" y="1"/>
                    </a:moveTo>
                    <a:lnTo>
                      <a:pt x="24442" y="1"/>
                    </a:lnTo>
                    <a:cubicBezTo>
                      <a:pt x="23537" y="886"/>
                      <a:pt x="24915" y="3704"/>
                      <a:pt x="27466" y="6276"/>
                    </a:cubicBezTo>
                    <a:lnTo>
                      <a:pt x="88011" y="67066"/>
                    </a:lnTo>
                    <a:cubicBezTo>
                      <a:pt x="87846" y="67170"/>
                      <a:pt x="87660" y="67252"/>
                      <a:pt x="87495" y="67354"/>
                    </a:cubicBezTo>
                    <a:cubicBezTo>
                      <a:pt x="67109" y="78175"/>
                      <a:pt x="48778" y="88832"/>
                      <a:pt x="34748" y="97842"/>
                    </a:cubicBezTo>
                    <a:lnTo>
                      <a:pt x="598" y="96361"/>
                    </a:lnTo>
                    <a:lnTo>
                      <a:pt x="598" y="96361"/>
                    </a:lnTo>
                    <a:cubicBezTo>
                      <a:pt x="1" y="97123"/>
                      <a:pt x="124" y="98254"/>
                      <a:pt x="886" y="98871"/>
                    </a:cubicBezTo>
                    <a:lnTo>
                      <a:pt x="15967" y="110885"/>
                    </a:lnTo>
                    <a:cubicBezTo>
                      <a:pt x="9403" y="115987"/>
                      <a:pt x="6029" y="119670"/>
                      <a:pt x="6852" y="121253"/>
                    </a:cubicBezTo>
                    <a:cubicBezTo>
                      <a:pt x="7150" y="121805"/>
                      <a:pt x="7957" y="122070"/>
                      <a:pt x="9222" y="122070"/>
                    </a:cubicBezTo>
                    <a:cubicBezTo>
                      <a:pt x="11547" y="122070"/>
                      <a:pt x="15419" y="121177"/>
                      <a:pt x="20534" y="119525"/>
                    </a:cubicBezTo>
                    <a:lnTo>
                      <a:pt x="22056" y="138720"/>
                    </a:lnTo>
                    <a:cubicBezTo>
                      <a:pt x="22114" y="139657"/>
                      <a:pt x="22914" y="140372"/>
                      <a:pt x="23840" y="140372"/>
                    </a:cubicBezTo>
                    <a:cubicBezTo>
                      <a:pt x="23889" y="140372"/>
                      <a:pt x="23939" y="140370"/>
                      <a:pt x="23990" y="140366"/>
                    </a:cubicBezTo>
                    <a:lnTo>
                      <a:pt x="41866" y="111255"/>
                    </a:lnTo>
                    <a:cubicBezTo>
                      <a:pt x="57172" y="104672"/>
                      <a:pt x="76284" y="95477"/>
                      <a:pt x="96671" y="84635"/>
                    </a:cubicBezTo>
                    <a:lnTo>
                      <a:pt x="97041" y="84451"/>
                    </a:lnTo>
                    <a:lnTo>
                      <a:pt x="113397" y="168117"/>
                    </a:lnTo>
                    <a:cubicBezTo>
                      <a:pt x="114067" y="171506"/>
                      <a:pt x="115529" y="174140"/>
                      <a:pt x="116736" y="174140"/>
                    </a:cubicBezTo>
                    <a:cubicBezTo>
                      <a:pt x="116789" y="174140"/>
                      <a:pt x="116842" y="174134"/>
                      <a:pt x="116894" y="174124"/>
                    </a:cubicBezTo>
                    <a:lnTo>
                      <a:pt x="119651" y="123949"/>
                    </a:lnTo>
                    <a:cubicBezTo>
                      <a:pt x="120493" y="123538"/>
                      <a:pt x="121379" y="123085"/>
                      <a:pt x="122263" y="122633"/>
                    </a:cubicBezTo>
                    <a:cubicBezTo>
                      <a:pt x="129608" y="118724"/>
                      <a:pt x="135080" y="114629"/>
                      <a:pt x="134463" y="113477"/>
                    </a:cubicBezTo>
                    <a:cubicBezTo>
                      <a:pt x="134356" y="113272"/>
                      <a:pt x="134065" y="113175"/>
                      <a:pt x="133616" y="113175"/>
                    </a:cubicBezTo>
                    <a:cubicBezTo>
                      <a:pt x="131540" y="113175"/>
                      <a:pt x="126100" y="115259"/>
                      <a:pt x="120062" y="118456"/>
                    </a:cubicBezTo>
                    <a:cubicBezTo>
                      <a:pt x="120021" y="118477"/>
                      <a:pt x="119980" y="118497"/>
                      <a:pt x="119958" y="118518"/>
                    </a:cubicBezTo>
                    <a:lnTo>
                      <a:pt x="120493" y="108663"/>
                    </a:lnTo>
                    <a:cubicBezTo>
                      <a:pt x="121790" y="108046"/>
                      <a:pt x="123148" y="107388"/>
                      <a:pt x="124525" y="106647"/>
                    </a:cubicBezTo>
                    <a:cubicBezTo>
                      <a:pt x="131871" y="102738"/>
                      <a:pt x="137343" y="98645"/>
                      <a:pt x="136726" y="97493"/>
                    </a:cubicBezTo>
                    <a:cubicBezTo>
                      <a:pt x="136619" y="97288"/>
                      <a:pt x="136328" y="97191"/>
                      <a:pt x="135878" y="97191"/>
                    </a:cubicBezTo>
                    <a:cubicBezTo>
                      <a:pt x="133802" y="97191"/>
                      <a:pt x="128362" y="99275"/>
                      <a:pt x="122325" y="102472"/>
                    </a:cubicBezTo>
                    <a:cubicBezTo>
                      <a:pt x="121790" y="102760"/>
                      <a:pt x="121296" y="103026"/>
                      <a:pt x="120781" y="103314"/>
                    </a:cubicBezTo>
                    <a:lnTo>
                      <a:pt x="121193" y="96012"/>
                    </a:lnTo>
                    <a:cubicBezTo>
                      <a:pt x="122304" y="95456"/>
                      <a:pt x="123415" y="94880"/>
                      <a:pt x="124567" y="94284"/>
                    </a:cubicBezTo>
                    <a:cubicBezTo>
                      <a:pt x="135922" y="88256"/>
                      <a:pt x="144357" y="81919"/>
                      <a:pt x="143411" y="80150"/>
                    </a:cubicBezTo>
                    <a:cubicBezTo>
                      <a:pt x="143244" y="79835"/>
                      <a:pt x="142793" y="79685"/>
                      <a:pt x="142100" y="79685"/>
                    </a:cubicBezTo>
                    <a:cubicBezTo>
                      <a:pt x="138947" y="79685"/>
                      <a:pt x="130787" y="82791"/>
                      <a:pt x="121645" y="87597"/>
                    </a:cubicBezTo>
                    <a:lnTo>
                      <a:pt x="122592" y="70338"/>
                    </a:lnTo>
                    <a:cubicBezTo>
                      <a:pt x="156269" y="51020"/>
                      <a:pt x="179351" y="34583"/>
                      <a:pt x="177314" y="30736"/>
                    </a:cubicBezTo>
                    <a:cubicBezTo>
                      <a:pt x="177018" y="30181"/>
                      <a:pt x="176211" y="29913"/>
                      <a:pt x="174939" y="29913"/>
                    </a:cubicBezTo>
                    <a:cubicBezTo>
                      <a:pt x="167445" y="29913"/>
                      <a:pt x="143845" y="39208"/>
                      <a:pt x="114157" y="53735"/>
                    </a:cubicBezTo>
                    <a:lnTo>
                      <a:pt x="100148" y="45342"/>
                    </a:lnTo>
                    <a:cubicBezTo>
                      <a:pt x="110887" y="39521"/>
                      <a:pt x="118704" y="33575"/>
                      <a:pt x="117778" y="31868"/>
                    </a:cubicBezTo>
                    <a:cubicBezTo>
                      <a:pt x="117614" y="31554"/>
                      <a:pt x="117165" y="31405"/>
                      <a:pt x="116475" y="31405"/>
                    </a:cubicBezTo>
                    <a:cubicBezTo>
                      <a:pt x="113272" y="31405"/>
                      <a:pt x="104861" y="34623"/>
                      <a:pt x="95519" y="39582"/>
                    </a:cubicBezTo>
                    <a:cubicBezTo>
                      <a:pt x="94635" y="40056"/>
                      <a:pt x="93749" y="40528"/>
                      <a:pt x="92885" y="41002"/>
                    </a:cubicBezTo>
                    <a:lnTo>
                      <a:pt x="86653" y="37258"/>
                    </a:lnTo>
                    <a:cubicBezTo>
                      <a:pt x="86919" y="37134"/>
                      <a:pt x="87188" y="36990"/>
                      <a:pt x="87476" y="36846"/>
                    </a:cubicBezTo>
                    <a:cubicBezTo>
                      <a:pt x="94819" y="32938"/>
                      <a:pt x="100272" y="28843"/>
                      <a:pt x="99674" y="27691"/>
                    </a:cubicBezTo>
                    <a:cubicBezTo>
                      <a:pt x="99564" y="27486"/>
                      <a:pt x="99270" y="27389"/>
                      <a:pt x="98819" y="27389"/>
                    </a:cubicBezTo>
                    <a:cubicBezTo>
                      <a:pt x="96732" y="27389"/>
                      <a:pt x="91292" y="29473"/>
                      <a:pt x="85254" y="32669"/>
                    </a:cubicBezTo>
                    <a:cubicBezTo>
                      <a:pt x="84122" y="33287"/>
                      <a:pt x="83032" y="33884"/>
                      <a:pt x="82003" y="34480"/>
                    </a:cubicBezTo>
                    <a:lnTo>
                      <a:pt x="73569" y="29440"/>
                    </a:lnTo>
                    <a:cubicBezTo>
                      <a:pt x="80605" y="25634"/>
                      <a:pt x="85748" y="21725"/>
                      <a:pt x="85150" y="20614"/>
                    </a:cubicBezTo>
                    <a:cubicBezTo>
                      <a:pt x="85044" y="20409"/>
                      <a:pt x="84753" y="20312"/>
                      <a:pt x="84305" y="20312"/>
                    </a:cubicBezTo>
                    <a:cubicBezTo>
                      <a:pt x="82231" y="20312"/>
                      <a:pt x="76790" y="22400"/>
                      <a:pt x="70750" y="25614"/>
                    </a:cubicBezTo>
                    <a:cubicBezTo>
                      <a:pt x="70113" y="25943"/>
                      <a:pt x="69496" y="26292"/>
                      <a:pt x="68878" y="26621"/>
                    </a:cubicBezTo>
                    <a:lnTo>
                      <a:pt x="68878" y="26621"/>
                    </a:lnTo>
                    <a:lnTo>
                      <a:pt x="2444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8" name="Google Shape;5108;p49">
                <a:extLst>
                  <a:ext uri="{FF2B5EF4-FFF2-40B4-BE49-F238E27FC236}">
                    <a16:creationId xmlns:a16="http://schemas.microsoft.com/office/drawing/2014/main" id="{4086CAF8-0BBD-0697-4013-D950532797A6}"/>
                  </a:ext>
                </a:extLst>
              </p:cNvPr>
              <p:cNvSpPr/>
              <p:nvPr/>
            </p:nvSpPr>
            <p:spPr>
              <a:xfrm>
                <a:off x="4286848" y="1607173"/>
                <a:ext cx="3675555" cy="3078221"/>
              </a:xfrm>
              <a:custGeom>
                <a:avLst/>
                <a:gdLst/>
                <a:ahLst/>
                <a:cxnLst/>
                <a:rect l="l" t="t" r="r" b="b"/>
                <a:pathLst>
                  <a:path w="170421" h="142725" extrusionOk="0">
                    <a:moveTo>
                      <a:pt x="170421" y="1"/>
                    </a:moveTo>
                    <a:lnTo>
                      <a:pt x="63" y="88914"/>
                    </a:lnTo>
                    <a:lnTo>
                      <a:pt x="63" y="88914"/>
                    </a:lnTo>
                    <a:cubicBezTo>
                      <a:pt x="0" y="89243"/>
                      <a:pt x="0" y="89531"/>
                      <a:pt x="124" y="89758"/>
                    </a:cubicBezTo>
                    <a:cubicBezTo>
                      <a:pt x="423" y="90320"/>
                      <a:pt x="1237" y="90589"/>
                      <a:pt x="2515" y="90589"/>
                    </a:cubicBezTo>
                    <a:cubicBezTo>
                      <a:pt x="4841" y="90589"/>
                      <a:pt x="8706" y="89697"/>
                      <a:pt x="13805" y="88050"/>
                    </a:cubicBezTo>
                    <a:lnTo>
                      <a:pt x="15306" y="107245"/>
                    </a:lnTo>
                    <a:cubicBezTo>
                      <a:pt x="15384" y="108182"/>
                      <a:pt x="16167" y="108897"/>
                      <a:pt x="17090" y="108897"/>
                    </a:cubicBezTo>
                    <a:cubicBezTo>
                      <a:pt x="17140" y="108897"/>
                      <a:pt x="17190" y="108895"/>
                      <a:pt x="17240" y="108891"/>
                    </a:cubicBezTo>
                    <a:lnTo>
                      <a:pt x="35097" y="79801"/>
                    </a:lnTo>
                    <a:cubicBezTo>
                      <a:pt x="50383" y="73238"/>
                      <a:pt x="69452" y="64043"/>
                      <a:pt x="89819" y="53222"/>
                    </a:cubicBezTo>
                    <a:lnTo>
                      <a:pt x="90189" y="53036"/>
                    </a:lnTo>
                    <a:lnTo>
                      <a:pt x="106565" y="136683"/>
                    </a:lnTo>
                    <a:cubicBezTo>
                      <a:pt x="107237" y="140103"/>
                      <a:pt x="108726" y="142724"/>
                      <a:pt x="109918" y="142724"/>
                    </a:cubicBezTo>
                    <a:cubicBezTo>
                      <a:pt x="109966" y="142724"/>
                      <a:pt x="110014" y="142720"/>
                      <a:pt x="110062" y="142711"/>
                    </a:cubicBezTo>
                    <a:lnTo>
                      <a:pt x="112799" y="92556"/>
                    </a:lnTo>
                    <a:cubicBezTo>
                      <a:pt x="113641" y="92123"/>
                      <a:pt x="114505" y="91692"/>
                      <a:pt x="115391" y="91218"/>
                    </a:cubicBezTo>
                    <a:cubicBezTo>
                      <a:pt x="122734" y="87331"/>
                      <a:pt x="128187" y="83236"/>
                      <a:pt x="127570" y="82084"/>
                    </a:cubicBezTo>
                    <a:cubicBezTo>
                      <a:pt x="127463" y="81878"/>
                      <a:pt x="127170" y="81780"/>
                      <a:pt x="126718" y="81780"/>
                    </a:cubicBezTo>
                    <a:cubicBezTo>
                      <a:pt x="124642" y="81780"/>
                      <a:pt x="119221" y="83852"/>
                      <a:pt x="113189" y="87063"/>
                    </a:cubicBezTo>
                    <a:cubicBezTo>
                      <a:pt x="113148" y="87084"/>
                      <a:pt x="113128" y="87104"/>
                      <a:pt x="113087" y="87104"/>
                    </a:cubicBezTo>
                    <a:lnTo>
                      <a:pt x="113622" y="77250"/>
                    </a:lnTo>
                    <a:cubicBezTo>
                      <a:pt x="114917" y="76653"/>
                      <a:pt x="116255" y="75975"/>
                      <a:pt x="117654" y="75234"/>
                    </a:cubicBezTo>
                    <a:cubicBezTo>
                      <a:pt x="124997" y="71345"/>
                      <a:pt x="130450" y="67252"/>
                      <a:pt x="129833" y="66100"/>
                    </a:cubicBezTo>
                    <a:cubicBezTo>
                      <a:pt x="129723" y="65895"/>
                      <a:pt x="129429" y="65798"/>
                      <a:pt x="128978" y="65798"/>
                    </a:cubicBezTo>
                    <a:cubicBezTo>
                      <a:pt x="126896" y="65798"/>
                      <a:pt x="121469" y="67882"/>
                      <a:pt x="115432" y="71079"/>
                    </a:cubicBezTo>
                    <a:cubicBezTo>
                      <a:pt x="114917" y="71367"/>
                      <a:pt x="114403" y="71633"/>
                      <a:pt x="113910" y="71921"/>
                    </a:cubicBezTo>
                    <a:lnTo>
                      <a:pt x="114300" y="64619"/>
                    </a:lnTo>
                    <a:cubicBezTo>
                      <a:pt x="115411" y="64063"/>
                      <a:pt x="116543" y="63487"/>
                      <a:pt x="117674" y="62870"/>
                    </a:cubicBezTo>
                    <a:cubicBezTo>
                      <a:pt x="129010" y="56863"/>
                      <a:pt x="137444" y="50548"/>
                      <a:pt x="136498" y="48757"/>
                    </a:cubicBezTo>
                    <a:cubicBezTo>
                      <a:pt x="136331" y="48442"/>
                      <a:pt x="135880" y="48292"/>
                      <a:pt x="135187" y="48292"/>
                    </a:cubicBezTo>
                    <a:cubicBezTo>
                      <a:pt x="132034" y="48292"/>
                      <a:pt x="123877" y="51398"/>
                      <a:pt x="114752" y="56204"/>
                    </a:cubicBezTo>
                    <a:lnTo>
                      <a:pt x="114752" y="56204"/>
                    </a:lnTo>
                    <a:lnTo>
                      <a:pt x="115699" y="38965"/>
                    </a:lnTo>
                    <a:cubicBezTo>
                      <a:pt x="147791" y="20532"/>
                      <a:pt x="170236" y="4754"/>
                      <a:pt x="17042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9" name="Google Shape;5109;p49">
                <a:extLst>
                  <a:ext uri="{FF2B5EF4-FFF2-40B4-BE49-F238E27FC236}">
                    <a16:creationId xmlns:a16="http://schemas.microsoft.com/office/drawing/2014/main" id="{ED48D403-0E53-45EC-D656-196E05F3A273}"/>
                  </a:ext>
                </a:extLst>
              </p:cNvPr>
              <p:cNvSpPr/>
              <p:nvPr/>
            </p:nvSpPr>
            <p:spPr>
              <a:xfrm>
                <a:off x="7647367" y="1641789"/>
                <a:ext cx="157982" cy="168636"/>
              </a:xfrm>
              <a:custGeom>
                <a:avLst/>
                <a:gdLst/>
                <a:ahLst/>
                <a:cxnLst/>
                <a:rect l="l" t="t" r="r" b="b"/>
                <a:pathLst>
                  <a:path w="7325" h="7819" extrusionOk="0">
                    <a:moveTo>
                      <a:pt x="3498" y="1"/>
                    </a:moveTo>
                    <a:lnTo>
                      <a:pt x="1" y="1421"/>
                    </a:lnTo>
                    <a:cubicBezTo>
                      <a:pt x="3498" y="3128"/>
                      <a:pt x="3684" y="7818"/>
                      <a:pt x="3684" y="7818"/>
                    </a:cubicBezTo>
                    <a:lnTo>
                      <a:pt x="7016" y="5226"/>
                    </a:lnTo>
                    <a:cubicBezTo>
                      <a:pt x="7324" y="680"/>
                      <a:pt x="3498" y="1"/>
                      <a:pt x="34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0" name="Google Shape;5110;p49">
                <a:extLst>
                  <a:ext uri="{FF2B5EF4-FFF2-40B4-BE49-F238E27FC236}">
                    <a16:creationId xmlns:a16="http://schemas.microsoft.com/office/drawing/2014/main" id="{9C99F79E-E8D1-731A-BF45-0F7D96C7BD5A}"/>
                  </a:ext>
                </a:extLst>
              </p:cNvPr>
              <p:cNvSpPr/>
              <p:nvPr/>
            </p:nvSpPr>
            <p:spPr>
              <a:xfrm>
                <a:off x="7647367" y="1641789"/>
                <a:ext cx="157982" cy="113186"/>
              </a:xfrm>
              <a:custGeom>
                <a:avLst/>
                <a:gdLst/>
                <a:ahLst/>
                <a:cxnLst/>
                <a:rect l="l" t="t" r="r" b="b"/>
                <a:pathLst>
                  <a:path w="7325" h="5248" extrusionOk="0">
                    <a:moveTo>
                      <a:pt x="3498" y="1"/>
                    </a:moveTo>
                    <a:lnTo>
                      <a:pt x="1" y="1421"/>
                    </a:lnTo>
                    <a:cubicBezTo>
                      <a:pt x="195" y="1419"/>
                      <a:pt x="390" y="1418"/>
                      <a:pt x="585" y="1418"/>
                    </a:cubicBezTo>
                    <a:cubicBezTo>
                      <a:pt x="2807" y="1418"/>
                      <a:pt x="5034" y="1605"/>
                      <a:pt x="6358" y="3704"/>
                    </a:cubicBezTo>
                    <a:cubicBezTo>
                      <a:pt x="6666" y="4197"/>
                      <a:pt x="6872" y="4712"/>
                      <a:pt x="6995" y="5247"/>
                    </a:cubicBezTo>
                    <a:lnTo>
                      <a:pt x="7016" y="5226"/>
                    </a:lnTo>
                    <a:cubicBezTo>
                      <a:pt x="7324" y="680"/>
                      <a:pt x="3498" y="1"/>
                      <a:pt x="349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1" name="Google Shape;5111;p49">
                <a:extLst>
                  <a:ext uri="{FF2B5EF4-FFF2-40B4-BE49-F238E27FC236}">
                    <a16:creationId xmlns:a16="http://schemas.microsoft.com/office/drawing/2014/main" id="{9C3970F9-AA89-D521-BDF8-4E94799D0C5E}"/>
                  </a:ext>
                </a:extLst>
              </p:cNvPr>
              <p:cNvSpPr/>
              <p:nvPr/>
            </p:nvSpPr>
            <p:spPr>
              <a:xfrm>
                <a:off x="5940040" y="2183564"/>
                <a:ext cx="524047" cy="193008"/>
              </a:xfrm>
              <a:custGeom>
                <a:avLst/>
                <a:gdLst/>
                <a:ahLst/>
                <a:cxnLst/>
                <a:rect l="l" t="t" r="r" b="b"/>
                <a:pathLst>
                  <a:path w="24298" h="8949" extrusionOk="0">
                    <a:moveTo>
                      <a:pt x="1" y="4485"/>
                    </a:moveTo>
                    <a:cubicBezTo>
                      <a:pt x="3" y="4488"/>
                      <a:pt x="6" y="4491"/>
                      <a:pt x="9" y="4493"/>
                    </a:cubicBezTo>
                    <a:lnTo>
                      <a:pt x="9" y="4493"/>
                    </a:lnTo>
                    <a:lnTo>
                      <a:pt x="1" y="4485"/>
                    </a:lnTo>
                    <a:close/>
                    <a:moveTo>
                      <a:pt x="24297" y="0"/>
                    </a:moveTo>
                    <a:cubicBezTo>
                      <a:pt x="24296" y="1"/>
                      <a:pt x="10841" y="5515"/>
                      <a:pt x="3703" y="5515"/>
                    </a:cubicBezTo>
                    <a:cubicBezTo>
                      <a:pt x="2052" y="5515"/>
                      <a:pt x="740" y="5220"/>
                      <a:pt x="9" y="4493"/>
                    </a:cubicBezTo>
                    <a:lnTo>
                      <a:pt x="9" y="4493"/>
                    </a:lnTo>
                    <a:lnTo>
                      <a:pt x="4466" y="8948"/>
                    </a:lnTo>
                    <a:lnTo>
                      <a:pt x="2429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2" name="Google Shape;5112;p49">
                <a:extLst>
                  <a:ext uri="{FF2B5EF4-FFF2-40B4-BE49-F238E27FC236}">
                    <a16:creationId xmlns:a16="http://schemas.microsoft.com/office/drawing/2014/main" id="{87310802-0B20-D56C-C568-1475F2345745}"/>
                  </a:ext>
                </a:extLst>
              </p:cNvPr>
              <p:cNvSpPr/>
              <p:nvPr/>
            </p:nvSpPr>
            <p:spPr>
              <a:xfrm>
                <a:off x="6223998" y="2751480"/>
                <a:ext cx="35975" cy="145559"/>
              </a:xfrm>
              <a:custGeom>
                <a:avLst/>
                <a:gdLst/>
                <a:ahLst/>
                <a:cxnLst/>
                <a:rect l="l" t="t" r="r" b="b"/>
                <a:pathLst>
                  <a:path w="1668" h="6749" extrusionOk="0">
                    <a:moveTo>
                      <a:pt x="330" y="1"/>
                    </a:moveTo>
                    <a:cubicBezTo>
                      <a:pt x="228" y="61"/>
                      <a:pt x="104" y="103"/>
                      <a:pt x="1" y="165"/>
                    </a:cubicBezTo>
                    <a:lnTo>
                      <a:pt x="1668" y="6748"/>
                    </a:lnTo>
                    <a:lnTo>
                      <a:pt x="330" y="1"/>
                    </a:ln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3" name="Google Shape;5113;p49">
                <a:extLst>
                  <a:ext uri="{FF2B5EF4-FFF2-40B4-BE49-F238E27FC236}">
                    <a16:creationId xmlns:a16="http://schemas.microsoft.com/office/drawing/2014/main" id="{A8184055-346F-34D4-ED0F-7ABCA0127334}"/>
                  </a:ext>
                </a:extLst>
              </p:cNvPr>
              <p:cNvSpPr/>
              <p:nvPr/>
            </p:nvSpPr>
            <p:spPr>
              <a:xfrm>
                <a:off x="6231094" y="2751027"/>
                <a:ext cx="32438" cy="161088"/>
              </a:xfrm>
              <a:custGeom>
                <a:avLst/>
                <a:gdLst/>
                <a:ahLst/>
                <a:cxnLst/>
                <a:rect l="l" t="t" r="r" b="b"/>
                <a:pathLst>
                  <a:path w="1504" h="7469" extrusionOk="0">
                    <a:moveTo>
                      <a:pt x="42" y="0"/>
                    </a:moveTo>
                    <a:cubicBezTo>
                      <a:pt x="22" y="0"/>
                      <a:pt x="22" y="0"/>
                      <a:pt x="1" y="22"/>
                    </a:cubicBezTo>
                    <a:lnTo>
                      <a:pt x="1339" y="6769"/>
                    </a:lnTo>
                    <a:lnTo>
                      <a:pt x="1504" y="7469"/>
                    </a:lnTo>
                    <a:lnTo>
                      <a:pt x="42" y="0"/>
                    </a:lnTo>
                    <a:close/>
                  </a:path>
                </a:pathLst>
              </a:custGeom>
              <a:solidFill>
                <a:srgbClr val="CEBF9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4" name="Google Shape;5114;p49">
                <a:extLst>
                  <a:ext uri="{FF2B5EF4-FFF2-40B4-BE49-F238E27FC236}">
                    <a16:creationId xmlns:a16="http://schemas.microsoft.com/office/drawing/2014/main" id="{DF06F9C9-E7E3-661D-E2E4-0D3E59F74D7A}"/>
                  </a:ext>
                </a:extLst>
              </p:cNvPr>
              <p:cNvSpPr/>
              <p:nvPr/>
            </p:nvSpPr>
            <p:spPr>
              <a:xfrm>
                <a:off x="6223998" y="2502116"/>
                <a:ext cx="436612" cy="409998"/>
              </a:xfrm>
              <a:custGeom>
                <a:avLst/>
                <a:gdLst/>
                <a:ahLst/>
                <a:cxnLst/>
                <a:rect l="l" t="t" r="r" b="b"/>
                <a:pathLst>
                  <a:path w="20244" h="19010" extrusionOk="0">
                    <a:moveTo>
                      <a:pt x="26" y="11713"/>
                    </a:moveTo>
                    <a:lnTo>
                      <a:pt x="26" y="11713"/>
                    </a:lnTo>
                    <a:cubicBezTo>
                      <a:pt x="17" y="11717"/>
                      <a:pt x="9" y="11722"/>
                      <a:pt x="1" y="11727"/>
                    </a:cubicBezTo>
                    <a:lnTo>
                      <a:pt x="26" y="11713"/>
                    </a:lnTo>
                    <a:close/>
                    <a:moveTo>
                      <a:pt x="20244" y="1"/>
                    </a:moveTo>
                    <a:lnTo>
                      <a:pt x="26" y="11713"/>
                    </a:lnTo>
                    <a:lnTo>
                      <a:pt x="26" y="11713"/>
                    </a:lnTo>
                    <a:cubicBezTo>
                      <a:pt x="124" y="11658"/>
                      <a:pt x="236" y="11619"/>
                      <a:pt x="330" y="11563"/>
                    </a:cubicBezTo>
                    <a:cubicBezTo>
                      <a:pt x="351" y="11541"/>
                      <a:pt x="351" y="11541"/>
                      <a:pt x="371" y="11541"/>
                    </a:cubicBezTo>
                    <a:lnTo>
                      <a:pt x="1833" y="19010"/>
                    </a:lnTo>
                    <a:cubicBezTo>
                      <a:pt x="3355" y="11151"/>
                      <a:pt x="20242" y="2"/>
                      <a:pt x="2024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5" name="Google Shape;5115;p49">
                <a:extLst>
                  <a:ext uri="{FF2B5EF4-FFF2-40B4-BE49-F238E27FC236}">
                    <a16:creationId xmlns:a16="http://schemas.microsoft.com/office/drawing/2014/main" id="{6811B5A7-0DB0-F91B-2969-5EC21336AED5}"/>
                  </a:ext>
                </a:extLst>
              </p:cNvPr>
              <p:cNvSpPr/>
              <p:nvPr/>
            </p:nvSpPr>
            <p:spPr>
              <a:xfrm>
                <a:off x="5976878" y="1907997"/>
                <a:ext cx="347884" cy="119743"/>
              </a:xfrm>
              <a:custGeom>
                <a:avLst/>
                <a:gdLst/>
                <a:ahLst/>
                <a:cxnLst/>
                <a:rect l="l" t="t" r="r" b="b"/>
                <a:pathLst>
                  <a:path w="16130" h="5552" extrusionOk="0">
                    <a:moveTo>
                      <a:pt x="14895" y="1"/>
                    </a:moveTo>
                    <a:cubicBezTo>
                      <a:pt x="14895" y="1"/>
                      <a:pt x="7966" y="4736"/>
                      <a:pt x="3060" y="4736"/>
                    </a:cubicBezTo>
                    <a:cubicBezTo>
                      <a:pt x="1883" y="4736"/>
                      <a:pt x="821" y="4463"/>
                      <a:pt x="1" y="3786"/>
                    </a:cubicBezTo>
                    <a:lnTo>
                      <a:pt x="1" y="3786"/>
                    </a:lnTo>
                    <a:cubicBezTo>
                      <a:pt x="1" y="3786"/>
                      <a:pt x="739" y="5551"/>
                      <a:pt x="3856" y="5551"/>
                    </a:cubicBezTo>
                    <a:cubicBezTo>
                      <a:pt x="6268" y="5551"/>
                      <a:pt x="10106" y="4494"/>
                      <a:pt x="16130" y="742"/>
                    </a:cubicBezTo>
                    <a:lnTo>
                      <a:pt x="1489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6" name="Google Shape;5116;p49">
                <a:extLst>
                  <a:ext uri="{FF2B5EF4-FFF2-40B4-BE49-F238E27FC236}">
                    <a16:creationId xmlns:a16="http://schemas.microsoft.com/office/drawing/2014/main" id="{30699165-89A1-2981-3FC8-FD0B0902B1BD}"/>
                  </a:ext>
                </a:extLst>
              </p:cNvPr>
              <p:cNvSpPr/>
              <p:nvPr/>
            </p:nvSpPr>
            <p:spPr>
              <a:xfrm>
                <a:off x="4550856" y="3032785"/>
                <a:ext cx="336777" cy="231635"/>
              </a:xfrm>
              <a:custGeom>
                <a:avLst/>
                <a:gdLst/>
                <a:ahLst/>
                <a:cxnLst/>
                <a:rect l="l" t="t" r="r" b="b"/>
                <a:pathLst>
                  <a:path w="15615" h="10740" extrusionOk="0">
                    <a:moveTo>
                      <a:pt x="7797" y="0"/>
                    </a:moveTo>
                    <a:lnTo>
                      <a:pt x="7797" y="0"/>
                    </a:lnTo>
                    <a:cubicBezTo>
                      <a:pt x="11357" y="2406"/>
                      <a:pt x="1" y="10739"/>
                      <a:pt x="1" y="10739"/>
                    </a:cubicBezTo>
                    <a:lnTo>
                      <a:pt x="15614" y="349"/>
                    </a:lnTo>
                    <a:lnTo>
                      <a:pt x="779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7" name="Google Shape;5117;p49">
                <a:extLst>
                  <a:ext uri="{FF2B5EF4-FFF2-40B4-BE49-F238E27FC236}">
                    <a16:creationId xmlns:a16="http://schemas.microsoft.com/office/drawing/2014/main" id="{FAC5698D-0354-2201-C3EB-C91E21894E37}"/>
                  </a:ext>
                </a:extLst>
              </p:cNvPr>
              <p:cNvSpPr/>
              <p:nvPr/>
            </p:nvSpPr>
            <p:spPr>
              <a:xfrm>
                <a:off x="4630268" y="3328281"/>
                <a:ext cx="413535" cy="157982"/>
              </a:xfrm>
              <a:custGeom>
                <a:avLst/>
                <a:gdLst/>
                <a:ahLst/>
                <a:cxnLst/>
                <a:rect l="l" t="t" r="r" b="b"/>
                <a:pathLst>
                  <a:path w="19174" h="7325" extrusionOk="0">
                    <a:moveTo>
                      <a:pt x="19174" y="0"/>
                    </a:moveTo>
                    <a:lnTo>
                      <a:pt x="0" y="7324"/>
                    </a:lnTo>
                    <a:cubicBezTo>
                      <a:pt x="4260" y="6008"/>
                      <a:pt x="7304" y="5555"/>
                      <a:pt x="9485" y="5555"/>
                    </a:cubicBezTo>
                    <a:cubicBezTo>
                      <a:pt x="13825" y="5555"/>
                      <a:pt x="14689" y="7324"/>
                      <a:pt x="14689" y="7324"/>
                    </a:cubicBezTo>
                    <a:lnTo>
                      <a:pt x="1917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8" name="Google Shape;5118;p49">
                <a:extLst>
                  <a:ext uri="{FF2B5EF4-FFF2-40B4-BE49-F238E27FC236}">
                    <a16:creationId xmlns:a16="http://schemas.microsoft.com/office/drawing/2014/main" id="{9B7A119C-8034-C467-E885-F74E03FCA5BE}"/>
                  </a:ext>
                </a:extLst>
              </p:cNvPr>
              <p:cNvSpPr/>
              <p:nvPr/>
            </p:nvSpPr>
            <p:spPr>
              <a:xfrm>
                <a:off x="5741727" y="1733645"/>
                <a:ext cx="300845" cy="110210"/>
              </a:xfrm>
              <a:custGeom>
                <a:avLst/>
                <a:gdLst/>
                <a:ahLst/>
                <a:cxnLst/>
                <a:rect l="l" t="t" r="r" b="b"/>
                <a:pathLst>
                  <a:path w="13949" h="5110" extrusionOk="0">
                    <a:moveTo>
                      <a:pt x="12303" y="1"/>
                    </a:moveTo>
                    <a:cubicBezTo>
                      <a:pt x="12303" y="1"/>
                      <a:pt x="5931" y="4197"/>
                      <a:pt x="2044" y="4197"/>
                    </a:cubicBezTo>
                    <a:cubicBezTo>
                      <a:pt x="1225" y="4197"/>
                      <a:pt x="516" y="4010"/>
                      <a:pt x="1" y="3559"/>
                    </a:cubicBezTo>
                    <a:lnTo>
                      <a:pt x="1" y="3559"/>
                    </a:lnTo>
                    <a:cubicBezTo>
                      <a:pt x="1" y="3559"/>
                      <a:pt x="291" y="5110"/>
                      <a:pt x="2911" y="5110"/>
                    </a:cubicBezTo>
                    <a:cubicBezTo>
                      <a:pt x="4918" y="5110"/>
                      <a:pt x="8292" y="4200"/>
                      <a:pt x="13949" y="988"/>
                    </a:cubicBezTo>
                    <a:lnTo>
                      <a:pt x="1230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9" name="Google Shape;5119;p49">
                <a:extLst>
                  <a:ext uri="{FF2B5EF4-FFF2-40B4-BE49-F238E27FC236}">
                    <a16:creationId xmlns:a16="http://schemas.microsoft.com/office/drawing/2014/main" id="{EA74F590-96DF-A30B-AD61-A887045DF857}"/>
                  </a:ext>
                </a:extLst>
              </p:cNvPr>
              <p:cNvSpPr/>
              <p:nvPr/>
            </p:nvSpPr>
            <p:spPr>
              <a:xfrm>
                <a:off x="5495038" y="1565052"/>
                <a:ext cx="246711" cy="82151"/>
              </a:xfrm>
              <a:custGeom>
                <a:avLst/>
                <a:gdLst/>
                <a:ahLst/>
                <a:cxnLst/>
                <a:rect l="l" t="t" r="r" b="b"/>
                <a:pathLst>
                  <a:path w="11439" h="3809" extrusionOk="0">
                    <a:moveTo>
                      <a:pt x="10657" y="0"/>
                    </a:moveTo>
                    <a:cubicBezTo>
                      <a:pt x="10657" y="0"/>
                      <a:pt x="6835" y="3289"/>
                      <a:pt x="3293" y="3289"/>
                    </a:cubicBezTo>
                    <a:cubicBezTo>
                      <a:pt x="2114" y="3289"/>
                      <a:pt x="966" y="2925"/>
                      <a:pt x="0" y="1954"/>
                    </a:cubicBezTo>
                    <a:lnTo>
                      <a:pt x="0" y="1954"/>
                    </a:lnTo>
                    <a:cubicBezTo>
                      <a:pt x="1" y="1954"/>
                      <a:pt x="1007" y="3808"/>
                      <a:pt x="3740" y="3808"/>
                    </a:cubicBezTo>
                    <a:cubicBezTo>
                      <a:pt x="5513" y="3808"/>
                      <a:pt x="8014" y="3027"/>
                      <a:pt x="11439" y="453"/>
                    </a:cubicBezTo>
                    <a:lnTo>
                      <a:pt x="1065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0" name="Google Shape;5120;p49">
                <a:extLst>
                  <a:ext uri="{FF2B5EF4-FFF2-40B4-BE49-F238E27FC236}">
                    <a16:creationId xmlns:a16="http://schemas.microsoft.com/office/drawing/2014/main" id="{CF4C1B89-E9DC-771C-0817-27B8C9C61E3A}"/>
                  </a:ext>
                </a:extLst>
              </p:cNvPr>
              <p:cNvSpPr/>
              <p:nvPr/>
            </p:nvSpPr>
            <p:spPr>
              <a:xfrm>
                <a:off x="6415259" y="3000843"/>
                <a:ext cx="336755" cy="98930"/>
              </a:xfrm>
              <a:custGeom>
                <a:avLst/>
                <a:gdLst/>
                <a:ahLst/>
                <a:cxnLst/>
                <a:rect l="l" t="t" r="r" b="b"/>
                <a:pathLst>
                  <a:path w="15614" h="4587" extrusionOk="0">
                    <a:moveTo>
                      <a:pt x="0" y="2798"/>
                    </a:moveTo>
                    <a:cubicBezTo>
                      <a:pt x="596" y="3517"/>
                      <a:pt x="1440" y="3929"/>
                      <a:pt x="2448" y="4073"/>
                    </a:cubicBezTo>
                    <a:cubicBezTo>
                      <a:pt x="823" y="3558"/>
                      <a:pt x="0" y="2798"/>
                      <a:pt x="0" y="2798"/>
                    </a:cubicBezTo>
                    <a:close/>
                    <a:moveTo>
                      <a:pt x="15614" y="0"/>
                    </a:moveTo>
                    <a:cubicBezTo>
                      <a:pt x="15613" y="0"/>
                      <a:pt x="8454" y="4156"/>
                      <a:pt x="3558" y="4156"/>
                    </a:cubicBezTo>
                    <a:cubicBezTo>
                      <a:pt x="3168" y="4156"/>
                      <a:pt x="2798" y="4134"/>
                      <a:pt x="2448" y="4073"/>
                    </a:cubicBezTo>
                    <a:lnTo>
                      <a:pt x="2448" y="4073"/>
                    </a:lnTo>
                    <a:cubicBezTo>
                      <a:pt x="3333" y="4361"/>
                      <a:pt x="4444" y="4587"/>
                      <a:pt x="5802" y="4587"/>
                    </a:cubicBezTo>
                    <a:cubicBezTo>
                      <a:pt x="8270" y="4587"/>
                      <a:pt x="11499" y="3868"/>
                      <a:pt x="15531" y="1481"/>
                    </a:cubicBezTo>
                    <a:lnTo>
                      <a:pt x="1561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1" name="Google Shape;5121;p49">
                <a:extLst>
                  <a:ext uri="{FF2B5EF4-FFF2-40B4-BE49-F238E27FC236}">
                    <a16:creationId xmlns:a16="http://schemas.microsoft.com/office/drawing/2014/main" id="{0800B1E1-3AF5-56B6-18BF-F14BB75E90B5}"/>
                  </a:ext>
                </a:extLst>
              </p:cNvPr>
              <p:cNvSpPr/>
              <p:nvPr/>
            </p:nvSpPr>
            <p:spPr>
              <a:xfrm>
                <a:off x="6761762" y="2786096"/>
                <a:ext cx="1790" cy="33279"/>
              </a:xfrm>
              <a:custGeom>
                <a:avLst/>
                <a:gdLst/>
                <a:ahLst/>
                <a:cxnLst/>
                <a:rect l="l" t="t" r="r" b="b"/>
                <a:pathLst>
                  <a:path w="83" h="1543" extrusionOk="0">
                    <a:moveTo>
                      <a:pt x="83" y="0"/>
                    </a:moveTo>
                    <a:lnTo>
                      <a:pt x="83" y="0"/>
                    </a:lnTo>
                    <a:lnTo>
                      <a:pt x="0" y="1542"/>
                    </a:lnTo>
                    <a:lnTo>
                      <a:pt x="0" y="1542"/>
                    </a:ln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2" name="Google Shape;5122;p49">
                <a:extLst>
                  <a:ext uri="{FF2B5EF4-FFF2-40B4-BE49-F238E27FC236}">
                    <a16:creationId xmlns:a16="http://schemas.microsoft.com/office/drawing/2014/main" id="{77A7A528-D831-F859-476E-1DBCFE3937CE}"/>
                  </a:ext>
                </a:extLst>
              </p:cNvPr>
              <p:cNvSpPr/>
              <p:nvPr/>
            </p:nvSpPr>
            <p:spPr>
              <a:xfrm>
                <a:off x="6486669" y="2786096"/>
                <a:ext cx="276884" cy="147737"/>
              </a:xfrm>
              <a:custGeom>
                <a:avLst/>
                <a:gdLst/>
                <a:ahLst/>
                <a:cxnLst/>
                <a:rect l="l" t="t" r="r" b="b"/>
                <a:pathLst>
                  <a:path w="12838" h="6850" extrusionOk="0">
                    <a:moveTo>
                      <a:pt x="12838" y="0"/>
                    </a:moveTo>
                    <a:lnTo>
                      <a:pt x="1" y="6850"/>
                    </a:lnTo>
                    <a:cubicBezTo>
                      <a:pt x="3149" y="5739"/>
                      <a:pt x="12755" y="1542"/>
                      <a:pt x="12755" y="1542"/>
                    </a:cubicBezTo>
                    <a:lnTo>
                      <a:pt x="1283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3" name="Google Shape;5123;p49">
                <a:extLst>
                  <a:ext uri="{FF2B5EF4-FFF2-40B4-BE49-F238E27FC236}">
                    <a16:creationId xmlns:a16="http://schemas.microsoft.com/office/drawing/2014/main" id="{7A13CDB2-92F1-917A-BADD-B132361B4A9F}"/>
                  </a:ext>
                </a:extLst>
              </p:cNvPr>
              <p:cNvSpPr/>
              <p:nvPr/>
            </p:nvSpPr>
            <p:spPr>
              <a:xfrm>
                <a:off x="6735601" y="3273694"/>
                <a:ext cx="1790" cy="32847"/>
              </a:xfrm>
              <a:custGeom>
                <a:avLst/>
                <a:gdLst/>
                <a:ahLst/>
                <a:cxnLst/>
                <a:rect l="l" t="t" r="r" b="b"/>
                <a:pathLst>
                  <a:path w="83" h="1523" extrusionOk="0">
                    <a:moveTo>
                      <a:pt x="83" y="0"/>
                    </a:moveTo>
                    <a:lnTo>
                      <a:pt x="0" y="1523"/>
                    </a:lnTo>
                    <a:cubicBezTo>
                      <a:pt x="20" y="1503"/>
                      <a:pt x="42" y="1503"/>
                      <a:pt x="83" y="1481"/>
                    </a:cubicBezTo>
                    <a:lnTo>
                      <a:pt x="83" y="0"/>
                    </a:ln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4" name="Google Shape;5124;p49">
                <a:extLst>
                  <a:ext uri="{FF2B5EF4-FFF2-40B4-BE49-F238E27FC236}">
                    <a16:creationId xmlns:a16="http://schemas.microsoft.com/office/drawing/2014/main" id="{85912E9A-4E40-A2E5-8073-0F4FC0B7FB35}"/>
                  </a:ext>
                </a:extLst>
              </p:cNvPr>
              <p:cNvSpPr/>
              <p:nvPr/>
            </p:nvSpPr>
            <p:spPr>
              <a:xfrm>
                <a:off x="6737369" y="3273262"/>
                <a:ext cx="22" cy="453"/>
              </a:xfrm>
              <a:custGeom>
                <a:avLst/>
                <a:gdLst/>
                <a:ahLst/>
                <a:cxnLst/>
                <a:rect l="l" t="t" r="r" b="b"/>
                <a:pathLst>
                  <a:path w="1" h="21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20"/>
                    </a:lnTo>
                    <a:lnTo>
                      <a:pt x="1" y="20"/>
                    </a:lnTo>
                    <a:close/>
                  </a:path>
                </a:pathLst>
              </a:custGeom>
              <a:solidFill>
                <a:srgbClr val="CEBF9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5" name="Google Shape;5125;p49">
                <a:extLst>
                  <a:ext uri="{FF2B5EF4-FFF2-40B4-BE49-F238E27FC236}">
                    <a16:creationId xmlns:a16="http://schemas.microsoft.com/office/drawing/2014/main" id="{0BDFF596-9179-F378-5E7C-44D190258327}"/>
                  </a:ext>
                </a:extLst>
              </p:cNvPr>
              <p:cNvSpPr/>
              <p:nvPr/>
            </p:nvSpPr>
            <p:spPr>
              <a:xfrm>
                <a:off x="6463613" y="3273262"/>
                <a:ext cx="273778" cy="79886"/>
              </a:xfrm>
              <a:custGeom>
                <a:avLst/>
                <a:gdLst/>
                <a:ahLst/>
                <a:cxnLst/>
                <a:rect l="l" t="t" r="r" b="b"/>
                <a:pathLst>
                  <a:path w="12694" h="3704" extrusionOk="0">
                    <a:moveTo>
                      <a:pt x="12694" y="0"/>
                    </a:moveTo>
                    <a:cubicBezTo>
                      <a:pt x="12694" y="0"/>
                      <a:pt x="6912" y="3004"/>
                      <a:pt x="3066" y="3004"/>
                    </a:cubicBezTo>
                    <a:cubicBezTo>
                      <a:pt x="1708" y="3004"/>
                      <a:pt x="576" y="2634"/>
                      <a:pt x="21" y="1625"/>
                    </a:cubicBezTo>
                    <a:lnTo>
                      <a:pt x="21" y="1625"/>
                    </a:lnTo>
                    <a:cubicBezTo>
                      <a:pt x="21" y="1625"/>
                      <a:pt x="0" y="3703"/>
                      <a:pt x="3662" y="3703"/>
                    </a:cubicBezTo>
                    <a:cubicBezTo>
                      <a:pt x="5513" y="3703"/>
                      <a:pt x="8332" y="3169"/>
                      <a:pt x="12611" y="1543"/>
                    </a:cubicBezTo>
                    <a:lnTo>
                      <a:pt x="12694" y="20"/>
                    </a:lnTo>
                    <a:lnTo>
                      <a:pt x="1269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6" name="Google Shape;5126;p49">
                <a:extLst>
                  <a:ext uri="{FF2B5EF4-FFF2-40B4-BE49-F238E27FC236}">
                    <a16:creationId xmlns:a16="http://schemas.microsoft.com/office/drawing/2014/main" id="{9F9C8BFC-84B7-9778-D565-E6CF0E1ECBF2}"/>
                  </a:ext>
                </a:extLst>
              </p:cNvPr>
              <p:cNvSpPr/>
              <p:nvPr/>
            </p:nvSpPr>
            <p:spPr>
              <a:xfrm>
                <a:off x="6510630" y="3603375"/>
                <a:ext cx="209011" cy="79886"/>
              </a:xfrm>
              <a:custGeom>
                <a:avLst/>
                <a:gdLst/>
                <a:ahLst/>
                <a:cxnLst/>
                <a:rect l="l" t="t" r="r" b="b"/>
                <a:pathLst>
                  <a:path w="9691" h="3704" extrusionOk="0">
                    <a:moveTo>
                      <a:pt x="9691" y="0"/>
                    </a:moveTo>
                    <a:lnTo>
                      <a:pt x="9691" y="0"/>
                    </a:lnTo>
                    <a:cubicBezTo>
                      <a:pt x="9691" y="0"/>
                      <a:pt x="5124" y="3292"/>
                      <a:pt x="1709" y="3292"/>
                    </a:cubicBezTo>
                    <a:cubicBezTo>
                      <a:pt x="1092" y="3292"/>
                      <a:pt x="516" y="3188"/>
                      <a:pt x="0" y="2941"/>
                    </a:cubicBezTo>
                    <a:lnTo>
                      <a:pt x="0" y="2941"/>
                    </a:lnTo>
                    <a:cubicBezTo>
                      <a:pt x="1" y="2941"/>
                      <a:pt x="1029" y="3703"/>
                      <a:pt x="3086" y="3703"/>
                    </a:cubicBezTo>
                    <a:cubicBezTo>
                      <a:pt x="4650" y="3703"/>
                      <a:pt x="6811" y="3251"/>
                      <a:pt x="9567" y="1646"/>
                    </a:cubicBezTo>
                    <a:lnTo>
                      <a:pt x="969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7" name="Google Shape;5127;p49">
                <a:extLst>
                  <a:ext uri="{FF2B5EF4-FFF2-40B4-BE49-F238E27FC236}">
                    <a16:creationId xmlns:a16="http://schemas.microsoft.com/office/drawing/2014/main" id="{D867285A-42C3-6AFC-F37E-4953D68E14B9}"/>
                  </a:ext>
                </a:extLst>
              </p:cNvPr>
              <p:cNvSpPr/>
              <p:nvPr/>
            </p:nvSpPr>
            <p:spPr>
              <a:xfrm>
                <a:off x="4908898" y="1244710"/>
                <a:ext cx="1177154" cy="969459"/>
              </a:xfrm>
              <a:custGeom>
                <a:avLst/>
                <a:gdLst/>
                <a:ahLst/>
                <a:cxnLst/>
                <a:rect l="l" t="t" r="r" b="b"/>
                <a:pathLst>
                  <a:path w="54580" h="44950" extrusionOk="0">
                    <a:moveTo>
                      <a:pt x="187" y="0"/>
                    </a:moveTo>
                    <a:cubicBezTo>
                      <a:pt x="83" y="0"/>
                      <a:pt x="1" y="83"/>
                      <a:pt x="1" y="185"/>
                    </a:cubicBezTo>
                    <a:cubicBezTo>
                      <a:pt x="1" y="288"/>
                      <a:pt x="83" y="371"/>
                      <a:pt x="187" y="371"/>
                    </a:cubicBezTo>
                    <a:lnTo>
                      <a:pt x="3333" y="371"/>
                    </a:lnTo>
                    <a:lnTo>
                      <a:pt x="54270" y="44889"/>
                    </a:lnTo>
                    <a:cubicBezTo>
                      <a:pt x="54292" y="44930"/>
                      <a:pt x="54333" y="44950"/>
                      <a:pt x="54374" y="44950"/>
                    </a:cubicBezTo>
                    <a:cubicBezTo>
                      <a:pt x="54435" y="44950"/>
                      <a:pt x="54476" y="44930"/>
                      <a:pt x="54517" y="44889"/>
                    </a:cubicBezTo>
                    <a:cubicBezTo>
                      <a:pt x="54580" y="44807"/>
                      <a:pt x="54580" y="44683"/>
                      <a:pt x="54497" y="44621"/>
                    </a:cubicBezTo>
                    <a:lnTo>
                      <a:pt x="3519" y="41"/>
                    </a:lnTo>
                    <a:cubicBezTo>
                      <a:pt x="3498" y="20"/>
                      <a:pt x="3457" y="0"/>
                      <a:pt x="339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8" name="Google Shape;5128;p49">
                <a:extLst>
                  <a:ext uri="{FF2B5EF4-FFF2-40B4-BE49-F238E27FC236}">
                    <a16:creationId xmlns:a16="http://schemas.microsoft.com/office/drawing/2014/main" id="{939AB0F2-B182-DDA7-8F15-A261758B16DC}"/>
                  </a:ext>
                </a:extLst>
              </p:cNvPr>
              <p:cNvSpPr/>
              <p:nvPr/>
            </p:nvSpPr>
            <p:spPr>
              <a:xfrm>
                <a:off x="5215933" y="1521658"/>
                <a:ext cx="87456" cy="39857"/>
              </a:xfrm>
              <a:custGeom>
                <a:avLst/>
                <a:gdLst/>
                <a:ahLst/>
                <a:cxnLst/>
                <a:rect l="l" t="t" r="r" b="b"/>
                <a:pathLst>
                  <a:path w="4055" h="1848" extrusionOk="0">
                    <a:moveTo>
                      <a:pt x="3856" y="0"/>
                    </a:moveTo>
                    <a:cubicBezTo>
                      <a:pt x="3831" y="0"/>
                      <a:pt x="3807" y="5"/>
                      <a:pt x="3786" y="16"/>
                    </a:cubicBezTo>
                    <a:lnTo>
                      <a:pt x="145" y="1497"/>
                    </a:lnTo>
                    <a:cubicBezTo>
                      <a:pt x="63" y="1519"/>
                      <a:pt x="1" y="1642"/>
                      <a:pt x="42" y="1724"/>
                    </a:cubicBezTo>
                    <a:cubicBezTo>
                      <a:pt x="83" y="1807"/>
                      <a:pt x="145" y="1848"/>
                      <a:pt x="228" y="1848"/>
                    </a:cubicBezTo>
                    <a:cubicBezTo>
                      <a:pt x="248" y="1848"/>
                      <a:pt x="269" y="1848"/>
                      <a:pt x="289" y="1826"/>
                    </a:cubicBezTo>
                    <a:lnTo>
                      <a:pt x="3931" y="345"/>
                    </a:lnTo>
                    <a:cubicBezTo>
                      <a:pt x="4013" y="326"/>
                      <a:pt x="4054" y="202"/>
                      <a:pt x="4033" y="120"/>
                    </a:cubicBezTo>
                    <a:cubicBezTo>
                      <a:pt x="4002" y="43"/>
                      <a:pt x="3926" y="0"/>
                      <a:pt x="385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9" name="Google Shape;5129;p49">
                <a:extLst>
                  <a:ext uri="{FF2B5EF4-FFF2-40B4-BE49-F238E27FC236}">
                    <a16:creationId xmlns:a16="http://schemas.microsoft.com/office/drawing/2014/main" id="{CB4F538A-6C61-593D-64E2-95F3A8E07B60}"/>
                  </a:ext>
                </a:extLst>
              </p:cNvPr>
              <p:cNvSpPr/>
              <p:nvPr/>
            </p:nvSpPr>
            <p:spPr>
              <a:xfrm>
                <a:off x="5533191" y="1806500"/>
                <a:ext cx="89656" cy="41194"/>
              </a:xfrm>
              <a:custGeom>
                <a:avLst/>
                <a:gdLst/>
                <a:ahLst/>
                <a:cxnLst/>
                <a:rect l="l" t="t" r="r" b="b"/>
                <a:pathLst>
                  <a:path w="4157" h="1910" extrusionOk="0">
                    <a:moveTo>
                      <a:pt x="3957" y="0"/>
                    </a:moveTo>
                    <a:cubicBezTo>
                      <a:pt x="3934" y="0"/>
                      <a:pt x="3910" y="5"/>
                      <a:pt x="3888" y="16"/>
                    </a:cubicBezTo>
                    <a:lnTo>
                      <a:pt x="144" y="1560"/>
                    </a:lnTo>
                    <a:cubicBezTo>
                      <a:pt x="42" y="1601"/>
                      <a:pt x="1" y="1703"/>
                      <a:pt x="42" y="1807"/>
                    </a:cubicBezTo>
                    <a:cubicBezTo>
                      <a:pt x="62" y="1868"/>
                      <a:pt x="144" y="1909"/>
                      <a:pt x="206" y="1909"/>
                    </a:cubicBezTo>
                    <a:lnTo>
                      <a:pt x="289" y="1909"/>
                    </a:lnTo>
                    <a:lnTo>
                      <a:pt x="4011" y="346"/>
                    </a:lnTo>
                    <a:cubicBezTo>
                      <a:pt x="4115" y="304"/>
                      <a:pt x="4156" y="202"/>
                      <a:pt x="4115" y="99"/>
                    </a:cubicBezTo>
                    <a:cubicBezTo>
                      <a:pt x="4085" y="39"/>
                      <a:pt x="4021" y="0"/>
                      <a:pt x="395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0" name="Google Shape;5130;p49">
                <a:extLst>
                  <a:ext uri="{FF2B5EF4-FFF2-40B4-BE49-F238E27FC236}">
                    <a16:creationId xmlns:a16="http://schemas.microsoft.com/office/drawing/2014/main" id="{3AB79DB2-BF15-B67F-9602-C898652D02C2}"/>
                  </a:ext>
                </a:extLst>
              </p:cNvPr>
              <p:cNvSpPr/>
              <p:nvPr/>
            </p:nvSpPr>
            <p:spPr>
              <a:xfrm>
                <a:off x="5887696" y="2114419"/>
                <a:ext cx="93646" cy="41194"/>
              </a:xfrm>
              <a:custGeom>
                <a:avLst/>
                <a:gdLst/>
                <a:ahLst/>
                <a:cxnLst/>
                <a:rect l="l" t="t" r="r" b="b"/>
                <a:pathLst>
                  <a:path w="4342" h="1910" extrusionOk="0">
                    <a:moveTo>
                      <a:pt x="4143" y="1"/>
                    </a:moveTo>
                    <a:cubicBezTo>
                      <a:pt x="4119" y="1"/>
                      <a:pt x="4095" y="6"/>
                      <a:pt x="4073" y="17"/>
                    </a:cubicBezTo>
                    <a:lnTo>
                      <a:pt x="145" y="1560"/>
                    </a:lnTo>
                    <a:cubicBezTo>
                      <a:pt x="41" y="1580"/>
                      <a:pt x="0" y="1704"/>
                      <a:pt x="41" y="1786"/>
                    </a:cubicBezTo>
                    <a:cubicBezTo>
                      <a:pt x="63" y="1868"/>
                      <a:pt x="123" y="1909"/>
                      <a:pt x="206" y="1909"/>
                    </a:cubicBezTo>
                    <a:cubicBezTo>
                      <a:pt x="227" y="1909"/>
                      <a:pt x="247" y="1909"/>
                      <a:pt x="268" y="1889"/>
                    </a:cubicBezTo>
                    <a:lnTo>
                      <a:pt x="4197" y="346"/>
                    </a:lnTo>
                    <a:cubicBezTo>
                      <a:pt x="4300" y="305"/>
                      <a:pt x="4342" y="203"/>
                      <a:pt x="4300" y="120"/>
                    </a:cubicBezTo>
                    <a:cubicBezTo>
                      <a:pt x="4285" y="43"/>
                      <a:pt x="4213" y="1"/>
                      <a:pt x="4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1" name="Google Shape;5131;p49">
                <a:extLst>
                  <a:ext uri="{FF2B5EF4-FFF2-40B4-BE49-F238E27FC236}">
                    <a16:creationId xmlns:a16="http://schemas.microsoft.com/office/drawing/2014/main" id="{0655B140-7FDF-B8F0-3C88-D72E319B7244}"/>
                  </a:ext>
                </a:extLst>
              </p:cNvPr>
              <p:cNvSpPr/>
              <p:nvPr/>
            </p:nvSpPr>
            <p:spPr>
              <a:xfrm>
                <a:off x="6347343" y="2848641"/>
                <a:ext cx="278242" cy="1503233"/>
              </a:xfrm>
              <a:custGeom>
                <a:avLst/>
                <a:gdLst/>
                <a:ahLst/>
                <a:cxnLst/>
                <a:rect l="l" t="t" r="r" b="b"/>
                <a:pathLst>
                  <a:path w="12901" h="69699" extrusionOk="0">
                    <a:moveTo>
                      <a:pt x="165" y="0"/>
                    </a:moveTo>
                    <a:cubicBezTo>
                      <a:pt x="63" y="21"/>
                      <a:pt x="1" y="123"/>
                      <a:pt x="22" y="227"/>
                    </a:cubicBezTo>
                    <a:lnTo>
                      <a:pt x="1194" y="6460"/>
                    </a:lnTo>
                    <a:lnTo>
                      <a:pt x="1276" y="6399"/>
                    </a:lnTo>
                    <a:cubicBezTo>
                      <a:pt x="1317" y="6358"/>
                      <a:pt x="1359" y="6358"/>
                      <a:pt x="1400" y="6358"/>
                    </a:cubicBezTo>
                    <a:cubicBezTo>
                      <a:pt x="1441" y="6358"/>
                      <a:pt x="1503" y="6377"/>
                      <a:pt x="1545" y="6419"/>
                    </a:cubicBezTo>
                    <a:cubicBezTo>
                      <a:pt x="1606" y="6501"/>
                      <a:pt x="1586" y="6624"/>
                      <a:pt x="1503" y="6687"/>
                    </a:cubicBezTo>
                    <a:lnTo>
                      <a:pt x="1276" y="6871"/>
                    </a:lnTo>
                    <a:lnTo>
                      <a:pt x="5226" y="27917"/>
                    </a:lnTo>
                    <a:lnTo>
                      <a:pt x="5248" y="27917"/>
                    </a:lnTo>
                    <a:cubicBezTo>
                      <a:pt x="5309" y="27917"/>
                      <a:pt x="5371" y="27937"/>
                      <a:pt x="5391" y="28000"/>
                    </a:cubicBezTo>
                    <a:cubicBezTo>
                      <a:pt x="5453" y="28082"/>
                      <a:pt x="5453" y="28184"/>
                      <a:pt x="5371" y="28247"/>
                    </a:cubicBezTo>
                    <a:lnTo>
                      <a:pt x="5289" y="28307"/>
                    </a:lnTo>
                    <a:lnTo>
                      <a:pt x="8909" y="47481"/>
                    </a:lnTo>
                    <a:lnTo>
                      <a:pt x="8992" y="47420"/>
                    </a:lnTo>
                    <a:cubicBezTo>
                      <a:pt x="9033" y="47398"/>
                      <a:pt x="9074" y="47379"/>
                      <a:pt x="9094" y="47379"/>
                    </a:cubicBezTo>
                    <a:cubicBezTo>
                      <a:pt x="9156" y="47379"/>
                      <a:pt x="9217" y="47398"/>
                      <a:pt x="9258" y="47461"/>
                    </a:cubicBezTo>
                    <a:cubicBezTo>
                      <a:pt x="9265" y="47470"/>
                      <a:pt x="9270" y="47478"/>
                      <a:pt x="9275" y="47487"/>
                    </a:cubicBezTo>
                    <a:lnTo>
                      <a:pt x="9275" y="47487"/>
                    </a:lnTo>
                    <a:lnTo>
                      <a:pt x="393" y="145"/>
                    </a:lnTo>
                    <a:cubicBezTo>
                      <a:pt x="371" y="63"/>
                      <a:pt x="289" y="0"/>
                      <a:pt x="207" y="0"/>
                    </a:cubicBezTo>
                    <a:close/>
                    <a:moveTo>
                      <a:pt x="9275" y="47487"/>
                    </a:moveTo>
                    <a:lnTo>
                      <a:pt x="9293" y="47584"/>
                    </a:lnTo>
                    <a:lnTo>
                      <a:pt x="9293" y="47584"/>
                    </a:lnTo>
                    <a:cubicBezTo>
                      <a:pt x="9297" y="47552"/>
                      <a:pt x="9292" y="47519"/>
                      <a:pt x="9275" y="47487"/>
                    </a:cubicBezTo>
                    <a:close/>
                    <a:moveTo>
                      <a:pt x="9293" y="47584"/>
                    </a:moveTo>
                    <a:lnTo>
                      <a:pt x="9293" y="47584"/>
                    </a:lnTo>
                    <a:cubicBezTo>
                      <a:pt x="9287" y="47630"/>
                      <a:pt x="9261" y="47675"/>
                      <a:pt x="9217" y="47708"/>
                    </a:cubicBezTo>
                    <a:lnTo>
                      <a:pt x="8970" y="47892"/>
                    </a:lnTo>
                    <a:lnTo>
                      <a:pt x="12509" y="66695"/>
                    </a:lnTo>
                    <a:lnTo>
                      <a:pt x="10904" y="69411"/>
                    </a:lnTo>
                    <a:cubicBezTo>
                      <a:pt x="10863" y="69493"/>
                      <a:pt x="10884" y="69616"/>
                      <a:pt x="10986" y="69658"/>
                    </a:cubicBezTo>
                    <a:cubicBezTo>
                      <a:pt x="11008" y="69679"/>
                      <a:pt x="11049" y="69699"/>
                      <a:pt x="11069" y="69699"/>
                    </a:cubicBezTo>
                    <a:cubicBezTo>
                      <a:pt x="11131" y="69699"/>
                      <a:pt x="11192" y="69658"/>
                      <a:pt x="11233" y="69597"/>
                    </a:cubicBezTo>
                    <a:lnTo>
                      <a:pt x="12859" y="66840"/>
                    </a:lnTo>
                    <a:cubicBezTo>
                      <a:pt x="12879" y="66799"/>
                      <a:pt x="12900" y="66758"/>
                      <a:pt x="12879" y="66695"/>
                    </a:cubicBezTo>
                    <a:lnTo>
                      <a:pt x="9293" y="4758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2" name="Google Shape;5132;p49">
                <a:extLst>
                  <a:ext uri="{FF2B5EF4-FFF2-40B4-BE49-F238E27FC236}">
                    <a16:creationId xmlns:a16="http://schemas.microsoft.com/office/drawing/2014/main" id="{9CFF57A9-FA00-6154-1C83-B4B8D04965AE}"/>
                  </a:ext>
                </a:extLst>
              </p:cNvPr>
              <p:cNvSpPr/>
              <p:nvPr/>
            </p:nvSpPr>
            <p:spPr>
              <a:xfrm>
                <a:off x="6472046" y="3870466"/>
                <a:ext cx="76327" cy="59483"/>
              </a:xfrm>
              <a:custGeom>
                <a:avLst/>
                <a:gdLst/>
                <a:ahLst/>
                <a:cxnLst/>
                <a:rect l="l" t="t" r="r" b="b"/>
                <a:pathLst>
                  <a:path w="3539" h="2758" extrusionOk="0">
                    <a:moveTo>
                      <a:pt x="3312" y="1"/>
                    </a:moveTo>
                    <a:cubicBezTo>
                      <a:pt x="3292" y="1"/>
                      <a:pt x="3251" y="20"/>
                      <a:pt x="3210" y="42"/>
                    </a:cubicBezTo>
                    <a:lnTo>
                      <a:pt x="3127" y="103"/>
                    </a:lnTo>
                    <a:lnTo>
                      <a:pt x="83" y="2428"/>
                    </a:lnTo>
                    <a:cubicBezTo>
                      <a:pt x="0" y="2489"/>
                      <a:pt x="0" y="2593"/>
                      <a:pt x="61" y="2675"/>
                    </a:cubicBezTo>
                    <a:cubicBezTo>
                      <a:pt x="103" y="2736"/>
                      <a:pt x="144" y="2757"/>
                      <a:pt x="206" y="2757"/>
                    </a:cubicBezTo>
                    <a:cubicBezTo>
                      <a:pt x="247" y="2757"/>
                      <a:pt x="289" y="2736"/>
                      <a:pt x="308" y="2716"/>
                    </a:cubicBezTo>
                    <a:lnTo>
                      <a:pt x="3188" y="514"/>
                    </a:lnTo>
                    <a:lnTo>
                      <a:pt x="3435" y="330"/>
                    </a:lnTo>
                    <a:cubicBezTo>
                      <a:pt x="3518" y="267"/>
                      <a:pt x="3539" y="165"/>
                      <a:pt x="3476" y="83"/>
                    </a:cubicBezTo>
                    <a:cubicBezTo>
                      <a:pt x="3435" y="20"/>
                      <a:pt x="3374" y="1"/>
                      <a:pt x="331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3" name="Google Shape;5133;p49">
                <a:extLst>
                  <a:ext uri="{FF2B5EF4-FFF2-40B4-BE49-F238E27FC236}">
                    <a16:creationId xmlns:a16="http://schemas.microsoft.com/office/drawing/2014/main" id="{72F02C8E-4437-98B6-9BB0-FE824FB713E0}"/>
                  </a:ext>
                </a:extLst>
              </p:cNvPr>
              <p:cNvSpPr/>
              <p:nvPr/>
            </p:nvSpPr>
            <p:spPr>
              <a:xfrm>
                <a:off x="6386401" y="3450741"/>
                <a:ext cx="78570" cy="60367"/>
              </a:xfrm>
              <a:custGeom>
                <a:avLst/>
                <a:gdLst/>
                <a:ahLst/>
                <a:cxnLst/>
                <a:rect l="l" t="t" r="r" b="b"/>
                <a:pathLst>
                  <a:path w="3643" h="2799" extrusionOk="0">
                    <a:moveTo>
                      <a:pt x="3415" y="0"/>
                    </a:moveTo>
                    <a:cubicBezTo>
                      <a:pt x="3395" y="20"/>
                      <a:pt x="3354" y="20"/>
                      <a:pt x="3333" y="42"/>
                    </a:cubicBezTo>
                    <a:lnTo>
                      <a:pt x="83" y="2469"/>
                    </a:lnTo>
                    <a:cubicBezTo>
                      <a:pt x="0" y="2530"/>
                      <a:pt x="0" y="2653"/>
                      <a:pt x="63" y="2736"/>
                    </a:cubicBezTo>
                    <a:cubicBezTo>
                      <a:pt x="83" y="2777"/>
                      <a:pt x="145" y="2798"/>
                      <a:pt x="206" y="2798"/>
                    </a:cubicBezTo>
                    <a:cubicBezTo>
                      <a:pt x="247" y="2798"/>
                      <a:pt x="288" y="2798"/>
                      <a:pt x="310" y="2777"/>
                    </a:cubicBezTo>
                    <a:lnTo>
                      <a:pt x="3478" y="390"/>
                    </a:lnTo>
                    <a:lnTo>
                      <a:pt x="3560" y="330"/>
                    </a:lnTo>
                    <a:cubicBezTo>
                      <a:pt x="3642" y="267"/>
                      <a:pt x="3642" y="165"/>
                      <a:pt x="3580" y="83"/>
                    </a:cubicBezTo>
                    <a:cubicBezTo>
                      <a:pt x="3560" y="20"/>
                      <a:pt x="3498" y="0"/>
                      <a:pt x="343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4" name="Google Shape;5134;p49">
                <a:extLst>
                  <a:ext uri="{FF2B5EF4-FFF2-40B4-BE49-F238E27FC236}">
                    <a16:creationId xmlns:a16="http://schemas.microsoft.com/office/drawing/2014/main" id="{1EC4AFCB-C7E3-609E-60BC-095BA78037C4}"/>
                  </a:ext>
                </a:extLst>
              </p:cNvPr>
              <p:cNvSpPr/>
              <p:nvPr/>
            </p:nvSpPr>
            <p:spPr>
              <a:xfrm>
                <a:off x="6301210" y="2985746"/>
                <a:ext cx="80770" cy="63926"/>
              </a:xfrm>
              <a:custGeom>
                <a:avLst/>
                <a:gdLst/>
                <a:ahLst/>
                <a:cxnLst/>
                <a:rect l="l" t="t" r="r" b="b"/>
                <a:pathLst>
                  <a:path w="3745" h="2964" extrusionOk="0">
                    <a:moveTo>
                      <a:pt x="3539" y="1"/>
                    </a:moveTo>
                    <a:cubicBezTo>
                      <a:pt x="3498" y="1"/>
                      <a:pt x="3456" y="1"/>
                      <a:pt x="3415" y="42"/>
                    </a:cubicBezTo>
                    <a:lnTo>
                      <a:pt x="3333" y="103"/>
                    </a:lnTo>
                    <a:lnTo>
                      <a:pt x="104" y="2634"/>
                    </a:lnTo>
                    <a:cubicBezTo>
                      <a:pt x="22" y="2695"/>
                      <a:pt x="0" y="2818"/>
                      <a:pt x="63" y="2901"/>
                    </a:cubicBezTo>
                    <a:cubicBezTo>
                      <a:pt x="104" y="2942"/>
                      <a:pt x="165" y="2963"/>
                      <a:pt x="206" y="2963"/>
                    </a:cubicBezTo>
                    <a:cubicBezTo>
                      <a:pt x="247" y="2963"/>
                      <a:pt x="288" y="2942"/>
                      <a:pt x="330" y="2922"/>
                    </a:cubicBezTo>
                    <a:lnTo>
                      <a:pt x="3415" y="514"/>
                    </a:lnTo>
                    <a:lnTo>
                      <a:pt x="3642" y="330"/>
                    </a:lnTo>
                    <a:cubicBezTo>
                      <a:pt x="3725" y="267"/>
                      <a:pt x="3745" y="144"/>
                      <a:pt x="3684" y="62"/>
                    </a:cubicBezTo>
                    <a:cubicBezTo>
                      <a:pt x="3642" y="20"/>
                      <a:pt x="3580" y="1"/>
                      <a:pt x="353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5" name="Google Shape;5135;p49">
                <a:extLst>
                  <a:ext uri="{FF2B5EF4-FFF2-40B4-BE49-F238E27FC236}">
                    <a16:creationId xmlns:a16="http://schemas.microsoft.com/office/drawing/2014/main" id="{7CDBEF64-DAD6-3C0B-B203-BFF808F0ED32}"/>
                  </a:ext>
                </a:extLst>
              </p:cNvPr>
              <p:cNvSpPr/>
              <p:nvPr/>
            </p:nvSpPr>
            <p:spPr>
              <a:xfrm>
                <a:off x="4197688" y="3077149"/>
                <a:ext cx="357632" cy="145969"/>
              </a:xfrm>
              <a:custGeom>
                <a:avLst/>
                <a:gdLst/>
                <a:ahLst/>
                <a:cxnLst/>
                <a:rect l="l" t="t" r="r" b="b"/>
                <a:pathLst>
                  <a:path w="16582" h="6768" extrusionOk="0">
                    <a:moveTo>
                      <a:pt x="185" y="1"/>
                    </a:moveTo>
                    <a:cubicBezTo>
                      <a:pt x="82" y="1"/>
                      <a:pt x="0" y="83"/>
                      <a:pt x="0" y="185"/>
                    </a:cubicBezTo>
                    <a:cubicBezTo>
                      <a:pt x="0" y="289"/>
                      <a:pt x="82" y="371"/>
                      <a:pt x="185" y="371"/>
                    </a:cubicBezTo>
                    <a:lnTo>
                      <a:pt x="4115" y="371"/>
                    </a:lnTo>
                    <a:lnTo>
                      <a:pt x="16293" y="6748"/>
                    </a:lnTo>
                    <a:cubicBezTo>
                      <a:pt x="16313" y="6768"/>
                      <a:pt x="16335" y="6768"/>
                      <a:pt x="16376" y="6768"/>
                    </a:cubicBezTo>
                    <a:cubicBezTo>
                      <a:pt x="16437" y="6768"/>
                      <a:pt x="16499" y="6727"/>
                      <a:pt x="16540" y="6666"/>
                    </a:cubicBezTo>
                    <a:cubicBezTo>
                      <a:pt x="16581" y="6584"/>
                      <a:pt x="16540" y="6460"/>
                      <a:pt x="16458" y="6419"/>
                    </a:cubicBezTo>
                    <a:lnTo>
                      <a:pt x="4238" y="20"/>
                    </a:lnTo>
                    <a:cubicBezTo>
                      <a:pt x="4217" y="1"/>
                      <a:pt x="4197" y="1"/>
                      <a:pt x="415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6" name="Google Shape;5136;p49">
                <a:extLst>
                  <a:ext uri="{FF2B5EF4-FFF2-40B4-BE49-F238E27FC236}">
                    <a16:creationId xmlns:a16="http://schemas.microsoft.com/office/drawing/2014/main" id="{C8A160F4-FF90-1106-E5F6-D9CABEB4C71E}"/>
                  </a:ext>
                </a:extLst>
              </p:cNvPr>
              <p:cNvSpPr/>
              <p:nvPr/>
            </p:nvSpPr>
            <p:spPr>
              <a:xfrm>
                <a:off x="4625825" y="3528363"/>
                <a:ext cx="57693" cy="350105"/>
              </a:xfrm>
              <a:custGeom>
                <a:avLst/>
                <a:gdLst/>
                <a:ahLst/>
                <a:cxnLst/>
                <a:rect l="l" t="t" r="r" b="b"/>
                <a:pathLst>
                  <a:path w="2675" h="16233" extrusionOk="0">
                    <a:moveTo>
                      <a:pt x="2491" y="1"/>
                    </a:moveTo>
                    <a:cubicBezTo>
                      <a:pt x="2387" y="1"/>
                      <a:pt x="2305" y="83"/>
                      <a:pt x="2305" y="187"/>
                    </a:cubicBezTo>
                    <a:lnTo>
                      <a:pt x="2305" y="11974"/>
                    </a:lnTo>
                    <a:lnTo>
                      <a:pt x="63" y="15965"/>
                    </a:lnTo>
                    <a:cubicBezTo>
                      <a:pt x="1" y="16047"/>
                      <a:pt x="42" y="16170"/>
                      <a:pt x="124" y="16212"/>
                    </a:cubicBezTo>
                    <a:cubicBezTo>
                      <a:pt x="145" y="16233"/>
                      <a:pt x="187" y="16233"/>
                      <a:pt x="206" y="16233"/>
                    </a:cubicBezTo>
                    <a:cubicBezTo>
                      <a:pt x="269" y="16233"/>
                      <a:pt x="351" y="16192"/>
                      <a:pt x="371" y="16151"/>
                    </a:cubicBezTo>
                    <a:lnTo>
                      <a:pt x="2655" y="12097"/>
                    </a:lnTo>
                    <a:cubicBezTo>
                      <a:pt x="2675" y="12077"/>
                      <a:pt x="2675" y="12056"/>
                      <a:pt x="2675" y="12015"/>
                    </a:cubicBezTo>
                    <a:lnTo>
                      <a:pt x="2675" y="187"/>
                    </a:lnTo>
                    <a:cubicBezTo>
                      <a:pt x="2675" y="83"/>
                      <a:pt x="2593" y="1"/>
                      <a:pt x="24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7" name="Google Shape;5137;p49">
                <a:extLst>
                  <a:ext uri="{FF2B5EF4-FFF2-40B4-BE49-F238E27FC236}">
                    <a16:creationId xmlns:a16="http://schemas.microsoft.com/office/drawing/2014/main" id="{685A5C8E-821A-A3B0-F334-31B767392BE4}"/>
                  </a:ext>
                </a:extLst>
              </p:cNvPr>
              <p:cNvSpPr/>
              <p:nvPr/>
            </p:nvSpPr>
            <p:spPr>
              <a:xfrm>
                <a:off x="6430766" y="1678087"/>
                <a:ext cx="91425" cy="102618"/>
              </a:xfrm>
              <a:custGeom>
                <a:avLst/>
                <a:gdLst/>
                <a:ahLst/>
                <a:cxnLst/>
                <a:rect l="l" t="t" r="r" b="b"/>
                <a:pathLst>
                  <a:path w="4239" h="4758" extrusionOk="0">
                    <a:moveTo>
                      <a:pt x="203" y="1"/>
                    </a:moveTo>
                    <a:cubicBezTo>
                      <a:pt x="191" y="1"/>
                      <a:pt x="178" y="2"/>
                      <a:pt x="165" y="5"/>
                    </a:cubicBezTo>
                    <a:cubicBezTo>
                      <a:pt x="63" y="26"/>
                      <a:pt x="0" y="108"/>
                      <a:pt x="0" y="210"/>
                    </a:cubicBezTo>
                    <a:cubicBezTo>
                      <a:pt x="762" y="4511"/>
                      <a:pt x="3374" y="4758"/>
                      <a:pt x="3950" y="4758"/>
                    </a:cubicBezTo>
                    <a:lnTo>
                      <a:pt x="4054" y="4758"/>
                    </a:lnTo>
                    <a:cubicBezTo>
                      <a:pt x="4156" y="4736"/>
                      <a:pt x="4238" y="4654"/>
                      <a:pt x="4219" y="4552"/>
                    </a:cubicBezTo>
                    <a:cubicBezTo>
                      <a:pt x="4219" y="4459"/>
                      <a:pt x="4153" y="4384"/>
                      <a:pt x="4065" y="4384"/>
                    </a:cubicBezTo>
                    <a:cubicBezTo>
                      <a:pt x="4055" y="4384"/>
                      <a:pt x="4044" y="4385"/>
                      <a:pt x="4033" y="4387"/>
                    </a:cubicBezTo>
                    <a:cubicBezTo>
                      <a:pt x="4021" y="4387"/>
                      <a:pt x="3988" y="4389"/>
                      <a:pt x="3936" y="4389"/>
                    </a:cubicBezTo>
                    <a:cubicBezTo>
                      <a:pt x="3420" y="4389"/>
                      <a:pt x="1081" y="4203"/>
                      <a:pt x="371" y="149"/>
                    </a:cubicBezTo>
                    <a:cubicBezTo>
                      <a:pt x="353" y="59"/>
                      <a:pt x="288" y="1"/>
                      <a:pt x="20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8" name="Google Shape;5138;p49">
                <a:extLst>
                  <a:ext uri="{FF2B5EF4-FFF2-40B4-BE49-F238E27FC236}">
                    <a16:creationId xmlns:a16="http://schemas.microsoft.com/office/drawing/2014/main" id="{D94A3E90-4164-B22E-D022-D2000E0794C5}"/>
                  </a:ext>
                </a:extLst>
              </p:cNvPr>
              <p:cNvSpPr/>
              <p:nvPr/>
            </p:nvSpPr>
            <p:spPr>
              <a:xfrm>
                <a:off x="6077167" y="1579243"/>
                <a:ext cx="77643" cy="66579"/>
              </a:xfrm>
              <a:custGeom>
                <a:avLst/>
                <a:gdLst/>
                <a:ahLst/>
                <a:cxnLst/>
                <a:rect l="l" t="t" r="r" b="b"/>
                <a:pathLst>
                  <a:path w="3600" h="3087" extrusionOk="0">
                    <a:moveTo>
                      <a:pt x="210" y="1"/>
                    </a:moveTo>
                    <a:cubicBezTo>
                      <a:pt x="179" y="1"/>
                      <a:pt x="150" y="8"/>
                      <a:pt x="124" y="21"/>
                    </a:cubicBezTo>
                    <a:cubicBezTo>
                      <a:pt x="41" y="62"/>
                      <a:pt x="0" y="185"/>
                      <a:pt x="61" y="267"/>
                    </a:cubicBezTo>
                    <a:cubicBezTo>
                      <a:pt x="1378" y="2716"/>
                      <a:pt x="3292" y="3065"/>
                      <a:pt x="3374" y="3087"/>
                    </a:cubicBezTo>
                    <a:lnTo>
                      <a:pt x="3415" y="3087"/>
                    </a:lnTo>
                    <a:cubicBezTo>
                      <a:pt x="3497" y="3087"/>
                      <a:pt x="3580" y="3024"/>
                      <a:pt x="3600" y="2922"/>
                    </a:cubicBezTo>
                    <a:cubicBezTo>
                      <a:pt x="3600" y="2818"/>
                      <a:pt x="3539" y="2736"/>
                      <a:pt x="3435" y="2716"/>
                    </a:cubicBezTo>
                    <a:cubicBezTo>
                      <a:pt x="3415" y="2716"/>
                      <a:pt x="1605" y="2366"/>
                      <a:pt x="371" y="103"/>
                    </a:cubicBezTo>
                    <a:cubicBezTo>
                      <a:pt x="342" y="33"/>
                      <a:pt x="275" y="1"/>
                      <a:pt x="21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9" name="Google Shape;5139;p49">
                <a:extLst>
                  <a:ext uri="{FF2B5EF4-FFF2-40B4-BE49-F238E27FC236}">
                    <a16:creationId xmlns:a16="http://schemas.microsoft.com/office/drawing/2014/main" id="{70F2CC96-71B6-3F3C-3C46-7B2DDEE61E52}"/>
                  </a:ext>
                </a:extLst>
              </p:cNvPr>
              <p:cNvSpPr/>
              <p:nvPr/>
            </p:nvSpPr>
            <p:spPr>
              <a:xfrm>
                <a:off x="5802504" y="1408580"/>
                <a:ext cx="76780" cy="69534"/>
              </a:xfrm>
              <a:custGeom>
                <a:avLst/>
                <a:gdLst/>
                <a:ahLst/>
                <a:cxnLst/>
                <a:rect l="l" t="t" r="r" b="b"/>
                <a:pathLst>
                  <a:path w="3560" h="3224" extrusionOk="0">
                    <a:moveTo>
                      <a:pt x="335" y="1"/>
                    </a:moveTo>
                    <a:cubicBezTo>
                      <a:pt x="267" y="1"/>
                      <a:pt x="197" y="52"/>
                      <a:pt x="165" y="116"/>
                    </a:cubicBezTo>
                    <a:cubicBezTo>
                      <a:pt x="0" y="590"/>
                      <a:pt x="22" y="1043"/>
                      <a:pt x="268" y="1454"/>
                    </a:cubicBezTo>
                    <a:cubicBezTo>
                      <a:pt x="968" y="2708"/>
                      <a:pt x="3231" y="3202"/>
                      <a:pt x="3333" y="3223"/>
                    </a:cubicBezTo>
                    <a:lnTo>
                      <a:pt x="3374" y="3223"/>
                    </a:lnTo>
                    <a:cubicBezTo>
                      <a:pt x="3456" y="3223"/>
                      <a:pt x="3519" y="3182"/>
                      <a:pt x="3539" y="3078"/>
                    </a:cubicBezTo>
                    <a:cubicBezTo>
                      <a:pt x="3560" y="2996"/>
                      <a:pt x="3497" y="2894"/>
                      <a:pt x="3395" y="2873"/>
                    </a:cubicBezTo>
                    <a:cubicBezTo>
                      <a:pt x="3374" y="2853"/>
                      <a:pt x="1193" y="2379"/>
                      <a:pt x="576" y="1289"/>
                    </a:cubicBezTo>
                    <a:cubicBezTo>
                      <a:pt x="412" y="960"/>
                      <a:pt x="392" y="610"/>
                      <a:pt x="515" y="239"/>
                    </a:cubicBezTo>
                    <a:cubicBezTo>
                      <a:pt x="556" y="157"/>
                      <a:pt x="494" y="34"/>
                      <a:pt x="392" y="14"/>
                    </a:cubicBezTo>
                    <a:cubicBezTo>
                      <a:pt x="374" y="5"/>
                      <a:pt x="354" y="1"/>
                      <a:pt x="33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0" name="Google Shape;5140;p49">
                <a:extLst>
                  <a:ext uri="{FF2B5EF4-FFF2-40B4-BE49-F238E27FC236}">
                    <a16:creationId xmlns:a16="http://schemas.microsoft.com/office/drawing/2014/main" id="{FBA70A2F-568C-B9FB-9D88-0B21D73DD50E}"/>
                  </a:ext>
                </a:extLst>
              </p:cNvPr>
              <p:cNvSpPr/>
              <p:nvPr/>
            </p:nvSpPr>
            <p:spPr>
              <a:xfrm>
                <a:off x="7008020" y="2703104"/>
                <a:ext cx="72790" cy="86982"/>
              </a:xfrm>
              <a:custGeom>
                <a:avLst/>
                <a:gdLst/>
                <a:ahLst/>
                <a:cxnLst/>
                <a:rect l="l" t="t" r="r" b="b"/>
                <a:pathLst>
                  <a:path w="3375" h="4033" extrusionOk="0">
                    <a:moveTo>
                      <a:pt x="185" y="0"/>
                    </a:moveTo>
                    <a:cubicBezTo>
                      <a:pt x="83" y="0"/>
                      <a:pt x="1" y="83"/>
                      <a:pt x="1" y="186"/>
                    </a:cubicBezTo>
                    <a:cubicBezTo>
                      <a:pt x="1" y="227"/>
                      <a:pt x="62" y="3456"/>
                      <a:pt x="3128" y="4033"/>
                    </a:cubicBezTo>
                    <a:lnTo>
                      <a:pt x="3169" y="4033"/>
                    </a:lnTo>
                    <a:cubicBezTo>
                      <a:pt x="3251" y="4033"/>
                      <a:pt x="3333" y="3972"/>
                      <a:pt x="3353" y="3889"/>
                    </a:cubicBezTo>
                    <a:cubicBezTo>
                      <a:pt x="3375" y="3786"/>
                      <a:pt x="3312" y="3684"/>
                      <a:pt x="3210" y="3662"/>
                    </a:cubicBezTo>
                    <a:cubicBezTo>
                      <a:pt x="432" y="3149"/>
                      <a:pt x="371" y="310"/>
                      <a:pt x="371" y="186"/>
                    </a:cubicBezTo>
                    <a:cubicBezTo>
                      <a:pt x="371" y="83"/>
                      <a:pt x="289" y="0"/>
                      <a:pt x="18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1" name="Google Shape;5141;p49">
                <a:extLst>
                  <a:ext uri="{FF2B5EF4-FFF2-40B4-BE49-F238E27FC236}">
                    <a16:creationId xmlns:a16="http://schemas.microsoft.com/office/drawing/2014/main" id="{3919F082-C734-671C-AF2F-F773CCB48D29}"/>
                  </a:ext>
                </a:extLst>
              </p:cNvPr>
              <p:cNvSpPr/>
              <p:nvPr/>
            </p:nvSpPr>
            <p:spPr>
              <a:xfrm>
                <a:off x="6981406" y="3041649"/>
                <a:ext cx="26636" cy="82970"/>
              </a:xfrm>
              <a:custGeom>
                <a:avLst/>
                <a:gdLst/>
                <a:ahLst/>
                <a:cxnLst/>
                <a:rect l="l" t="t" r="r" b="b"/>
                <a:pathLst>
                  <a:path w="1235" h="3847" extrusionOk="0">
                    <a:moveTo>
                      <a:pt x="226" y="1"/>
                    </a:moveTo>
                    <a:cubicBezTo>
                      <a:pt x="165" y="1"/>
                      <a:pt x="102" y="42"/>
                      <a:pt x="61" y="103"/>
                    </a:cubicBezTo>
                    <a:cubicBezTo>
                      <a:pt x="61" y="124"/>
                      <a:pt x="42" y="165"/>
                      <a:pt x="0" y="267"/>
                    </a:cubicBezTo>
                    <a:cubicBezTo>
                      <a:pt x="144" y="226"/>
                      <a:pt x="267" y="165"/>
                      <a:pt x="412" y="124"/>
                    </a:cubicBezTo>
                    <a:cubicBezTo>
                      <a:pt x="390" y="83"/>
                      <a:pt x="349" y="42"/>
                      <a:pt x="308" y="21"/>
                    </a:cubicBezTo>
                    <a:cubicBezTo>
                      <a:pt x="288" y="1"/>
                      <a:pt x="267" y="1"/>
                      <a:pt x="226" y="1"/>
                    </a:cubicBezTo>
                    <a:close/>
                    <a:moveTo>
                      <a:pt x="1194" y="3559"/>
                    </a:moveTo>
                    <a:cubicBezTo>
                      <a:pt x="1090" y="3641"/>
                      <a:pt x="988" y="3724"/>
                      <a:pt x="864" y="3786"/>
                    </a:cubicBezTo>
                    <a:cubicBezTo>
                      <a:pt x="906" y="3806"/>
                      <a:pt x="947" y="3827"/>
                      <a:pt x="966" y="3847"/>
                    </a:cubicBezTo>
                    <a:lnTo>
                      <a:pt x="1049" y="3847"/>
                    </a:lnTo>
                    <a:cubicBezTo>
                      <a:pt x="1111" y="3847"/>
                      <a:pt x="1194" y="3806"/>
                      <a:pt x="1213" y="3745"/>
                    </a:cubicBezTo>
                    <a:cubicBezTo>
                      <a:pt x="1235" y="3682"/>
                      <a:pt x="1235" y="3621"/>
                      <a:pt x="1194" y="3559"/>
                    </a:cubicBez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2" name="Google Shape;5142;p49">
                <a:extLst>
                  <a:ext uri="{FF2B5EF4-FFF2-40B4-BE49-F238E27FC236}">
                    <a16:creationId xmlns:a16="http://schemas.microsoft.com/office/drawing/2014/main" id="{9B512223-7BAF-4751-3E6B-14AC3A0E80B0}"/>
                  </a:ext>
                </a:extLst>
              </p:cNvPr>
              <p:cNvSpPr/>
              <p:nvPr/>
            </p:nvSpPr>
            <p:spPr>
              <a:xfrm>
                <a:off x="6981406" y="3044323"/>
                <a:ext cx="25752" cy="74084"/>
              </a:xfrm>
              <a:custGeom>
                <a:avLst/>
                <a:gdLst/>
                <a:ahLst/>
                <a:cxnLst/>
                <a:rect l="l" t="t" r="r" b="b"/>
                <a:pathLst>
                  <a:path w="1194" h="3435" extrusionOk="0">
                    <a:moveTo>
                      <a:pt x="1194" y="3435"/>
                    </a:moveTo>
                    <a:lnTo>
                      <a:pt x="1194" y="3435"/>
                    </a:lnTo>
                    <a:lnTo>
                      <a:pt x="1194" y="3435"/>
                    </a:lnTo>
                    <a:lnTo>
                      <a:pt x="1194" y="3435"/>
                    </a:lnTo>
                    <a:close/>
                    <a:moveTo>
                      <a:pt x="412" y="0"/>
                    </a:moveTo>
                    <a:cubicBezTo>
                      <a:pt x="267" y="41"/>
                      <a:pt x="144" y="102"/>
                      <a:pt x="0" y="143"/>
                    </a:cubicBezTo>
                    <a:lnTo>
                      <a:pt x="0" y="143"/>
                    </a:lnTo>
                    <a:cubicBezTo>
                      <a:pt x="144" y="102"/>
                      <a:pt x="267" y="41"/>
                      <a:pt x="412" y="0"/>
                    </a:cubicBezTo>
                    <a:close/>
                  </a:path>
                </a:pathLst>
              </a:custGeom>
              <a:solidFill>
                <a:srgbClr val="CEBF9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3" name="Google Shape;5143;p49">
                <a:extLst>
                  <a:ext uri="{FF2B5EF4-FFF2-40B4-BE49-F238E27FC236}">
                    <a16:creationId xmlns:a16="http://schemas.microsoft.com/office/drawing/2014/main" id="{EBFABF09-29B8-32C5-B1BF-A42406DC79DB}"/>
                  </a:ext>
                </a:extLst>
              </p:cNvPr>
              <p:cNvSpPr/>
              <p:nvPr/>
            </p:nvSpPr>
            <p:spPr>
              <a:xfrm>
                <a:off x="6969867" y="3044323"/>
                <a:ext cx="37290" cy="79002"/>
              </a:xfrm>
              <a:custGeom>
                <a:avLst/>
                <a:gdLst/>
                <a:ahLst/>
                <a:cxnLst/>
                <a:rect l="l" t="t" r="r" b="b"/>
                <a:pathLst>
                  <a:path w="1729" h="3663" extrusionOk="0">
                    <a:moveTo>
                      <a:pt x="947" y="0"/>
                    </a:moveTo>
                    <a:cubicBezTo>
                      <a:pt x="802" y="41"/>
                      <a:pt x="679" y="102"/>
                      <a:pt x="535" y="143"/>
                    </a:cubicBezTo>
                    <a:cubicBezTo>
                      <a:pt x="371" y="555"/>
                      <a:pt x="1" y="1605"/>
                      <a:pt x="349" y="2530"/>
                    </a:cubicBezTo>
                    <a:cubicBezTo>
                      <a:pt x="535" y="3024"/>
                      <a:pt x="884" y="3415"/>
                      <a:pt x="1399" y="3662"/>
                    </a:cubicBezTo>
                    <a:cubicBezTo>
                      <a:pt x="1523" y="3600"/>
                      <a:pt x="1625" y="3517"/>
                      <a:pt x="1729" y="3435"/>
                    </a:cubicBezTo>
                    <a:cubicBezTo>
                      <a:pt x="1707" y="3415"/>
                      <a:pt x="1687" y="3394"/>
                      <a:pt x="1646" y="3374"/>
                    </a:cubicBezTo>
                    <a:cubicBezTo>
                      <a:pt x="1172" y="3168"/>
                      <a:pt x="843" y="2839"/>
                      <a:pt x="700" y="2406"/>
                    </a:cubicBezTo>
                    <a:cubicBezTo>
                      <a:pt x="330" y="1399"/>
                      <a:pt x="925" y="165"/>
                      <a:pt x="925" y="143"/>
                    </a:cubicBezTo>
                    <a:cubicBezTo>
                      <a:pt x="947" y="102"/>
                      <a:pt x="967" y="41"/>
                      <a:pt x="94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4" name="Google Shape;5144;p49">
                <a:extLst>
                  <a:ext uri="{FF2B5EF4-FFF2-40B4-BE49-F238E27FC236}">
                    <a16:creationId xmlns:a16="http://schemas.microsoft.com/office/drawing/2014/main" id="{8EF66FF4-51F2-8325-6214-DDC57A70D21B}"/>
                  </a:ext>
                </a:extLst>
              </p:cNvPr>
              <p:cNvSpPr/>
              <p:nvPr/>
            </p:nvSpPr>
            <p:spPr>
              <a:xfrm>
                <a:off x="6946790" y="3381941"/>
                <a:ext cx="8023" cy="5349"/>
              </a:xfrm>
              <a:custGeom>
                <a:avLst/>
                <a:gdLst/>
                <a:ahLst/>
                <a:cxnLst/>
                <a:rect l="l" t="t" r="r" b="b"/>
                <a:pathLst>
                  <a:path w="372" h="248" extrusionOk="0">
                    <a:moveTo>
                      <a:pt x="185" y="1"/>
                    </a:moveTo>
                    <a:cubicBezTo>
                      <a:pt x="103" y="1"/>
                      <a:pt x="21" y="63"/>
                      <a:pt x="1" y="165"/>
                    </a:cubicBezTo>
                    <a:lnTo>
                      <a:pt x="1" y="248"/>
                    </a:lnTo>
                    <a:lnTo>
                      <a:pt x="371" y="124"/>
                    </a:lnTo>
                    <a:cubicBezTo>
                      <a:pt x="350" y="63"/>
                      <a:pt x="289" y="22"/>
                      <a:pt x="226" y="1"/>
                    </a:cubicBez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5" name="Google Shape;5145;p49">
                <a:extLst>
                  <a:ext uri="{FF2B5EF4-FFF2-40B4-BE49-F238E27FC236}">
                    <a16:creationId xmlns:a16="http://schemas.microsoft.com/office/drawing/2014/main" id="{42D3C645-C7CF-E756-4AC8-36AD06C1CD31}"/>
                  </a:ext>
                </a:extLst>
              </p:cNvPr>
              <p:cNvSpPr/>
              <p:nvPr/>
            </p:nvSpPr>
            <p:spPr>
              <a:xfrm>
                <a:off x="6945021" y="3384615"/>
                <a:ext cx="37722" cy="51050"/>
              </a:xfrm>
              <a:custGeom>
                <a:avLst/>
                <a:gdLst/>
                <a:ahLst/>
                <a:cxnLst/>
                <a:rect l="l" t="t" r="r" b="b"/>
                <a:pathLst>
                  <a:path w="1749" h="2367" extrusionOk="0">
                    <a:moveTo>
                      <a:pt x="453" y="0"/>
                    </a:moveTo>
                    <a:lnTo>
                      <a:pt x="83" y="124"/>
                    </a:lnTo>
                    <a:cubicBezTo>
                      <a:pt x="0" y="803"/>
                      <a:pt x="185" y="2058"/>
                      <a:pt x="1501" y="2367"/>
                    </a:cubicBezTo>
                    <a:lnTo>
                      <a:pt x="1543" y="2367"/>
                    </a:lnTo>
                    <a:cubicBezTo>
                      <a:pt x="1625" y="2367"/>
                      <a:pt x="1707" y="2304"/>
                      <a:pt x="1729" y="2222"/>
                    </a:cubicBezTo>
                    <a:cubicBezTo>
                      <a:pt x="1748" y="2120"/>
                      <a:pt x="1687" y="2016"/>
                      <a:pt x="1584" y="1997"/>
                    </a:cubicBezTo>
                    <a:cubicBezTo>
                      <a:pt x="206" y="1667"/>
                      <a:pt x="453" y="165"/>
                      <a:pt x="453" y="83"/>
                    </a:cubicBezTo>
                    <a:lnTo>
                      <a:pt x="45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6" name="Google Shape;5146;p49">
                <a:extLst>
                  <a:ext uri="{FF2B5EF4-FFF2-40B4-BE49-F238E27FC236}">
                    <a16:creationId xmlns:a16="http://schemas.microsoft.com/office/drawing/2014/main" id="{35F495B5-0653-1364-2868-EC36FE0D158A}"/>
                  </a:ext>
                </a:extLst>
              </p:cNvPr>
              <p:cNvSpPr/>
              <p:nvPr/>
            </p:nvSpPr>
            <p:spPr>
              <a:xfrm>
                <a:off x="7266248" y="1803588"/>
                <a:ext cx="54156" cy="49670"/>
              </a:xfrm>
              <a:custGeom>
                <a:avLst/>
                <a:gdLst/>
                <a:ahLst/>
                <a:cxnLst/>
                <a:rect l="l" t="t" r="r" b="b"/>
                <a:pathLst>
                  <a:path w="2511" h="2303" extrusionOk="0">
                    <a:moveTo>
                      <a:pt x="1151" y="0"/>
                    </a:moveTo>
                    <a:cubicBezTo>
                      <a:pt x="948" y="0"/>
                      <a:pt x="742" y="55"/>
                      <a:pt x="555" y="173"/>
                    </a:cubicBezTo>
                    <a:cubicBezTo>
                      <a:pt x="1" y="502"/>
                      <a:pt x="248" y="955"/>
                      <a:pt x="577" y="1509"/>
                    </a:cubicBezTo>
                    <a:cubicBezTo>
                      <a:pt x="827" y="1947"/>
                      <a:pt x="1054" y="2303"/>
                      <a:pt x="1392" y="2303"/>
                    </a:cubicBezTo>
                    <a:cubicBezTo>
                      <a:pt x="1499" y="2303"/>
                      <a:pt x="1616" y="2268"/>
                      <a:pt x="1749" y="2189"/>
                    </a:cubicBezTo>
                    <a:cubicBezTo>
                      <a:pt x="2305" y="1860"/>
                      <a:pt x="2511" y="1139"/>
                      <a:pt x="2181" y="584"/>
                    </a:cubicBezTo>
                    <a:cubicBezTo>
                      <a:pt x="1949" y="215"/>
                      <a:pt x="1553" y="0"/>
                      <a:pt x="115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7" name="Google Shape;5147;p49">
                <a:extLst>
                  <a:ext uri="{FF2B5EF4-FFF2-40B4-BE49-F238E27FC236}">
                    <a16:creationId xmlns:a16="http://schemas.microsoft.com/office/drawing/2014/main" id="{2DB8E4E6-DE2D-FF3B-2B84-CA0F4FC60C12}"/>
                  </a:ext>
                </a:extLst>
              </p:cNvPr>
              <p:cNvSpPr/>
              <p:nvPr/>
            </p:nvSpPr>
            <p:spPr>
              <a:xfrm>
                <a:off x="7263120" y="1800871"/>
                <a:ext cx="51956" cy="47729"/>
              </a:xfrm>
              <a:custGeom>
                <a:avLst/>
                <a:gdLst/>
                <a:ahLst/>
                <a:cxnLst/>
                <a:rect l="l" t="t" r="r" b="b"/>
                <a:pathLst>
                  <a:path w="2409" h="2213" extrusionOk="0">
                    <a:moveTo>
                      <a:pt x="1109" y="1"/>
                    </a:moveTo>
                    <a:cubicBezTo>
                      <a:pt x="913" y="1"/>
                      <a:pt x="715" y="51"/>
                      <a:pt x="536" y="154"/>
                    </a:cubicBezTo>
                    <a:cubicBezTo>
                      <a:pt x="1" y="463"/>
                      <a:pt x="248" y="916"/>
                      <a:pt x="557" y="1451"/>
                    </a:cubicBezTo>
                    <a:cubicBezTo>
                      <a:pt x="810" y="1862"/>
                      <a:pt x="1026" y="2212"/>
                      <a:pt x="1356" y="2212"/>
                    </a:cubicBezTo>
                    <a:cubicBezTo>
                      <a:pt x="1455" y="2212"/>
                      <a:pt x="1564" y="2180"/>
                      <a:pt x="1688" y="2109"/>
                    </a:cubicBezTo>
                    <a:cubicBezTo>
                      <a:pt x="2223" y="1780"/>
                      <a:pt x="2409" y="1100"/>
                      <a:pt x="2080" y="565"/>
                    </a:cubicBezTo>
                    <a:cubicBezTo>
                      <a:pt x="1874" y="197"/>
                      <a:pt x="1496" y="1"/>
                      <a:pt x="110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8" name="Google Shape;5148;p49">
                <a:extLst>
                  <a:ext uri="{FF2B5EF4-FFF2-40B4-BE49-F238E27FC236}">
                    <a16:creationId xmlns:a16="http://schemas.microsoft.com/office/drawing/2014/main" id="{6AC69A0D-5FC0-A8B6-170A-45C261DEA72B}"/>
                  </a:ext>
                </a:extLst>
              </p:cNvPr>
              <p:cNvSpPr/>
              <p:nvPr/>
            </p:nvSpPr>
            <p:spPr>
              <a:xfrm>
                <a:off x="7263120" y="1800828"/>
                <a:ext cx="44407" cy="47341"/>
              </a:xfrm>
              <a:custGeom>
                <a:avLst/>
                <a:gdLst/>
                <a:ahLst/>
                <a:cxnLst/>
                <a:rect l="l" t="t" r="r" b="b"/>
                <a:pathLst>
                  <a:path w="2059" h="2195" extrusionOk="0">
                    <a:moveTo>
                      <a:pt x="1113" y="0"/>
                    </a:moveTo>
                    <a:cubicBezTo>
                      <a:pt x="918" y="0"/>
                      <a:pt x="720" y="50"/>
                      <a:pt x="536" y="156"/>
                    </a:cubicBezTo>
                    <a:cubicBezTo>
                      <a:pt x="1" y="465"/>
                      <a:pt x="248" y="918"/>
                      <a:pt x="557" y="1453"/>
                    </a:cubicBezTo>
                    <a:cubicBezTo>
                      <a:pt x="797" y="1853"/>
                      <a:pt x="1017" y="2194"/>
                      <a:pt x="1332" y="2194"/>
                    </a:cubicBezTo>
                    <a:cubicBezTo>
                      <a:pt x="1341" y="2194"/>
                      <a:pt x="1350" y="2194"/>
                      <a:pt x="1359" y="2194"/>
                    </a:cubicBezTo>
                    <a:cubicBezTo>
                      <a:pt x="681" y="1659"/>
                      <a:pt x="516" y="1349"/>
                      <a:pt x="2058" y="507"/>
                    </a:cubicBezTo>
                    <a:cubicBezTo>
                      <a:pt x="1842" y="183"/>
                      <a:pt x="1484" y="0"/>
                      <a:pt x="111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9" name="Google Shape;5149;p49">
                <a:extLst>
                  <a:ext uri="{FF2B5EF4-FFF2-40B4-BE49-F238E27FC236}">
                    <a16:creationId xmlns:a16="http://schemas.microsoft.com/office/drawing/2014/main" id="{05954F85-DA80-6A1C-E8E8-B9C04E5C0161}"/>
                  </a:ext>
                </a:extLst>
              </p:cNvPr>
              <p:cNvSpPr/>
              <p:nvPr/>
            </p:nvSpPr>
            <p:spPr>
              <a:xfrm>
                <a:off x="7150905" y="1856148"/>
                <a:ext cx="54134" cy="49842"/>
              </a:xfrm>
              <a:custGeom>
                <a:avLst/>
                <a:gdLst/>
                <a:ahLst/>
                <a:cxnLst/>
                <a:rect l="l" t="t" r="r" b="b"/>
                <a:pathLst>
                  <a:path w="2510" h="2311" extrusionOk="0">
                    <a:moveTo>
                      <a:pt x="1170" y="0"/>
                    </a:moveTo>
                    <a:cubicBezTo>
                      <a:pt x="968" y="0"/>
                      <a:pt x="762" y="53"/>
                      <a:pt x="576" y="163"/>
                    </a:cubicBezTo>
                    <a:cubicBezTo>
                      <a:pt x="0" y="493"/>
                      <a:pt x="267" y="965"/>
                      <a:pt x="596" y="1521"/>
                    </a:cubicBezTo>
                    <a:cubicBezTo>
                      <a:pt x="848" y="1946"/>
                      <a:pt x="1064" y="2311"/>
                      <a:pt x="1410" y="2311"/>
                    </a:cubicBezTo>
                    <a:cubicBezTo>
                      <a:pt x="1516" y="2311"/>
                      <a:pt x="1634" y="2276"/>
                      <a:pt x="1769" y="2199"/>
                    </a:cubicBezTo>
                    <a:cubicBezTo>
                      <a:pt x="2324" y="1870"/>
                      <a:pt x="2510" y="1151"/>
                      <a:pt x="2181" y="575"/>
                    </a:cubicBezTo>
                    <a:cubicBezTo>
                      <a:pt x="1962" y="206"/>
                      <a:pt x="1571" y="0"/>
                      <a:pt x="117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0" name="Google Shape;5150;p49">
                <a:extLst>
                  <a:ext uri="{FF2B5EF4-FFF2-40B4-BE49-F238E27FC236}">
                    <a16:creationId xmlns:a16="http://schemas.microsoft.com/office/drawing/2014/main" id="{F4B3A28D-7184-7A58-D2C6-08DD1F584600}"/>
                  </a:ext>
                </a:extLst>
              </p:cNvPr>
              <p:cNvSpPr/>
              <p:nvPr/>
            </p:nvSpPr>
            <p:spPr>
              <a:xfrm>
                <a:off x="7148230" y="1853323"/>
                <a:ext cx="51482" cy="47880"/>
              </a:xfrm>
              <a:custGeom>
                <a:avLst/>
                <a:gdLst/>
                <a:ahLst/>
                <a:cxnLst/>
                <a:rect l="l" t="t" r="r" b="b"/>
                <a:pathLst>
                  <a:path w="2387" h="2220" extrusionOk="0">
                    <a:moveTo>
                      <a:pt x="1096" y="1"/>
                    </a:moveTo>
                    <a:cubicBezTo>
                      <a:pt x="904" y="1"/>
                      <a:pt x="711" y="49"/>
                      <a:pt x="535" y="150"/>
                    </a:cubicBezTo>
                    <a:cubicBezTo>
                      <a:pt x="1" y="479"/>
                      <a:pt x="247" y="912"/>
                      <a:pt x="555" y="1466"/>
                    </a:cubicBezTo>
                    <a:cubicBezTo>
                      <a:pt x="790" y="1872"/>
                      <a:pt x="1000" y="2219"/>
                      <a:pt x="1322" y="2219"/>
                    </a:cubicBezTo>
                    <a:cubicBezTo>
                      <a:pt x="1424" y="2219"/>
                      <a:pt x="1537" y="2184"/>
                      <a:pt x="1666" y="2105"/>
                    </a:cubicBezTo>
                    <a:cubicBezTo>
                      <a:pt x="2222" y="1795"/>
                      <a:pt x="2387" y="1096"/>
                      <a:pt x="2078" y="561"/>
                    </a:cubicBezTo>
                    <a:cubicBezTo>
                      <a:pt x="1871" y="202"/>
                      <a:pt x="1487" y="1"/>
                      <a:pt x="109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1" name="Google Shape;5151;p49">
                <a:extLst>
                  <a:ext uri="{FF2B5EF4-FFF2-40B4-BE49-F238E27FC236}">
                    <a16:creationId xmlns:a16="http://schemas.microsoft.com/office/drawing/2014/main" id="{6F9524F1-2FE1-18C4-DD02-A67E9811B960}"/>
                  </a:ext>
                </a:extLst>
              </p:cNvPr>
              <p:cNvSpPr/>
              <p:nvPr/>
            </p:nvSpPr>
            <p:spPr>
              <a:xfrm>
                <a:off x="7148230" y="1853474"/>
                <a:ext cx="43933" cy="47449"/>
              </a:xfrm>
              <a:custGeom>
                <a:avLst/>
                <a:gdLst/>
                <a:ahLst/>
                <a:cxnLst/>
                <a:rect l="l" t="t" r="r" b="b"/>
                <a:pathLst>
                  <a:path w="2037" h="2200" extrusionOk="0">
                    <a:moveTo>
                      <a:pt x="1080" y="1"/>
                    </a:moveTo>
                    <a:cubicBezTo>
                      <a:pt x="894" y="1"/>
                      <a:pt x="707" y="47"/>
                      <a:pt x="535" y="143"/>
                    </a:cubicBezTo>
                    <a:cubicBezTo>
                      <a:pt x="1" y="472"/>
                      <a:pt x="247" y="905"/>
                      <a:pt x="555" y="1459"/>
                    </a:cubicBezTo>
                    <a:cubicBezTo>
                      <a:pt x="802" y="1871"/>
                      <a:pt x="1008" y="2200"/>
                      <a:pt x="1358" y="2200"/>
                    </a:cubicBezTo>
                    <a:cubicBezTo>
                      <a:pt x="659" y="1645"/>
                      <a:pt x="514" y="1336"/>
                      <a:pt x="2036" y="513"/>
                    </a:cubicBezTo>
                    <a:cubicBezTo>
                      <a:pt x="1817" y="184"/>
                      <a:pt x="1451" y="1"/>
                      <a:pt x="10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2" name="Google Shape;5152;p49">
                <a:extLst>
                  <a:ext uri="{FF2B5EF4-FFF2-40B4-BE49-F238E27FC236}">
                    <a16:creationId xmlns:a16="http://schemas.microsoft.com/office/drawing/2014/main" id="{0674C24B-9F88-C95F-3CB1-6BC37E35D88D}"/>
                  </a:ext>
                </a:extLst>
              </p:cNvPr>
              <p:cNvSpPr/>
              <p:nvPr/>
            </p:nvSpPr>
            <p:spPr>
              <a:xfrm>
                <a:off x="7019559" y="1918263"/>
                <a:ext cx="54156" cy="49842"/>
              </a:xfrm>
              <a:custGeom>
                <a:avLst/>
                <a:gdLst/>
                <a:ahLst/>
                <a:cxnLst/>
                <a:rect l="l" t="t" r="r" b="b"/>
                <a:pathLst>
                  <a:path w="2511" h="2311" extrusionOk="0">
                    <a:moveTo>
                      <a:pt x="1165" y="0"/>
                    </a:moveTo>
                    <a:cubicBezTo>
                      <a:pt x="959" y="0"/>
                      <a:pt x="749" y="53"/>
                      <a:pt x="555" y="164"/>
                    </a:cubicBezTo>
                    <a:cubicBezTo>
                      <a:pt x="1" y="493"/>
                      <a:pt x="267" y="945"/>
                      <a:pt x="596" y="1500"/>
                    </a:cubicBezTo>
                    <a:cubicBezTo>
                      <a:pt x="849" y="1941"/>
                      <a:pt x="1065" y="2310"/>
                      <a:pt x="1412" y="2310"/>
                    </a:cubicBezTo>
                    <a:cubicBezTo>
                      <a:pt x="1518" y="2310"/>
                      <a:pt x="1635" y="2276"/>
                      <a:pt x="1770" y="2199"/>
                    </a:cubicBezTo>
                    <a:cubicBezTo>
                      <a:pt x="2324" y="1850"/>
                      <a:pt x="2510" y="1130"/>
                      <a:pt x="2181" y="575"/>
                    </a:cubicBezTo>
                    <a:cubicBezTo>
                      <a:pt x="1963" y="206"/>
                      <a:pt x="1572" y="0"/>
                      <a:pt x="116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3" name="Google Shape;5153;p49">
                <a:extLst>
                  <a:ext uri="{FF2B5EF4-FFF2-40B4-BE49-F238E27FC236}">
                    <a16:creationId xmlns:a16="http://schemas.microsoft.com/office/drawing/2014/main" id="{CD895C14-9C10-860B-DAE9-F17D60270FA7}"/>
                  </a:ext>
                </a:extLst>
              </p:cNvPr>
              <p:cNvSpPr/>
              <p:nvPr/>
            </p:nvSpPr>
            <p:spPr>
              <a:xfrm>
                <a:off x="7016906" y="1915351"/>
                <a:ext cx="51482" cy="47707"/>
              </a:xfrm>
              <a:custGeom>
                <a:avLst/>
                <a:gdLst/>
                <a:ahLst/>
                <a:cxnLst/>
                <a:rect l="l" t="t" r="r" b="b"/>
                <a:pathLst>
                  <a:path w="2387" h="2212" extrusionOk="0">
                    <a:moveTo>
                      <a:pt x="1103" y="0"/>
                    </a:moveTo>
                    <a:cubicBezTo>
                      <a:pt x="910" y="0"/>
                      <a:pt x="715" y="50"/>
                      <a:pt x="535" y="154"/>
                    </a:cubicBezTo>
                    <a:cubicBezTo>
                      <a:pt x="0" y="463"/>
                      <a:pt x="226" y="916"/>
                      <a:pt x="555" y="1451"/>
                    </a:cubicBezTo>
                    <a:cubicBezTo>
                      <a:pt x="793" y="1862"/>
                      <a:pt x="1005" y="2212"/>
                      <a:pt x="1334" y="2212"/>
                    </a:cubicBezTo>
                    <a:cubicBezTo>
                      <a:pt x="1433" y="2212"/>
                      <a:pt x="1542" y="2180"/>
                      <a:pt x="1666" y="2109"/>
                    </a:cubicBezTo>
                    <a:cubicBezTo>
                      <a:pt x="2201" y="1780"/>
                      <a:pt x="2387" y="1100"/>
                      <a:pt x="2077" y="565"/>
                    </a:cubicBezTo>
                    <a:cubicBezTo>
                      <a:pt x="1858" y="197"/>
                      <a:pt x="1486" y="0"/>
                      <a:pt x="110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4" name="Google Shape;5154;p49">
                <a:extLst>
                  <a:ext uri="{FF2B5EF4-FFF2-40B4-BE49-F238E27FC236}">
                    <a16:creationId xmlns:a16="http://schemas.microsoft.com/office/drawing/2014/main" id="{60B2A2D8-0E2F-3FB6-BC0D-E9C17D60ADE8}"/>
                  </a:ext>
                </a:extLst>
              </p:cNvPr>
              <p:cNvSpPr/>
              <p:nvPr/>
            </p:nvSpPr>
            <p:spPr>
              <a:xfrm>
                <a:off x="7016906" y="1915308"/>
                <a:ext cx="43933" cy="47319"/>
              </a:xfrm>
              <a:custGeom>
                <a:avLst/>
                <a:gdLst/>
                <a:ahLst/>
                <a:cxnLst/>
                <a:rect l="l" t="t" r="r" b="b"/>
                <a:pathLst>
                  <a:path w="2037" h="2194" extrusionOk="0">
                    <a:moveTo>
                      <a:pt x="1092" y="1"/>
                    </a:moveTo>
                    <a:cubicBezTo>
                      <a:pt x="902" y="1"/>
                      <a:pt x="710" y="51"/>
                      <a:pt x="535" y="156"/>
                    </a:cubicBezTo>
                    <a:cubicBezTo>
                      <a:pt x="0" y="465"/>
                      <a:pt x="226" y="918"/>
                      <a:pt x="555" y="1453"/>
                    </a:cubicBezTo>
                    <a:cubicBezTo>
                      <a:pt x="795" y="1853"/>
                      <a:pt x="996" y="2194"/>
                      <a:pt x="1330" y="2194"/>
                    </a:cubicBezTo>
                    <a:cubicBezTo>
                      <a:pt x="1339" y="2194"/>
                      <a:pt x="1348" y="2194"/>
                      <a:pt x="1358" y="2193"/>
                    </a:cubicBezTo>
                    <a:cubicBezTo>
                      <a:pt x="659" y="1658"/>
                      <a:pt x="494" y="1349"/>
                      <a:pt x="2036" y="526"/>
                    </a:cubicBezTo>
                    <a:cubicBezTo>
                      <a:pt x="1819" y="188"/>
                      <a:pt x="1459" y="1"/>
                      <a:pt x="109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5" name="Google Shape;5155;p49">
                <a:extLst>
                  <a:ext uri="{FF2B5EF4-FFF2-40B4-BE49-F238E27FC236}">
                    <a16:creationId xmlns:a16="http://schemas.microsoft.com/office/drawing/2014/main" id="{EFDFF817-9731-6DB5-3FB0-887AFF71C298}"/>
                  </a:ext>
                </a:extLst>
              </p:cNvPr>
              <p:cNvSpPr/>
              <p:nvPr/>
            </p:nvSpPr>
            <p:spPr>
              <a:xfrm>
                <a:off x="7376716" y="1754522"/>
                <a:ext cx="54156" cy="49886"/>
              </a:xfrm>
              <a:custGeom>
                <a:avLst/>
                <a:gdLst/>
                <a:ahLst/>
                <a:cxnLst/>
                <a:rect l="l" t="t" r="r" b="b"/>
                <a:pathLst>
                  <a:path w="2511" h="2313" extrusionOk="0">
                    <a:moveTo>
                      <a:pt x="1165" y="1"/>
                    </a:moveTo>
                    <a:cubicBezTo>
                      <a:pt x="959" y="1"/>
                      <a:pt x="750" y="53"/>
                      <a:pt x="557" y="164"/>
                    </a:cubicBezTo>
                    <a:cubicBezTo>
                      <a:pt x="0" y="493"/>
                      <a:pt x="247" y="945"/>
                      <a:pt x="576" y="1521"/>
                    </a:cubicBezTo>
                    <a:cubicBezTo>
                      <a:pt x="829" y="1947"/>
                      <a:pt x="1056" y="2312"/>
                      <a:pt x="1399" y="2312"/>
                    </a:cubicBezTo>
                    <a:cubicBezTo>
                      <a:pt x="1504" y="2312"/>
                      <a:pt x="1620" y="2278"/>
                      <a:pt x="1750" y="2201"/>
                    </a:cubicBezTo>
                    <a:cubicBezTo>
                      <a:pt x="2326" y="1872"/>
                      <a:pt x="2510" y="1131"/>
                      <a:pt x="2181" y="575"/>
                    </a:cubicBezTo>
                    <a:cubicBezTo>
                      <a:pt x="1962" y="206"/>
                      <a:pt x="1571" y="1"/>
                      <a:pt x="116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6" name="Google Shape;5156;p49">
                <a:extLst>
                  <a:ext uri="{FF2B5EF4-FFF2-40B4-BE49-F238E27FC236}">
                    <a16:creationId xmlns:a16="http://schemas.microsoft.com/office/drawing/2014/main" id="{4A0C3339-4516-792E-D838-620E0F8BD6C9}"/>
                  </a:ext>
                </a:extLst>
              </p:cNvPr>
              <p:cNvSpPr/>
              <p:nvPr/>
            </p:nvSpPr>
            <p:spPr>
              <a:xfrm>
                <a:off x="7373632" y="1751718"/>
                <a:ext cx="51913" cy="47621"/>
              </a:xfrm>
              <a:custGeom>
                <a:avLst/>
                <a:gdLst/>
                <a:ahLst/>
                <a:cxnLst/>
                <a:rect l="l" t="t" r="r" b="b"/>
                <a:pathLst>
                  <a:path w="2407" h="2208" extrusionOk="0">
                    <a:moveTo>
                      <a:pt x="1111" y="1"/>
                    </a:moveTo>
                    <a:cubicBezTo>
                      <a:pt x="922" y="1"/>
                      <a:pt x="730" y="49"/>
                      <a:pt x="555" y="150"/>
                    </a:cubicBezTo>
                    <a:cubicBezTo>
                      <a:pt x="0" y="480"/>
                      <a:pt x="247" y="911"/>
                      <a:pt x="576" y="1446"/>
                    </a:cubicBezTo>
                    <a:cubicBezTo>
                      <a:pt x="813" y="1857"/>
                      <a:pt x="1026" y="2207"/>
                      <a:pt x="1355" y="2207"/>
                    </a:cubicBezTo>
                    <a:cubicBezTo>
                      <a:pt x="1454" y="2207"/>
                      <a:pt x="1563" y="2176"/>
                      <a:pt x="1687" y="2104"/>
                    </a:cubicBezTo>
                    <a:cubicBezTo>
                      <a:pt x="2222" y="1796"/>
                      <a:pt x="2406" y="1097"/>
                      <a:pt x="2099" y="562"/>
                    </a:cubicBezTo>
                    <a:cubicBezTo>
                      <a:pt x="1878" y="202"/>
                      <a:pt x="1498" y="1"/>
                      <a:pt x="111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7" name="Google Shape;5157;p49">
                <a:extLst>
                  <a:ext uri="{FF2B5EF4-FFF2-40B4-BE49-F238E27FC236}">
                    <a16:creationId xmlns:a16="http://schemas.microsoft.com/office/drawing/2014/main" id="{5A49CE5A-5AF3-FF1E-1754-BB2E50982297}"/>
                  </a:ext>
                </a:extLst>
              </p:cNvPr>
              <p:cNvSpPr/>
              <p:nvPr/>
            </p:nvSpPr>
            <p:spPr>
              <a:xfrm>
                <a:off x="7373632" y="1751589"/>
                <a:ext cx="44386" cy="47750"/>
              </a:xfrm>
              <a:custGeom>
                <a:avLst/>
                <a:gdLst/>
                <a:ahLst/>
                <a:cxnLst/>
                <a:rect l="l" t="t" r="r" b="b"/>
                <a:pathLst>
                  <a:path w="2058" h="2214" extrusionOk="0">
                    <a:moveTo>
                      <a:pt x="1114" y="0"/>
                    </a:moveTo>
                    <a:cubicBezTo>
                      <a:pt x="924" y="0"/>
                      <a:pt x="731" y="51"/>
                      <a:pt x="555" y="156"/>
                    </a:cubicBezTo>
                    <a:cubicBezTo>
                      <a:pt x="0" y="486"/>
                      <a:pt x="247" y="917"/>
                      <a:pt x="576" y="1452"/>
                    </a:cubicBezTo>
                    <a:cubicBezTo>
                      <a:pt x="823" y="1884"/>
                      <a:pt x="1029" y="2214"/>
                      <a:pt x="1358" y="2214"/>
                    </a:cubicBezTo>
                    <a:cubicBezTo>
                      <a:pt x="678" y="1657"/>
                      <a:pt x="514" y="1350"/>
                      <a:pt x="2058" y="527"/>
                    </a:cubicBezTo>
                    <a:cubicBezTo>
                      <a:pt x="1841" y="187"/>
                      <a:pt x="1481" y="0"/>
                      <a:pt x="111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8" name="Google Shape;5158;p49">
                <a:extLst>
                  <a:ext uri="{FF2B5EF4-FFF2-40B4-BE49-F238E27FC236}">
                    <a16:creationId xmlns:a16="http://schemas.microsoft.com/office/drawing/2014/main" id="{E658E6A8-BBF1-FF33-2B23-A7072990496B}"/>
                  </a:ext>
                </a:extLst>
              </p:cNvPr>
              <p:cNvSpPr/>
              <p:nvPr/>
            </p:nvSpPr>
            <p:spPr>
              <a:xfrm>
                <a:off x="6771511" y="2039947"/>
                <a:ext cx="54630" cy="49799"/>
              </a:xfrm>
              <a:custGeom>
                <a:avLst/>
                <a:gdLst/>
                <a:ahLst/>
                <a:cxnLst/>
                <a:rect l="l" t="t" r="r" b="b"/>
                <a:pathLst>
                  <a:path w="2533" h="2309" extrusionOk="0">
                    <a:moveTo>
                      <a:pt x="1173" y="1"/>
                    </a:moveTo>
                    <a:cubicBezTo>
                      <a:pt x="962" y="1"/>
                      <a:pt x="749" y="58"/>
                      <a:pt x="557" y="178"/>
                    </a:cubicBezTo>
                    <a:cubicBezTo>
                      <a:pt x="1" y="529"/>
                      <a:pt x="269" y="981"/>
                      <a:pt x="618" y="1536"/>
                    </a:cubicBezTo>
                    <a:cubicBezTo>
                      <a:pt x="884" y="1958"/>
                      <a:pt x="1114" y="2309"/>
                      <a:pt x="1453" y="2309"/>
                    </a:cubicBezTo>
                    <a:cubicBezTo>
                      <a:pt x="1560" y="2309"/>
                      <a:pt x="1678" y="2273"/>
                      <a:pt x="1811" y="2194"/>
                    </a:cubicBezTo>
                    <a:cubicBezTo>
                      <a:pt x="2368" y="1845"/>
                      <a:pt x="2532" y="1124"/>
                      <a:pt x="2182" y="570"/>
                    </a:cubicBezTo>
                    <a:cubicBezTo>
                      <a:pt x="1966" y="205"/>
                      <a:pt x="1574" y="1"/>
                      <a:pt x="117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9" name="Google Shape;5159;p49">
                <a:extLst>
                  <a:ext uri="{FF2B5EF4-FFF2-40B4-BE49-F238E27FC236}">
                    <a16:creationId xmlns:a16="http://schemas.microsoft.com/office/drawing/2014/main" id="{BE6F6522-86C0-01EF-69CB-C854D47F2498}"/>
                  </a:ext>
                </a:extLst>
              </p:cNvPr>
              <p:cNvSpPr/>
              <p:nvPr/>
            </p:nvSpPr>
            <p:spPr>
              <a:xfrm>
                <a:off x="6768858" y="2037466"/>
                <a:ext cx="51956" cy="47492"/>
              </a:xfrm>
              <a:custGeom>
                <a:avLst/>
                <a:gdLst/>
                <a:ahLst/>
                <a:cxnLst/>
                <a:rect l="l" t="t" r="r" b="b"/>
                <a:pathLst>
                  <a:path w="2409" h="2202" extrusionOk="0">
                    <a:moveTo>
                      <a:pt x="1112" y="0"/>
                    </a:moveTo>
                    <a:cubicBezTo>
                      <a:pt x="908" y="0"/>
                      <a:pt x="702" y="55"/>
                      <a:pt x="516" y="170"/>
                    </a:cubicBezTo>
                    <a:cubicBezTo>
                      <a:pt x="0" y="499"/>
                      <a:pt x="247" y="932"/>
                      <a:pt x="577" y="1466"/>
                    </a:cubicBezTo>
                    <a:cubicBezTo>
                      <a:pt x="824" y="1869"/>
                      <a:pt x="1048" y="2201"/>
                      <a:pt x="1364" y="2201"/>
                    </a:cubicBezTo>
                    <a:cubicBezTo>
                      <a:pt x="1467" y="2201"/>
                      <a:pt x="1581" y="2165"/>
                      <a:pt x="1709" y="2084"/>
                    </a:cubicBezTo>
                    <a:cubicBezTo>
                      <a:pt x="2244" y="1754"/>
                      <a:pt x="2408" y="1055"/>
                      <a:pt x="2079" y="540"/>
                    </a:cubicBezTo>
                    <a:cubicBezTo>
                      <a:pt x="1865" y="191"/>
                      <a:pt x="1493" y="0"/>
                      <a:pt x="111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0" name="Google Shape;5160;p49">
                <a:extLst>
                  <a:ext uri="{FF2B5EF4-FFF2-40B4-BE49-F238E27FC236}">
                    <a16:creationId xmlns:a16="http://schemas.microsoft.com/office/drawing/2014/main" id="{BE84D44F-9862-400C-9CDB-34E8420F7EFB}"/>
                  </a:ext>
                </a:extLst>
              </p:cNvPr>
              <p:cNvSpPr/>
              <p:nvPr/>
            </p:nvSpPr>
            <p:spPr>
              <a:xfrm>
                <a:off x="6768858" y="2037423"/>
                <a:ext cx="43955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2038" h="2189" extrusionOk="0">
                    <a:moveTo>
                      <a:pt x="1101" y="0"/>
                    </a:moveTo>
                    <a:cubicBezTo>
                      <a:pt x="900" y="0"/>
                      <a:pt x="698" y="55"/>
                      <a:pt x="516" y="172"/>
                    </a:cubicBezTo>
                    <a:cubicBezTo>
                      <a:pt x="0" y="501"/>
                      <a:pt x="247" y="934"/>
                      <a:pt x="577" y="1468"/>
                    </a:cubicBezTo>
                    <a:cubicBezTo>
                      <a:pt x="816" y="1867"/>
                      <a:pt x="1055" y="2189"/>
                      <a:pt x="1369" y="2189"/>
                    </a:cubicBezTo>
                    <a:cubicBezTo>
                      <a:pt x="1379" y="2189"/>
                      <a:pt x="1389" y="2188"/>
                      <a:pt x="1399" y="2188"/>
                    </a:cubicBezTo>
                    <a:cubicBezTo>
                      <a:pt x="700" y="1653"/>
                      <a:pt x="535" y="1365"/>
                      <a:pt x="2038" y="501"/>
                    </a:cubicBezTo>
                    <a:cubicBezTo>
                      <a:pt x="1825" y="182"/>
                      <a:pt x="1467" y="0"/>
                      <a:pt x="110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1" name="Google Shape;5161;p49">
                <a:extLst>
                  <a:ext uri="{FF2B5EF4-FFF2-40B4-BE49-F238E27FC236}">
                    <a16:creationId xmlns:a16="http://schemas.microsoft.com/office/drawing/2014/main" id="{6294D9E7-8626-70F6-DCA7-2B47F8ABE483}"/>
                  </a:ext>
                </a:extLst>
              </p:cNvPr>
              <p:cNvSpPr/>
              <p:nvPr/>
            </p:nvSpPr>
            <p:spPr>
              <a:xfrm>
                <a:off x="6657936" y="2095418"/>
                <a:ext cx="54609" cy="49799"/>
              </a:xfrm>
              <a:custGeom>
                <a:avLst/>
                <a:gdLst/>
                <a:ahLst/>
                <a:cxnLst/>
                <a:rect l="l" t="t" r="r" b="b"/>
                <a:pathLst>
                  <a:path w="2532" h="2309" extrusionOk="0">
                    <a:moveTo>
                      <a:pt x="1169" y="0"/>
                    </a:moveTo>
                    <a:cubicBezTo>
                      <a:pt x="960" y="0"/>
                      <a:pt x="748" y="57"/>
                      <a:pt x="557" y="178"/>
                    </a:cubicBezTo>
                    <a:cubicBezTo>
                      <a:pt x="0" y="527"/>
                      <a:pt x="269" y="980"/>
                      <a:pt x="618" y="1536"/>
                    </a:cubicBezTo>
                    <a:cubicBezTo>
                      <a:pt x="868" y="1958"/>
                      <a:pt x="1106" y="2309"/>
                      <a:pt x="1450" y="2309"/>
                    </a:cubicBezTo>
                    <a:cubicBezTo>
                      <a:pt x="1558" y="2309"/>
                      <a:pt x="1678" y="2274"/>
                      <a:pt x="1811" y="2194"/>
                    </a:cubicBezTo>
                    <a:cubicBezTo>
                      <a:pt x="2346" y="1844"/>
                      <a:pt x="2532" y="1103"/>
                      <a:pt x="2181" y="568"/>
                    </a:cubicBezTo>
                    <a:cubicBezTo>
                      <a:pt x="1953" y="205"/>
                      <a:pt x="1565" y="0"/>
                      <a:pt x="116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2" name="Google Shape;5162;p49">
                <a:extLst>
                  <a:ext uri="{FF2B5EF4-FFF2-40B4-BE49-F238E27FC236}">
                    <a16:creationId xmlns:a16="http://schemas.microsoft.com/office/drawing/2014/main" id="{E9D34875-5645-1A7E-EE3B-CD344AADB5D2}"/>
                  </a:ext>
                </a:extLst>
              </p:cNvPr>
              <p:cNvSpPr/>
              <p:nvPr/>
            </p:nvSpPr>
            <p:spPr>
              <a:xfrm>
                <a:off x="6654852" y="2092916"/>
                <a:ext cx="52366" cy="47470"/>
              </a:xfrm>
              <a:custGeom>
                <a:avLst/>
                <a:gdLst/>
                <a:ahLst/>
                <a:cxnLst/>
                <a:rect l="l" t="t" r="r" b="b"/>
                <a:pathLst>
                  <a:path w="2428" h="2201" extrusionOk="0">
                    <a:moveTo>
                      <a:pt x="1137" y="1"/>
                    </a:moveTo>
                    <a:cubicBezTo>
                      <a:pt x="931" y="1"/>
                      <a:pt x="723" y="55"/>
                      <a:pt x="535" y="171"/>
                    </a:cubicBezTo>
                    <a:cubicBezTo>
                      <a:pt x="0" y="500"/>
                      <a:pt x="267" y="931"/>
                      <a:pt x="596" y="1466"/>
                    </a:cubicBezTo>
                    <a:cubicBezTo>
                      <a:pt x="844" y="1869"/>
                      <a:pt x="1057" y="2201"/>
                      <a:pt x="1375" y="2201"/>
                    </a:cubicBezTo>
                    <a:cubicBezTo>
                      <a:pt x="1480" y="2201"/>
                      <a:pt x="1596" y="2165"/>
                      <a:pt x="1728" y="2083"/>
                    </a:cubicBezTo>
                    <a:cubicBezTo>
                      <a:pt x="2263" y="1754"/>
                      <a:pt x="2428" y="1055"/>
                      <a:pt x="2099" y="520"/>
                    </a:cubicBezTo>
                    <a:cubicBezTo>
                      <a:pt x="1885" y="187"/>
                      <a:pt x="1516" y="1"/>
                      <a:pt x="113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3" name="Google Shape;5163;p49">
                <a:extLst>
                  <a:ext uri="{FF2B5EF4-FFF2-40B4-BE49-F238E27FC236}">
                    <a16:creationId xmlns:a16="http://schemas.microsoft.com/office/drawing/2014/main" id="{6B9EA196-FBAE-8882-4386-B1141B91AE92}"/>
                  </a:ext>
                </a:extLst>
              </p:cNvPr>
              <p:cNvSpPr/>
              <p:nvPr/>
            </p:nvSpPr>
            <p:spPr>
              <a:xfrm>
                <a:off x="6654852" y="2092873"/>
                <a:ext cx="44386" cy="47233"/>
              </a:xfrm>
              <a:custGeom>
                <a:avLst/>
                <a:gdLst/>
                <a:ahLst/>
                <a:cxnLst/>
                <a:rect l="l" t="t" r="r" b="b"/>
                <a:pathLst>
                  <a:path w="2058" h="2190" extrusionOk="0">
                    <a:moveTo>
                      <a:pt x="1121" y="1"/>
                    </a:moveTo>
                    <a:cubicBezTo>
                      <a:pt x="921" y="1"/>
                      <a:pt x="719" y="55"/>
                      <a:pt x="535" y="173"/>
                    </a:cubicBezTo>
                    <a:cubicBezTo>
                      <a:pt x="0" y="502"/>
                      <a:pt x="267" y="933"/>
                      <a:pt x="596" y="1468"/>
                    </a:cubicBezTo>
                    <a:cubicBezTo>
                      <a:pt x="836" y="1868"/>
                      <a:pt x="1057" y="2190"/>
                      <a:pt x="1371" y="2190"/>
                    </a:cubicBezTo>
                    <a:cubicBezTo>
                      <a:pt x="1380" y="2190"/>
                      <a:pt x="1390" y="2190"/>
                      <a:pt x="1399" y="2189"/>
                    </a:cubicBezTo>
                    <a:cubicBezTo>
                      <a:pt x="700" y="1654"/>
                      <a:pt x="535" y="1366"/>
                      <a:pt x="2057" y="481"/>
                    </a:cubicBezTo>
                    <a:cubicBezTo>
                      <a:pt x="1832" y="177"/>
                      <a:pt x="1480" y="1"/>
                      <a:pt x="112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4" name="Google Shape;5164;p49">
                <a:extLst>
                  <a:ext uri="{FF2B5EF4-FFF2-40B4-BE49-F238E27FC236}">
                    <a16:creationId xmlns:a16="http://schemas.microsoft.com/office/drawing/2014/main" id="{BB11E717-8482-FB91-E15E-CAF32580701D}"/>
                  </a:ext>
                </a:extLst>
              </p:cNvPr>
              <p:cNvSpPr/>
              <p:nvPr/>
            </p:nvSpPr>
            <p:spPr>
              <a:xfrm>
                <a:off x="6527949" y="2160509"/>
                <a:ext cx="54587" cy="49735"/>
              </a:xfrm>
              <a:custGeom>
                <a:avLst/>
                <a:gdLst/>
                <a:ahLst/>
                <a:cxnLst/>
                <a:rect l="l" t="t" r="r" b="b"/>
                <a:pathLst>
                  <a:path w="2531" h="2306" extrusionOk="0">
                    <a:moveTo>
                      <a:pt x="1190" y="1"/>
                    </a:moveTo>
                    <a:cubicBezTo>
                      <a:pt x="973" y="1"/>
                      <a:pt x="753" y="60"/>
                      <a:pt x="555" y="184"/>
                    </a:cubicBezTo>
                    <a:cubicBezTo>
                      <a:pt x="1" y="534"/>
                      <a:pt x="267" y="987"/>
                      <a:pt x="618" y="1541"/>
                    </a:cubicBezTo>
                    <a:cubicBezTo>
                      <a:pt x="879" y="1959"/>
                      <a:pt x="1107" y="2306"/>
                      <a:pt x="1439" y="2306"/>
                    </a:cubicBezTo>
                    <a:cubicBezTo>
                      <a:pt x="1550" y="2306"/>
                      <a:pt x="1672" y="2267"/>
                      <a:pt x="1811" y="2180"/>
                    </a:cubicBezTo>
                    <a:cubicBezTo>
                      <a:pt x="2366" y="1851"/>
                      <a:pt x="2530" y="1110"/>
                      <a:pt x="2181" y="554"/>
                    </a:cubicBezTo>
                    <a:cubicBezTo>
                      <a:pt x="1969" y="196"/>
                      <a:pt x="1585" y="1"/>
                      <a:pt x="119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5" name="Google Shape;5165;p49">
                <a:extLst>
                  <a:ext uri="{FF2B5EF4-FFF2-40B4-BE49-F238E27FC236}">
                    <a16:creationId xmlns:a16="http://schemas.microsoft.com/office/drawing/2014/main" id="{9D728C32-8DA4-F1B6-5045-6F660815AE8F}"/>
                  </a:ext>
                </a:extLst>
              </p:cNvPr>
              <p:cNvSpPr/>
              <p:nvPr/>
            </p:nvSpPr>
            <p:spPr>
              <a:xfrm>
                <a:off x="6525296" y="2158115"/>
                <a:ext cx="51913" cy="47470"/>
              </a:xfrm>
              <a:custGeom>
                <a:avLst/>
                <a:gdLst/>
                <a:ahLst/>
                <a:cxnLst/>
                <a:rect l="l" t="t" r="r" b="b"/>
                <a:pathLst>
                  <a:path w="2407" h="2201" extrusionOk="0">
                    <a:moveTo>
                      <a:pt x="1115" y="1"/>
                    </a:moveTo>
                    <a:cubicBezTo>
                      <a:pt x="910" y="1"/>
                      <a:pt x="702" y="56"/>
                      <a:pt x="514" y="171"/>
                    </a:cubicBezTo>
                    <a:cubicBezTo>
                      <a:pt x="0" y="500"/>
                      <a:pt x="247" y="933"/>
                      <a:pt x="576" y="1468"/>
                    </a:cubicBezTo>
                    <a:cubicBezTo>
                      <a:pt x="826" y="1857"/>
                      <a:pt x="1051" y="2200"/>
                      <a:pt x="1370" y="2200"/>
                    </a:cubicBezTo>
                    <a:cubicBezTo>
                      <a:pt x="1471" y="2200"/>
                      <a:pt x="1582" y="2165"/>
                      <a:pt x="1707" y="2085"/>
                    </a:cubicBezTo>
                    <a:cubicBezTo>
                      <a:pt x="2242" y="1756"/>
                      <a:pt x="2406" y="1057"/>
                      <a:pt x="2077" y="522"/>
                    </a:cubicBezTo>
                    <a:cubicBezTo>
                      <a:pt x="1864" y="188"/>
                      <a:pt x="1494" y="1"/>
                      <a:pt x="11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6" name="Google Shape;5166;p49">
                <a:extLst>
                  <a:ext uri="{FF2B5EF4-FFF2-40B4-BE49-F238E27FC236}">
                    <a16:creationId xmlns:a16="http://schemas.microsoft.com/office/drawing/2014/main" id="{E71F3195-4498-B21B-6AF1-8C651CE549C0}"/>
                  </a:ext>
                </a:extLst>
              </p:cNvPr>
              <p:cNvSpPr/>
              <p:nvPr/>
            </p:nvSpPr>
            <p:spPr>
              <a:xfrm>
                <a:off x="6525296" y="2157985"/>
                <a:ext cx="43911" cy="47341"/>
              </a:xfrm>
              <a:custGeom>
                <a:avLst/>
                <a:gdLst/>
                <a:ahLst/>
                <a:cxnLst/>
                <a:rect l="l" t="t" r="r" b="b"/>
                <a:pathLst>
                  <a:path w="2036" h="2195" extrusionOk="0">
                    <a:moveTo>
                      <a:pt x="1118" y="0"/>
                    </a:moveTo>
                    <a:cubicBezTo>
                      <a:pt x="911" y="0"/>
                      <a:pt x="702" y="57"/>
                      <a:pt x="514" y="177"/>
                    </a:cubicBezTo>
                    <a:cubicBezTo>
                      <a:pt x="0" y="506"/>
                      <a:pt x="247" y="939"/>
                      <a:pt x="576" y="1474"/>
                    </a:cubicBezTo>
                    <a:cubicBezTo>
                      <a:pt x="815" y="1873"/>
                      <a:pt x="1055" y="2194"/>
                      <a:pt x="1369" y="2194"/>
                    </a:cubicBezTo>
                    <a:cubicBezTo>
                      <a:pt x="1379" y="2194"/>
                      <a:pt x="1389" y="2194"/>
                      <a:pt x="1399" y="2193"/>
                    </a:cubicBezTo>
                    <a:cubicBezTo>
                      <a:pt x="700" y="1658"/>
                      <a:pt x="535" y="1351"/>
                      <a:pt x="2036" y="487"/>
                    </a:cubicBezTo>
                    <a:cubicBezTo>
                      <a:pt x="1827" y="173"/>
                      <a:pt x="1477" y="0"/>
                      <a:pt x="111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7" name="Google Shape;5167;p49">
                <a:extLst>
                  <a:ext uri="{FF2B5EF4-FFF2-40B4-BE49-F238E27FC236}">
                    <a16:creationId xmlns:a16="http://schemas.microsoft.com/office/drawing/2014/main" id="{AAB481BE-EE10-A12F-5EEC-524AFC1B3B17}"/>
                  </a:ext>
                </a:extLst>
              </p:cNvPr>
              <p:cNvSpPr/>
              <p:nvPr/>
            </p:nvSpPr>
            <p:spPr>
              <a:xfrm>
                <a:off x="6881138" y="1988249"/>
                <a:ext cx="54566" cy="49605"/>
              </a:xfrm>
              <a:custGeom>
                <a:avLst/>
                <a:gdLst/>
                <a:ahLst/>
                <a:cxnLst/>
                <a:rect l="l" t="t" r="r" b="b"/>
                <a:pathLst>
                  <a:path w="2530" h="2300" extrusionOk="0">
                    <a:moveTo>
                      <a:pt x="1168" y="0"/>
                    </a:moveTo>
                    <a:cubicBezTo>
                      <a:pt x="959" y="0"/>
                      <a:pt x="747" y="55"/>
                      <a:pt x="555" y="169"/>
                    </a:cubicBezTo>
                    <a:cubicBezTo>
                      <a:pt x="0" y="518"/>
                      <a:pt x="267" y="970"/>
                      <a:pt x="617" y="1527"/>
                    </a:cubicBezTo>
                    <a:cubicBezTo>
                      <a:pt x="867" y="1948"/>
                      <a:pt x="1094" y="2299"/>
                      <a:pt x="1431" y="2299"/>
                    </a:cubicBezTo>
                    <a:cubicBezTo>
                      <a:pt x="1538" y="2299"/>
                      <a:pt x="1656" y="2264"/>
                      <a:pt x="1789" y="2185"/>
                    </a:cubicBezTo>
                    <a:cubicBezTo>
                      <a:pt x="2345" y="1834"/>
                      <a:pt x="2530" y="1115"/>
                      <a:pt x="2181" y="559"/>
                    </a:cubicBezTo>
                    <a:cubicBezTo>
                      <a:pt x="1951" y="196"/>
                      <a:pt x="1564" y="0"/>
                      <a:pt x="11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8" name="Google Shape;5168;p49">
                <a:extLst>
                  <a:ext uri="{FF2B5EF4-FFF2-40B4-BE49-F238E27FC236}">
                    <a16:creationId xmlns:a16="http://schemas.microsoft.com/office/drawing/2014/main" id="{592EB27F-6077-61E2-1331-1E51AFF72FBB}"/>
                  </a:ext>
                </a:extLst>
              </p:cNvPr>
              <p:cNvSpPr/>
              <p:nvPr/>
            </p:nvSpPr>
            <p:spPr>
              <a:xfrm>
                <a:off x="6878011" y="1985575"/>
                <a:ext cx="52366" cy="47449"/>
              </a:xfrm>
              <a:custGeom>
                <a:avLst/>
                <a:gdLst/>
                <a:ahLst/>
                <a:cxnLst/>
                <a:rect l="l" t="t" r="r" b="b"/>
                <a:pathLst>
                  <a:path w="2428" h="2200" extrusionOk="0">
                    <a:moveTo>
                      <a:pt x="1132" y="0"/>
                    </a:moveTo>
                    <a:cubicBezTo>
                      <a:pt x="928" y="0"/>
                      <a:pt x="722" y="55"/>
                      <a:pt x="535" y="169"/>
                    </a:cubicBezTo>
                    <a:cubicBezTo>
                      <a:pt x="0" y="499"/>
                      <a:pt x="269" y="930"/>
                      <a:pt x="598" y="1465"/>
                    </a:cubicBezTo>
                    <a:cubicBezTo>
                      <a:pt x="845" y="1867"/>
                      <a:pt x="1057" y="2200"/>
                      <a:pt x="1375" y="2200"/>
                    </a:cubicBezTo>
                    <a:cubicBezTo>
                      <a:pt x="1480" y="2200"/>
                      <a:pt x="1596" y="2163"/>
                      <a:pt x="1728" y="2082"/>
                    </a:cubicBezTo>
                    <a:cubicBezTo>
                      <a:pt x="2263" y="1753"/>
                      <a:pt x="2428" y="1053"/>
                      <a:pt x="2099" y="540"/>
                    </a:cubicBezTo>
                    <a:cubicBezTo>
                      <a:pt x="1884" y="191"/>
                      <a:pt x="1513" y="0"/>
                      <a:pt x="113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9" name="Google Shape;5169;p49">
                <a:extLst>
                  <a:ext uri="{FF2B5EF4-FFF2-40B4-BE49-F238E27FC236}">
                    <a16:creationId xmlns:a16="http://schemas.microsoft.com/office/drawing/2014/main" id="{C0921691-1431-DE0A-7252-82ADCC7687F0}"/>
                  </a:ext>
                </a:extLst>
              </p:cNvPr>
              <p:cNvSpPr/>
              <p:nvPr/>
            </p:nvSpPr>
            <p:spPr>
              <a:xfrm>
                <a:off x="6878011" y="1985532"/>
                <a:ext cx="44386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2058" h="2189" extrusionOk="0">
                    <a:moveTo>
                      <a:pt x="1116" y="0"/>
                    </a:moveTo>
                    <a:cubicBezTo>
                      <a:pt x="918" y="0"/>
                      <a:pt x="718" y="55"/>
                      <a:pt x="535" y="171"/>
                    </a:cubicBezTo>
                    <a:cubicBezTo>
                      <a:pt x="0" y="501"/>
                      <a:pt x="269" y="932"/>
                      <a:pt x="598" y="1467"/>
                    </a:cubicBezTo>
                    <a:cubicBezTo>
                      <a:pt x="837" y="1866"/>
                      <a:pt x="1057" y="2188"/>
                      <a:pt x="1371" y="2188"/>
                    </a:cubicBezTo>
                    <a:cubicBezTo>
                      <a:pt x="1380" y="2188"/>
                      <a:pt x="1390" y="2188"/>
                      <a:pt x="1399" y="2188"/>
                    </a:cubicBezTo>
                    <a:cubicBezTo>
                      <a:pt x="700" y="1672"/>
                      <a:pt x="535" y="1365"/>
                      <a:pt x="2057" y="501"/>
                    </a:cubicBezTo>
                    <a:cubicBezTo>
                      <a:pt x="1832" y="182"/>
                      <a:pt x="1478" y="0"/>
                      <a:pt x="111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0" name="Google Shape;5170;p49">
                <a:extLst>
                  <a:ext uri="{FF2B5EF4-FFF2-40B4-BE49-F238E27FC236}">
                    <a16:creationId xmlns:a16="http://schemas.microsoft.com/office/drawing/2014/main" id="{FBD10135-69C7-6392-99A2-F3DA112920D2}"/>
                  </a:ext>
                </a:extLst>
              </p:cNvPr>
              <p:cNvSpPr/>
              <p:nvPr/>
            </p:nvSpPr>
            <p:spPr>
              <a:xfrm>
                <a:off x="6258614" y="2310489"/>
                <a:ext cx="54609" cy="49735"/>
              </a:xfrm>
              <a:custGeom>
                <a:avLst/>
                <a:gdLst/>
                <a:ahLst/>
                <a:cxnLst/>
                <a:rect l="l" t="t" r="r" b="b"/>
                <a:pathLst>
                  <a:path w="2532" h="2306" extrusionOk="0">
                    <a:moveTo>
                      <a:pt x="1171" y="0"/>
                    </a:moveTo>
                    <a:cubicBezTo>
                      <a:pt x="953" y="0"/>
                      <a:pt x="733" y="59"/>
                      <a:pt x="535" y="183"/>
                    </a:cubicBezTo>
                    <a:cubicBezTo>
                      <a:pt x="0" y="534"/>
                      <a:pt x="269" y="986"/>
                      <a:pt x="618" y="1541"/>
                    </a:cubicBezTo>
                    <a:cubicBezTo>
                      <a:pt x="881" y="1958"/>
                      <a:pt x="1108" y="2305"/>
                      <a:pt x="1440" y="2305"/>
                    </a:cubicBezTo>
                    <a:cubicBezTo>
                      <a:pt x="1550" y="2305"/>
                      <a:pt x="1672" y="2267"/>
                      <a:pt x="1811" y="2179"/>
                    </a:cubicBezTo>
                    <a:cubicBezTo>
                      <a:pt x="2367" y="1829"/>
                      <a:pt x="2532" y="1088"/>
                      <a:pt x="2181" y="553"/>
                    </a:cubicBezTo>
                    <a:cubicBezTo>
                      <a:pt x="1956" y="196"/>
                      <a:pt x="1568" y="0"/>
                      <a:pt x="117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1" name="Google Shape;5171;p49">
                <a:extLst>
                  <a:ext uri="{FF2B5EF4-FFF2-40B4-BE49-F238E27FC236}">
                    <a16:creationId xmlns:a16="http://schemas.microsoft.com/office/drawing/2014/main" id="{28B481E4-33EF-4F23-2A00-53E6ED7B8E96}"/>
                  </a:ext>
                </a:extLst>
              </p:cNvPr>
              <p:cNvSpPr/>
              <p:nvPr/>
            </p:nvSpPr>
            <p:spPr>
              <a:xfrm>
                <a:off x="6255530" y="2307987"/>
                <a:ext cx="51913" cy="47556"/>
              </a:xfrm>
              <a:custGeom>
                <a:avLst/>
                <a:gdLst/>
                <a:ahLst/>
                <a:cxnLst/>
                <a:rect l="l" t="t" r="r" b="b"/>
                <a:pathLst>
                  <a:path w="2407" h="2205" extrusionOk="0">
                    <a:moveTo>
                      <a:pt x="1128" y="1"/>
                    </a:moveTo>
                    <a:cubicBezTo>
                      <a:pt x="919" y="1"/>
                      <a:pt x="706" y="58"/>
                      <a:pt x="514" y="176"/>
                    </a:cubicBezTo>
                    <a:cubicBezTo>
                      <a:pt x="0" y="505"/>
                      <a:pt x="247" y="938"/>
                      <a:pt x="596" y="1473"/>
                    </a:cubicBezTo>
                    <a:cubicBezTo>
                      <a:pt x="845" y="1862"/>
                      <a:pt x="1071" y="2204"/>
                      <a:pt x="1390" y="2204"/>
                    </a:cubicBezTo>
                    <a:cubicBezTo>
                      <a:pt x="1492" y="2204"/>
                      <a:pt x="1604" y="2169"/>
                      <a:pt x="1728" y="2090"/>
                    </a:cubicBezTo>
                    <a:cubicBezTo>
                      <a:pt x="2263" y="1739"/>
                      <a:pt x="2406" y="1040"/>
                      <a:pt x="2077" y="526"/>
                    </a:cubicBezTo>
                    <a:cubicBezTo>
                      <a:pt x="1866" y="183"/>
                      <a:pt x="1503" y="1"/>
                      <a:pt x="11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2" name="Google Shape;5172;p49">
                <a:extLst>
                  <a:ext uri="{FF2B5EF4-FFF2-40B4-BE49-F238E27FC236}">
                    <a16:creationId xmlns:a16="http://schemas.microsoft.com/office/drawing/2014/main" id="{06748969-DF3E-BCBA-F6CF-71698C826661}"/>
                  </a:ext>
                </a:extLst>
              </p:cNvPr>
              <p:cNvSpPr/>
              <p:nvPr/>
            </p:nvSpPr>
            <p:spPr>
              <a:xfrm>
                <a:off x="6255530" y="2307944"/>
                <a:ext cx="43933" cy="47341"/>
              </a:xfrm>
              <a:custGeom>
                <a:avLst/>
                <a:gdLst/>
                <a:ahLst/>
                <a:cxnLst/>
                <a:rect l="l" t="t" r="r" b="b"/>
                <a:pathLst>
                  <a:path w="2037" h="2195" extrusionOk="0">
                    <a:moveTo>
                      <a:pt x="1118" y="1"/>
                    </a:moveTo>
                    <a:cubicBezTo>
                      <a:pt x="911" y="1"/>
                      <a:pt x="702" y="58"/>
                      <a:pt x="514" y="178"/>
                    </a:cubicBezTo>
                    <a:cubicBezTo>
                      <a:pt x="0" y="507"/>
                      <a:pt x="247" y="940"/>
                      <a:pt x="596" y="1475"/>
                    </a:cubicBezTo>
                    <a:cubicBezTo>
                      <a:pt x="835" y="1873"/>
                      <a:pt x="1074" y="2195"/>
                      <a:pt x="1389" y="2195"/>
                    </a:cubicBezTo>
                    <a:cubicBezTo>
                      <a:pt x="1399" y="2195"/>
                      <a:pt x="1409" y="2194"/>
                      <a:pt x="1419" y="2194"/>
                    </a:cubicBezTo>
                    <a:cubicBezTo>
                      <a:pt x="700" y="1659"/>
                      <a:pt x="535" y="1371"/>
                      <a:pt x="2036" y="487"/>
                    </a:cubicBezTo>
                    <a:cubicBezTo>
                      <a:pt x="1827" y="173"/>
                      <a:pt x="1477" y="1"/>
                      <a:pt x="111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3" name="Google Shape;5173;p49">
                <a:extLst>
                  <a:ext uri="{FF2B5EF4-FFF2-40B4-BE49-F238E27FC236}">
                    <a16:creationId xmlns:a16="http://schemas.microsoft.com/office/drawing/2014/main" id="{8D423D21-FA38-1747-5A14-6B3AA2478FFF}"/>
                  </a:ext>
                </a:extLst>
              </p:cNvPr>
              <p:cNvSpPr/>
              <p:nvPr/>
            </p:nvSpPr>
            <p:spPr>
              <a:xfrm>
                <a:off x="6145492" y="2366824"/>
                <a:ext cx="54156" cy="49735"/>
              </a:xfrm>
              <a:custGeom>
                <a:avLst/>
                <a:gdLst/>
                <a:ahLst/>
                <a:cxnLst/>
                <a:rect l="l" t="t" r="r" b="b"/>
                <a:pathLst>
                  <a:path w="2511" h="2306" extrusionOk="0">
                    <a:moveTo>
                      <a:pt x="1165" y="0"/>
                    </a:moveTo>
                    <a:cubicBezTo>
                      <a:pt x="950" y="0"/>
                      <a:pt x="732" y="60"/>
                      <a:pt x="535" y="185"/>
                    </a:cubicBezTo>
                    <a:cubicBezTo>
                      <a:pt x="0" y="533"/>
                      <a:pt x="267" y="986"/>
                      <a:pt x="617" y="1542"/>
                    </a:cubicBezTo>
                    <a:cubicBezTo>
                      <a:pt x="879" y="1958"/>
                      <a:pt x="1106" y="2306"/>
                      <a:pt x="1438" y="2306"/>
                    </a:cubicBezTo>
                    <a:cubicBezTo>
                      <a:pt x="1549" y="2306"/>
                      <a:pt x="1672" y="2267"/>
                      <a:pt x="1811" y="2179"/>
                    </a:cubicBezTo>
                    <a:cubicBezTo>
                      <a:pt x="2365" y="1830"/>
                      <a:pt x="2510" y="1110"/>
                      <a:pt x="2160" y="555"/>
                    </a:cubicBezTo>
                    <a:cubicBezTo>
                      <a:pt x="1935" y="196"/>
                      <a:pt x="1555" y="0"/>
                      <a:pt x="116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4" name="Google Shape;5174;p49">
                <a:extLst>
                  <a:ext uri="{FF2B5EF4-FFF2-40B4-BE49-F238E27FC236}">
                    <a16:creationId xmlns:a16="http://schemas.microsoft.com/office/drawing/2014/main" id="{3D1EC642-777F-44E0-A1DF-0F6273EFAB17}"/>
                  </a:ext>
                </a:extLst>
              </p:cNvPr>
              <p:cNvSpPr/>
              <p:nvPr/>
            </p:nvSpPr>
            <p:spPr>
              <a:xfrm>
                <a:off x="6142365" y="2364343"/>
                <a:ext cx="51956" cy="47599"/>
              </a:xfrm>
              <a:custGeom>
                <a:avLst/>
                <a:gdLst/>
                <a:ahLst/>
                <a:cxnLst/>
                <a:rect l="l" t="t" r="r" b="b"/>
                <a:pathLst>
                  <a:path w="2409" h="2207" extrusionOk="0">
                    <a:moveTo>
                      <a:pt x="1131" y="1"/>
                    </a:moveTo>
                    <a:cubicBezTo>
                      <a:pt x="921" y="1"/>
                      <a:pt x="708" y="58"/>
                      <a:pt x="516" y="176"/>
                    </a:cubicBezTo>
                    <a:cubicBezTo>
                      <a:pt x="0" y="505"/>
                      <a:pt x="247" y="958"/>
                      <a:pt x="598" y="1471"/>
                    </a:cubicBezTo>
                    <a:cubicBezTo>
                      <a:pt x="846" y="1874"/>
                      <a:pt x="1070" y="2206"/>
                      <a:pt x="1384" y="2206"/>
                    </a:cubicBezTo>
                    <a:cubicBezTo>
                      <a:pt x="1488" y="2206"/>
                      <a:pt x="1601" y="2170"/>
                      <a:pt x="1729" y="2089"/>
                    </a:cubicBezTo>
                    <a:cubicBezTo>
                      <a:pt x="2263" y="1759"/>
                      <a:pt x="2408" y="1060"/>
                      <a:pt x="2079" y="525"/>
                    </a:cubicBezTo>
                    <a:cubicBezTo>
                      <a:pt x="1868" y="182"/>
                      <a:pt x="1506" y="1"/>
                      <a:pt x="113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5" name="Google Shape;5175;p49">
                <a:extLst>
                  <a:ext uri="{FF2B5EF4-FFF2-40B4-BE49-F238E27FC236}">
                    <a16:creationId xmlns:a16="http://schemas.microsoft.com/office/drawing/2014/main" id="{CFC6DE3B-1969-66CD-C3DD-AFE0D0481BBC}"/>
                  </a:ext>
                </a:extLst>
              </p:cNvPr>
              <p:cNvSpPr/>
              <p:nvPr/>
            </p:nvSpPr>
            <p:spPr>
              <a:xfrm>
                <a:off x="6142365" y="2364300"/>
                <a:ext cx="43955" cy="47362"/>
              </a:xfrm>
              <a:custGeom>
                <a:avLst/>
                <a:gdLst/>
                <a:ahLst/>
                <a:cxnLst/>
                <a:rect l="l" t="t" r="r" b="b"/>
                <a:pathLst>
                  <a:path w="2038" h="2196" extrusionOk="0">
                    <a:moveTo>
                      <a:pt x="1115" y="1"/>
                    </a:moveTo>
                    <a:cubicBezTo>
                      <a:pt x="911" y="1"/>
                      <a:pt x="703" y="58"/>
                      <a:pt x="516" y="178"/>
                    </a:cubicBezTo>
                    <a:cubicBezTo>
                      <a:pt x="0" y="507"/>
                      <a:pt x="247" y="960"/>
                      <a:pt x="598" y="1473"/>
                    </a:cubicBezTo>
                    <a:cubicBezTo>
                      <a:pt x="838" y="1873"/>
                      <a:pt x="1057" y="2195"/>
                      <a:pt x="1391" y="2195"/>
                    </a:cubicBezTo>
                    <a:cubicBezTo>
                      <a:pt x="1401" y="2195"/>
                      <a:pt x="1411" y="2195"/>
                      <a:pt x="1421" y="2194"/>
                    </a:cubicBezTo>
                    <a:cubicBezTo>
                      <a:pt x="700" y="1679"/>
                      <a:pt x="535" y="1371"/>
                      <a:pt x="2038" y="486"/>
                    </a:cubicBezTo>
                    <a:cubicBezTo>
                      <a:pt x="1816" y="173"/>
                      <a:pt x="1469" y="1"/>
                      <a:pt x="111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6" name="Google Shape;5176;p49">
                <a:extLst>
                  <a:ext uri="{FF2B5EF4-FFF2-40B4-BE49-F238E27FC236}">
                    <a16:creationId xmlns:a16="http://schemas.microsoft.com/office/drawing/2014/main" id="{056C8DDB-4BB8-E554-4133-ABEDEEC34839}"/>
                  </a:ext>
                </a:extLst>
              </p:cNvPr>
              <p:cNvSpPr/>
              <p:nvPr/>
            </p:nvSpPr>
            <p:spPr>
              <a:xfrm>
                <a:off x="6015936" y="2433381"/>
                <a:ext cx="54566" cy="49735"/>
              </a:xfrm>
              <a:custGeom>
                <a:avLst/>
                <a:gdLst/>
                <a:ahLst/>
                <a:cxnLst/>
                <a:rect l="l" t="t" r="r" b="b"/>
                <a:pathLst>
                  <a:path w="2530" h="2306" extrusionOk="0">
                    <a:moveTo>
                      <a:pt x="1186" y="0"/>
                    </a:moveTo>
                    <a:cubicBezTo>
                      <a:pt x="971" y="0"/>
                      <a:pt x="753" y="60"/>
                      <a:pt x="555" y="184"/>
                    </a:cubicBezTo>
                    <a:cubicBezTo>
                      <a:pt x="0" y="533"/>
                      <a:pt x="267" y="986"/>
                      <a:pt x="617" y="1542"/>
                    </a:cubicBezTo>
                    <a:cubicBezTo>
                      <a:pt x="879" y="1958"/>
                      <a:pt x="1118" y="2305"/>
                      <a:pt x="1456" y="2305"/>
                    </a:cubicBezTo>
                    <a:cubicBezTo>
                      <a:pt x="1568" y="2305"/>
                      <a:pt x="1692" y="2267"/>
                      <a:pt x="1830" y="2179"/>
                    </a:cubicBezTo>
                    <a:cubicBezTo>
                      <a:pt x="2365" y="1830"/>
                      <a:pt x="2530" y="1109"/>
                      <a:pt x="2181" y="555"/>
                    </a:cubicBezTo>
                    <a:cubicBezTo>
                      <a:pt x="1955" y="196"/>
                      <a:pt x="1576" y="0"/>
                      <a:pt x="118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7" name="Google Shape;5177;p49">
                <a:extLst>
                  <a:ext uri="{FF2B5EF4-FFF2-40B4-BE49-F238E27FC236}">
                    <a16:creationId xmlns:a16="http://schemas.microsoft.com/office/drawing/2014/main" id="{B6C22818-AFEB-C833-1AF9-153ADDC61B48}"/>
                  </a:ext>
                </a:extLst>
              </p:cNvPr>
              <p:cNvSpPr/>
              <p:nvPr/>
            </p:nvSpPr>
            <p:spPr>
              <a:xfrm>
                <a:off x="6013262" y="2430901"/>
                <a:ext cx="51913" cy="47535"/>
              </a:xfrm>
              <a:custGeom>
                <a:avLst/>
                <a:gdLst/>
                <a:ahLst/>
                <a:cxnLst/>
                <a:rect l="l" t="t" r="r" b="b"/>
                <a:pathLst>
                  <a:path w="2407" h="2204" extrusionOk="0">
                    <a:moveTo>
                      <a:pt x="1130" y="0"/>
                    </a:moveTo>
                    <a:cubicBezTo>
                      <a:pt x="920" y="0"/>
                      <a:pt x="707" y="58"/>
                      <a:pt x="514" y="176"/>
                    </a:cubicBezTo>
                    <a:cubicBezTo>
                      <a:pt x="1" y="505"/>
                      <a:pt x="248" y="936"/>
                      <a:pt x="577" y="1471"/>
                    </a:cubicBezTo>
                    <a:cubicBezTo>
                      <a:pt x="841" y="1861"/>
                      <a:pt x="1059" y="2203"/>
                      <a:pt x="1382" y="2203"/>
                    </a:cubicBezTo>
                    <a:cubicBezTo>
                      <a:pt x="1485" y="2203"/>
                      <a:pt x="1599" y="2168"/>
                      <a:pt x="1729" y="2088"/>
                    </a:cubicBezTo>
                    <a:cubicBezTo>
                      <a:pt x="2264" y="1739"/>
                      <a:pt x="2407" y="1040"/>
                      <a:pt x="2078" y="525"/>
                    </a:cubicBezTo>
                    <a:cubicBezTo>
                      <a:pt x="1867" y="182"/>
                      <a:pt x="1504" y="0"/>
                      <a:pt x="113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8" name="Google Shape;5178;p49">
                <a:extLst>
                  <a:ext uri="{FF2B5EF4-FFF2-40B4-BE49-F238E27FC236}">
                    <a16:creationId xmlns:a16="http://schemas.microsoft.com/office/drawing/2014/main" id="{0C670629-57E0-97DB-8BDA-FFB05AB295BA}"/>
                  </a:ext>
                </a:extLst>
              </p:cNvPr>
              <p:cNvSpPr/>
              <p:nvPr/>
            </p:nvSpPr>
            <p:spPr>
              <a:xfrm>
                <a:off x="6013262" y="2430857"/>
                <a:ext cx="43933" cy="47341"/>
              </a:xfrm>
              <a:custGeom>
                <a:avLst/>
                <a:gdLst/>
                <a:ahLst/>
                <a:cxnLst/>
                <a:rect l="l" t="t" r="r" b="b"/>
                <a:pathLst>
                  <a:path w="2037" h="2195" extrusionOk="0">
                    <a:moveTo>
                      <a:pt x="1115" y="0"/>
                    </a:moveTo>
                    <a:cubicBezTo>
                      <a:pt x="910" y="0"/>
                      <a:pt x="703" y="58"/>
                      <a:pt x="514" y="178"/>
                    </a:cubicBezTo>
                    <a:cubicBezTo>
                      <a:pt x="1" y="507"/>
                      <a:pt x="248" y="938"/>
                      <a:pt x="577" y="1473"/>
                    </a:cubicBezTo>
                    <a:cubicBezTo>
                      <a:pt x="836" y="1873"/>
                      <a:pt x="1058" y="2195"/>
                      <a:pt x="1372" y="2195"/>
                    </a:cubicBezTo>
                    <a:cubicBezTo>
                      <a:pt x="1381" y="2195"/>
                      <a:pt x="1390" y="2195"/>
                      <a:pt x="1400" y="2194"/>
                    </a:cubicBezTo>
                    <a:cubicBezTo>
                      <a:pt x="700" y="1659"/>
                      <a:pt x="536" y="1371"/>
                      <a:pt x="2037" y="486"/>
                    </a:cubicBezTo>
                    <a:cubicBezTo>
                      <a:pt x="1815" y="173"/>
                      <a:pt x="1469" y="0"/>
                      <a:pt x="111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9" name="Google Shape;5179;p49">
                <a:extLst>
                  <a:ext uri="{FF2B5EF4-FFF2-40B4-BE49-F238E27FC236}">
                    <a16:creationId xmlns:a16="http://schemas.microsoft.com/office/drawing/2014/main" id="{B792820C-89B8-FAD9-8331-6287BD370010}"/>
                  </a:ext>
                </a:extLst>
              </p:cNvPr>
              <p:cNvSpPr/>
              <p:nvPr/>
            </p:nvSpPr>
            <p:spPr>
              <a:xfrm>
                <a:off x="6367336" y="2257670"/>
                <a:ext cx="54566" cy="49692"/>
              </a:xfrm>
              <a:custGeom>
                <a:avLst/>
                <a:gdLst/>
                <a:ahLst/>
                <a:cxnLst/>
                <a:rect l="l" t="t" r="r" b="b"/>
                <a:pathLst>
                  <a:path w="2530" h="2304" extrusionOk="0">
                    <a:moveTo>
                      <a:pt x="1186" y="1"/>
                    </a:moveTo>
                    <a:cubicBezTo>
                      <a:pt x="971" y="1"/>
                      <a:pt x="753" y="60"/>
                      <a:pt x="555" y="185"/>
                    </a:cubicBezTo>
                    <a:cubicBezTo>
                      <a:pt x="0" y="534"/>
                      <a:pt x="267" y="986"/>
                      <a:pt x="618" y="1543"/>
                    </a:cubicBezTo>
                    <a:cubicBezTo>
                      <a:pt x="881" y="1946"/>
                      <a:pt x="1122" y="2303"/>
                      <a:pt x="1454" y="2303"/>
                    </a:cubicBezTo>
                    <a:cubicBezTo>
                      <a:pt x="1562" y="2303"/>
                      <a:pt x="1680" y="2265"/>
                      <a:pt x="1811" y="2180"/>
                    </a:cubicBezTo>
                    <a:cubicBezTo>
                      <a:pt x="2365" y="1831"/>
                      <a:pt x="2530" y="1090"/>
                      <a:pt x="2181" y="555"/>
                    </a:cubicBezTo>
                    <a:cubicBezTo>
                      <a:pt x="1955" y="197"/>
                      <a:pt x="1576" y="1"/>
                      <a:pt x="118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0" name="Google Shape;5180;p49">
                <a:extLst>
                  <a:ext uri="{FF2B5EF4-FFF2-40B4-BE49-F238E27FC236}">
                    <a16:creationId xmlns:a16="http://schemas.microsoft.com/office/drawing/2014/main" id="{4693F3BE-C9DC-4929-98AF-653699133BD4}"/>
                  </a:ext>
                </a:extLst>
              </p:cNvPr>
              <p:cNvSpPr/>
              <p:nvPr/>
            </p:nvSpPr>
            <p:spPr>
              <a:xfrm>
                <a:off x="6364208" y="2254974"/>
                <a:ext cx="52387" cy="47578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2206" extrusionOk="0">
                    <a:moveTo>
                      <a:pt x="1140" y="0"/>
                    </a:moveTo>
                    <a:cubicBezTo>
                      <a:pt x="932" y="0"/>
                      <a:pt x="721" y="60"/>
                      <a:pt x="535" y="186"/>
                    </a:cubicBezTo>
                    <a:cubicBezTo>
                      <a:pt x="1" y="516"/>
                      <a:pt x="269" y="947"/>
                      <a:pt x="598" y="1482"/>
                    </a:cubicBezTo>
                    <a:cubicBezTo>
                      <a:pt x="844" y="1867"/>
                      <a:pt x="1067" y="2205"/>
                      <a:pt x="1388" y="2205"/>
                    </a:cubicBezTo>
                    <a:cubicBezTo>
                      <a:pt x="1496" y="2205"/>
                      <a:pt x="1615" y="2167"/>
                      <a:pt x="1750" y="2079"/>
                    </a:cubicBezTo>
                    <a:cubicBezTo>
                      <a:pt x="2264" y="1750"/>
                      <a:pt x="2428" y="1050"/>
                      <a:pt x="2099" y="516"/>
                    </a:cubicBezTo>
                    <a:cubicBezTo>
                      <a:pt x="1876" y="186"/>
                      <a:pt x="1510" y="0"/>
                      <a:pt x="114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1" name="Google Shape;5181;p49">
                <a:extLst>
                  <a:ext uri="{FF2B5EF4-FFF2-40B4-BE49-F238E27FC236}">
                    <a16:creationId xmlns:a16="http://schemas.microsoft.com/office/drawing/2014/main" id="{EB44B0F1-D3CB-2147-F68E-471DE3BCF7A6}"/>
                  </a:ext>
                </a:extLst>
              </p:cNvPr>
              <p:cNvSpPr/>
              <p:nvPr/>
            </p:nvSpPr>
            <p:spPr>
              <a:xfrm>
                <a:off x="6364208" y="2255147"/>
                <a:ext cx="44386" cy="47362"/>
              </a:xfrm>
              <a:custGeom>
                <a:avLst/>
                <a:gdLst/>
                <a:ahLst/>
                <a:cxnLst/>
                <a:rect l="l" t="t" r="r" b="b"/>
                <a:pathLst>
                  <a:path w="2058" h="2196" extrusionOk="0">
                    <a:moveTo>
                      <a:pt x="1136" y="1"/>
                    </a:moveTo>
                    <a:cubicBezTo>
                      <a:pt x="931" y="1"/>
                      <a:pt x="724" y="58"/>
                      <a:pt x="535" y="178"/>
                    </a:cubicBezTo>
                    <a:cubicBezTo>
                      <a:pt x="1" y="508"/>
                      <a:pt x="269" y="939"/>
                      <a:pt x="598" y="1474"/>
                    </a:cubicBezTo>
                    <a:cubicBezTo>
                      <a:pt x="857" y="1855"/>
                      <a:pt x="1079" y="2195"/>
                      <a:pt x="1394" y="2195"/>
                    </a:cubicBezTo>
                    <a:cubicBezTo>
                      <a:pt x="1403" y="2195"/>
                      <a:pt x="1412" y="2195"/>
                      <a:pt x="1421" y="2194"/>
                    </a:cubicBezTo>
                    <a:cubicBezTo>
                      <a:pt x="721" y="1660"/>
                      <a:pt x="557" y="1350"/>
                      <a:pt x="2058" y="486"/>
                    </a:cubicBezTo>
                    <a:cubicBezTo>
                      <a:pt x="1837" y="173"/>
                      <a:pt x="1491" y="1"/>
                      <a:pt x="113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2" name="Google Shape;5182;p49">
                <a:extLst>
                  <a:ext uri="{FF2B5EF4-FFF2-40B4-BE49-F238E27FC236}">
                    <a16:creationId xmlns:a16="http://schemas.microsoft.com/office/drawing/2014/main" id="{E2AE3687-7A90-DDD9-A1CD-EBA7087B863F}"/>
                  </a:ext>
                </a:extLst>
              </p:cNvPr>
              <p:cNvSpPr/>
              <p:nvPr/>
            </p:nvSpPr>
            <p:spPr>
              <a:xfrm>
                <a:off x="5772332" y="2563778"/>
                <a:ext cx="55040" cy="49605"/>
              </a:xfrm>
              <a:custGeom>
                <a:avLst/>
                <a:gdLst/>
                <a:ahLst/>
                <a:cxnLst/>
                <a:rect l="l" t="t" r="r" b="b"/>
                <a:pathLst>
                  <a:path w="2552" h="2300" extrusionOk="0">
                    <a:moveTo>
                      <a:pt x="1217" y="1"/>
                    </a:moveTo>
                    <a:cubicBezTo>
                      <a:pt x="989" y="1"/>
                      <a:pt x="758" y="67"/>
                      <a:pt x="557" y="206"/>
                    </a:cubicBezTo>
                    <a:cubicBezTo>
                      <a:pt x="0" y="557"/>
                      <a:pt x="288" y="1010"/>
                      <a:pt x="659" y="1544"/>
                    </a:cubicBezTo>
                    <a:cubicBezTo>
                      <a:pt x="918" y="1955"/>
                      <a:pt x="1155" y="2300"/>
                      <a:pt x="1486" y="2300"/>
                    </a:cubicBezTo>
                    <a:cubicBezTo>
                      <a:pt x="1602" y="2300"/>
                      <a:pt x="1729" y="2257"/>
                      <a:pt x="1873" y="2162"/>
                    </a:cubicBezTo>
                    <a:cubicBezTo>
                      <a:pt x="2408" y="1791"/>
                      <a:pt x="2551" y="1070"/>
                      <a:pt x="2181" y="516"/>
                    </a:cubicBezTo>
                    <a:cubicBezTo>
                      <a:pt x="1963" y="182"/>
                      <a:pt x="1594" y="1"/>
                      <a:pt x="121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3" name="Google Shape;5183;p49">
                <a:extLst>
                  <a:ext uri="{FF2B5EF4-FFF2-40B4-BE49-F238E27FC236}">
                    <a16:creationId xmlns:a16="http://schemas.microsoft.com/office/drawing/2014/main" id="{E52B4DD8-755E-889E-5EC5-A27C5903EDE6}"/>
                  </a:ext>
                </a:extLst>
              </p:cNvPr>
              <p:cNvSpPr/>
              <p:nvPr/>
            </p:nvSpPr>
            <p:spPr>
              <a:xfrm>
                <a:off x="5769247" y="2561427"/>
                <a:ext cx="52797" cy="47341"/>
              </a:xfrm>
              <a:custGeom>
                <a:avLst/>
                <a:gdLst/>
                <a:ahLst/>
                <a:cxnLst/>
                <a:rect l="l" t="t" r="r" b="b"/>
                <a:pathLst>
                  <a:path w="2448" h="2195" extrusionOk="0">
                    <a:moveTo>
                      <a:pt x="1157" y="1"/>
                    </a:moveTo>
                    <a:cubicBezTo>
                      <a:pt x="942" y="1"/>
                      <a:pt x="726" y="62"/>
                      <a:pt x="535" y="192"/>
                    </a:cubicBezTo>
                    <a:cubicBezTo>
                      <a:pt x="0" y="543"/>
                      <a:pt x="288" y="954"/>
                      <a:pt x="617" y="1489"/>
                    </a:cubicBezTo>
                    <a:cubicBezTo>
                      <a:pt x="876" y="1870"/>
                      <a:pt x="1113" y="2194"/>
                      <a:pt x="1428" y="2194"/>
                    </a:cubicBezTo>
                    <a:cubicBezTo>
                      <a:pt x="1537" y="2194"/>
                      <a:pt x="1656" y="2155"/>
                      <a:pt x="1789" y="2065"/>
                    </a:cubicBezTo>
                    <a:cubicBezTo>
                      <a:pt x="2304" y="1714"/>
                      <a:pt x="2447" y="1015"/>
                      <a:pt x="2098" y="501"/>
                    </a:cubicBezTo>
                    <a:cubicBezTo>
                      <a:pt x="1878" y="178"/>
                      <a:pt x="1520" y="1"/>
                      <a:pt x="115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4" name="Google Shape;5184;p49">
                <a:extLst>
                  <a:ext uri="{FF2B5EF4-FFF2-40B4-BE49-F238E27FC236}">
                    <a16:creationId xmlns:a16="http://schemas.microsoft.com/office/drawing/2014/main" id="{F06044E6-BF60-15CC-4B92-1AA2CBFE5D22}"/>
                  </a:ext>
                </a:extLst>
              </p:cNvPr>
              <p:cNvSpPr/>
              <p:nvPr/>
            </p:nvSpPr>
            <p:spPr>
              <a:xfrm>
                <a:off x="5769247" y="2561384"/>
                <a:ext cx="44386" cy="47276"/>
              </a:xfrm>
              <a:custGeom>
                <a:avLst/>
                <a:gdLst/>
                <a:ahLst/>
                <a:cxnLst/>
                <a:rect l="l" t="t" r="r" b="b"/>
                <a:pathLst>
                  <a:path w="2058" h="2192" extrusionOk="0">
                    <a:moveTo>
                      <a:pt x="1146" y="1"/>
                    </a:moveTo>
                    <a:cubicBezTo>
                      <a:pt x="934" y="1"/>
                      <a:pt x="722" y="62"/>
                      <a:pt x="535" y="194"/>
                    </a:cubicBezTo>
                    <a:cubicBezTo>
                      <a:pt x="0" y="545"/>
                      <a:pt x="288" y="956"/>
                      <a:pt x="617" y="1491"/>
                    </a:cubicBezTo>
                    <a:cubicBezTo>
                      <a:pt x="876" y="1870"/>
                      <a:pt x="1117" y="2191"/>
                      <a:pt x="1432" y="2191"/>
                    </a:cubicBezTo>
                    <a:cubicBezTo>
                      <a:pt x="1441" y="2191"/>
                      <a:pt x="1450" y="2191"/>
                      <a:pt x="1460" y="2190"/>
                    </a:cubicBezTo>
                    <a:cubicBezTo>
                      <a:pt x="741" y="1675"/>
                      <a:pt x="576" y="1367"/>
                      <a:pt x="2057" y="462"/>
                    </a:cubicBezTo>
                    <a:cubicBezTo>
                      <a:pt x="1839" y="167"/>
                      <a:pt x="1494" y="1"/>
                      <a:pt x="114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5" name="Google Shape;5185;p49">
                <a:extLst>
                  <a:ext uri="{FF2B5EF4-FFF2-40B4-BE49-F238E27FC236}">
                    <a16:creationId xmlns:a16="http://schemas.microsoft.com/office/drawing/2014/main" id="{3C04AD46-4162-9EFC-87C7-E0AC9F50585A}"/>
                  </a:ext>
                </a:extLst>
              </p:cNvPr>
              <p:cNvSpPr/>
              <p:nvPr/>
            </p:nvSpPr>
            <p:spPr>
              <a:xfrm>
                <a:off x="5660979" y="2623132"/>
                <a:ext cx="54566" cy="49454"/>
              </a:xfrm>
              <a:custGeom>
                <a:avLst/>
                <a:gdLst/>
                <a:ahLst/>
                <a:cxnLst/>
                <a:rect l="l" t="t" r="r" b="b"/>
                <a:pathLst>
                  <a:path w="2530" h="2293" extrusionOk="0">
                    <a:moveTo>
                      <a:pt x="1180" y="0"/>
                    </a:moveTo>
                    <a:cubicBezTo>
                      <a:pt x="957" y="0"/>
                      <a:pt x="732" y="62"/>
                      <a:pt x="535" y="191"/>
                    </a:cubicBezTo>
                    <a:cubicBezTo>
                      <a:pt x="0" y="562"/>
                      <a:pt x="267" y="1014"/>
                      <a:pt x="637" y="1549"/>
                    </a:cubicBezTo>
                    <a:cubicBezTo>
                      <a:pt x="900" y="1950"/>
                      <a:pt x="1139" y="2292"/>
                      <a:pt x="1476" y="2292"/>
                    </a:cubicBezTo>
                    <a:cubicBezTo>
                      <a:pt x="1588" y="2292"/>
                      <a:pt x="1712" y="2254"/>
                      <a:pt x="1852" y="2166"/>
                    </a:cubicBezTo>
                    <a:cubicBezTo>
                      <a:pt x="2387" y="1796"/>
                      <a:pt x="2530" y="1055"/>
                      <a:pt x="2160" y="520"/>
                    </a:cubicBezTo>
                    <a:cubicBezTo>
                      <a:pt x="1939" y="183"/>
                      <a:pt x="1563" y="0"/>
                      <a:pt x="118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6" name="Google Shape;5186;p49">
                <a:extLst>
                  <a:ext uri="{FF2B5EF4-FFF2-40B4-BE49-F238E27FC236}">
                    <a16:creationId xmlns:a16="http://schemas.microsoft.com/office/drawing/2014/main" id="{18D9902B-12DE-E286-663F-5F5FE1A1D785}"/>
                  </a:ext>
                </a:extLst>
              </p:cNvPr>
              <p:cNvSpPr/>
              <p:nvPr/>
            </p:nvSpPr>
            <p:spPr>
              <a:xfrm>
                <a:off x="5657851" y="2620436"/>
                <a:ext cx="52387" cy="47535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2204" extrusionOk="0">
                    <a:moveTo>
                      <a:pt x="1138" y="1"/>
                    </a:moveTo>
                    <a:cubicBezTo>
                      <a:pt x="923" y="1"/>
                      <a:pt x="706" y="63"/>
                      <a:pt x="516" y="193"/>
                    </a:cubicBezTo>
                    <a:cubicBezTo>
                      <a:pt x="1" y="542"/>
                      <a:pt x="269" y="975"/>
                      <a:pt x="598" y="1488"/>
                    </a:cubicBezTo>
                    <a:cubicBezTo>
                      <a:pt x="860" y="1875"/>
                      <a:pt x="1100" y="2203"/>
                      <a:pt x="1421" y="2203"/>
                    </a:cubicBezTo>
                    <a:cubicBezTo>
                      <a:pt x="1527" y="2203"/>
                      <a:pt x="1642" y="2167"/>
                      <a:pt x="1770" y="2086"/>
                    </a:cubicBezTo>
                    <a:cubicBezTo>
                      <a:pt x="2285" y="1735"/>
                      <a:pt x="2428" y="1036"/>
                      <a:pt x="2079" y="501"/>
                    </a:cubicBezTo>
                    <a:cubicBezTo>
                      <a:pt x="1859" y="178"/>
                      <a:pt x="1501" y="1"/>
                      <a:pt x="113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7" name="Google Shape;5187;p49">
                <a:extLst>
                  <a:ext uri="{FF2B5EF4-FFF2-40B4-BE49-F238E27FC236}">
                    <a16:creationId xmlns:a16="http://schemas.microsoft.com/office/drawing/2014/main" id="{FCD079B7-180A-FE4E-19C3-2BE187E9E2BF}"/>
                  </a:ext>
                </a:extLst>
              </p:cNvPr>
              <p:cNvSpPr/>
              <p:nvPr/>
            </p:nvSpPr>
            <p:spPr>
              <a:xfrm>
                <a:off x="5657851" y="2620608"/>
                <a:ext cx="43976" cy="47103"/>
              </a:xfrm>
              <a:custGeom>
                <a:avLst/>
                <a:gdLst/>
                <a:ahLst/>
                <a:cxnLst/>
                <a:rect l="l" t="t" r="r" b="b"/>
                <a:pathLst>
                  <a:path w="2039" h="2184" extrusionOk="0">
                    <a:moveTo>
                      <a:pt x="1131" y="0"/>
                    </a:moveTo>
                    <a:cubicBezTo>
                      <a:pt x="918" y="0"/>
                      <a:pt x="703" y="60"/>
                      <a:pt x="516" y="185"/>
                    </a:cubicBezTo>
                    <a:cubicBezTo>
                      <a:pt x="1" y="534"/>
                      <a:pt x="269" y="967"/>
                      <a:pt x="598" y="1480"/>
                    </a:cubicBezTo>
                    <a:cubicBezTo>
                      <a:pt x="870" y="1868"/>
                      <a:pt x="1086" y="2183"/>
                      <a:pt x="1386" y="2183"/>
                    </a:cubicBezTo>
                    <a:cubicBezTo>
                      <a:pt x="1404" y="2183"/>
                      <a:pt x="1422" y="2182"/>
                      <a:pt x="1441" y="2180"/>
                    </a:cubicBezTo>
                    <a:cubicBezTo>
                      <a:pt x="721" y="1686"/>
                      <a:pt x="557" y="1378"/>
                      <a:pt x="2038" y="452"/>
                    </a:cubicBezTo>
                    <a:cubicBezTo>
                      <a:pt x="1821" y="159"/>
                      <a:pt x="1478" y="0"/>
                      <a:pt x="11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8" name="Google Shape;5188;p49">
                <a:extLst>
                  <a:ext uri="{FF2B5EF4-FFF2-40B4-BE49-F238E27FC236}">
                    <a16:creationId xmlns:a16="http://schemas.microsoft.com/office/drawing/2014/main" id="{203E9BE4-33F6-25B1-BA59-ECD4D7852AF2}"/>
                  </a:ext>
                </a:extLst>
              </p:cNvPr>
              <p:cNvSpPr/>
              <p:nvPr/>
            </p:nvSpPr>
            <p:spPr>
              <a:xfrm>
                <a:off x="5533191" y="2692795"/>
                <a:ext cx="55040" cy="49433"/>
              </a:xfrm>
              <a:custGeom>
                <a:avLst/>
                <a:gdLst/>
                <a:ahLst/>
                <a:cxnLst/>
                <a:rect l="l" t="t" r="r" b="b"/>
                <a:pathLst>
                  <a:path w="2552" h="2292" extrusionOk="0">
                    <a:moveTo>
                      <a:pt x="1190" y="0"/>
                    </a:moveTo>
                    <a:cubicBezTo>
                      <a:pt x="967" y="0"/>
                      <a:pt x="740" y="62"/>
                      <a:pt x="536" y="190"/>
                    </a:cubicBezTo>
                    <a:cubicBezTo>
                      <a:pt x="1" y="561"/>
                      <a:pt x="289" y="1013"/>
                      <a:pt x="638" y="1548"/>
                    </a:cubicBezTo>
                    <a:cubicBezTo>
                      <a:pt x="915" y="1949"/>
                      <a:pt x="1158" y="2292"/>
                      <a:pt x="1487" y="2292"/>
                    </a:cubicBezTo>
                    <a:cubicBezTo>
                      <a:pt x="1598" y="2292"/>
                      <a:pt x="1718" y="2253"/>
                      <a:pt x="1852" y="2165"/>
                    </a:cubicBezTo>
                    <a:cubicBezTo>
                      <a:pt x="2407" y="1795"/>
                      <a:pt x="2552" y="1054"/>
                      <a:pt x="2181" y="520"/>
                    </a:cubicBezTo>
                    <a:cubicBezTo>
                      <a:pt x="1947" y="182"/>
                      <a:pt x="1574" y="0"/>
                      <a:pt x="119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9" name="Google Shape;5189;p49">
                <a:extLst>
                  <a:ext uri="{FF2B5EF4-FFF2-40B4-BE49-F238E27FC236}">
                    <a16:creationId xmlns:a16="http://schemas.microsoft.com/office/drawing/2014/main" id="{81201826-15C3-64F2-72C8-9010B874EB0D}"/>
                  </a:ext>
                </a:extLst>
              </p:cNvPr>
              <p:cNvSpPr/>
              <p:nvPr/>
            </p:nvSpPr>
            <p:spPr>
              <a:xfrm>
                <a:off x="5530064" y="2690099"/>
                <a:ext cx="52387" cy="47341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2195" extrusionOk="0">
                    <a:moveTo>
                      <a:pt x="1154" y="1"/>
                    </a:moveTo>
                    <a:cubicBezTo>
                      <a:pt x="936" y="1"/>
                      <a:pt x="715" y="62"/>
                      <a:pt x="516" y="192"/>
                    </a:cubicBezTo>
                    <a:cubicBezTo>
                      <a:pt x="1" y="542"/>
                      <a:pt x="269" y="974"/>
                      <a:pt x="618" y="1489"/>
                    </a:cubicBezTo>
                    <a:cubicBezTo>
                      <a:pt x="878" y="1870"/>
                      <a:pt x="1104" y="2194"/>
                      <a:pt x="1412" y="2194"/>
                    </a:cubicBezTo>
                    <a:cubicBezTo>
                      <a:pt x="1520" y="2194"/>
                      <a:pt x="1637" y="2155"/>
                      <a:pt x="1770" y="2065"/>
                    </a:cubicBezTo>
                    <a:cubicBezTo>
                      <a:pt x="2305" y="1714"/>
                      <a:pt x="2428" y="1015"/>
                      <a:pt x="2099" y="501"/>
                    </a:cubicBezTo>
                    <a:cubicBezTo>
                      <a:pt x="1880" y="177"/>
                      <a:pt x="1522" y="1"/>
                      <a:pt x="11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0" name="Google Shape;5190;p49">
                <a:extLst>
                  <a:ext uri="{FF2B5EF4-FFF2-40B4-BE49-F238E27FC236}">
                    <a16:creationId xmlns:a16="http://schemas.microsoft.com/office/drawing/2014/main" id="{98B8DBB7-DEC1-96CC-7EF0-509411B8FAA3}"/>
                  </a:ext>
                </a:extLst>
              </p:cNvPr>
              <p:cNvSpPr/>
              <p:nvPr/>
            </p:nvSpPr>
            <p:spPr>
              <a:xfrm>
                <a:off x="5530064" y="2690250"/>
                <a:ext cx="44407" cy="47082"/>
              </a:xfrm>
              <a:custGeom>
                <a:avLst/>
                <a:gdLst/>
                <a:ahLst/>
                <a:cxnLst/>
                <a:rect l="l" t="t" r="r" b="b"/>
                <a:pathLst>
                  <a:path w="2059" h="2183" extrusionOk="0">
                    <a:moveTo>
                      <a:pt x="1140" y="0"/>
                    </a:moveTo>
                    <a:cubicBezTo>
                      <a:pt x="927" y="0"/>
                      <a:pt x="711" y="60"/>
                      <a:pt x="516" y="185"/>
                    </a:cubicBezTo>
                    <a:cubicBezTo>
                      <a:pt x="1" y="535"/>
                      <a:pt x="269" y="967"/>
                      <a:pt x="618" y="1482"/>
                    </a:cubicBezTo>
                    <a:cubicBezTo>
                      <a:pt x="878" y="1881"/>
                      <a:pt x="1118" y="2182"/>
                      <a:pt x="1432" y="2182"/>
                    </a:cubicBezTo>
                    <a:cubicBezTo>
                      <a:pt x="1442" y="2182"/>
                      <a:pt x="1452" y="2182"/>
                      <a:pt x="1462" y="2181"/>
                    </a:cubicBezTo>
                    <a:cubicBezTo>
                      <a:pt x="741" y="1666"/>
                      <a:pt x="577" y="1378"/>
                      <a:pt x="2058" y="453"/>
                    </a:cubicBezTo>
                    <a:cubicBezTo>
                      <a:pt x="1828" y="159"/>
                      <a:pt x="1488" y="0"/>
                      <a:pt x="114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1" name="Google Shape;5191;p49">
                <a:extLst>
                  <a:ext uri="{FF2B5EF4-FFF2-40B4-BE49-F238E27FC236}">
                    <a16:creationId xmlns:a16="http://schemas.microsoft.com/office/drawing/2014/main" id="{9820B5FB-D25C-B24B-5F9D-280D57EE095C}"/>
                  </a:ext>
                </a:extLst>
              </p:cNvPr>
              <p:cNvSpPr/>
              <p:nvPr/>
            </p:nvSpPr>
            <p:spPr>
              <a:xfrm>
                <a:off x="5880169" y="2508220"/>
                <a:ext cx="54566" cy="49433"/>
              </a:xfrm>
              <a:custGeom>
                <a:avLst/>
                <a:gdLst/>
                <a:ahLst/>
                <a:cxnLst/>
                <a:rect l="l" t="t" r="r" b="b"/>
                <a:pathLst>
                  <a:path w="2530" h="2292" extrusionOk="0">
                    <a:moveTo>
                      <a:pt x="1181" y="0"/>
                    </a:moveTo>
                    <a:cubicBezTo>
                      <a:pt x="957" y="0"/>
                      <a:pt x="732" y="62"/>
                      <a:pt x="535" y="190"/>
                    </a:cubicBezTo>
                    <a:cubicBezTo>
                      <a:pt x="0" y="561"/>
                      <a:pt x="267" y="1013"/>
                      <a:pt x="637" y="1548"/>
                    </a:cubicBezTo>
                    <a:cubicBezTo>
                      <a:pt x="914" y="1949"/>
                      <a:pt x="1157" y="2292"/>
                      <a:pt x="1487" y="2292"/>
                    </a:cubicBezTo>
                    <a:cubicBezTo>
                      <a:pt x="1597" y="2292"/>
                      <a:pt x="1717" y="2253"/>
                      <a:pt x="1852" y="2165"/>
                    </a:cubicBezTo>
                    <a:cubicBezTo>
                      <a:pt x="2387" y="1795"/>
                      <a:pt x="2530" y="1054"/>
                      <a:pt x="2181" y="519"/>
                    </a:cubicBezTo>
                    <a:cubicBezTo>
                      <a:pt x="1947" y="182"/>
                      <a:pt x="1565" y="0"/>
                      <a:pt x="118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2" name="Google Shape;5192;p49">
                <a:extLst>
                  <a:ext uri="{FF2B5EF4-FFF2-40B4-BE49-F238E27FC236}">
                    <a16:creationId xmlns:a16="http://schemas.microsoft.com/office/drawing/2014/main" id="{1D16C863-F70B-3F6C-6DE4-E0C3D208A4EE}"/>
                  </a:ext>
                </a:extLst>
              </p:cNvPr>
              <p:cNvSpPr/>
              <p:nvPr/>
            </p:nvSpPr>
            <p:spPr>
              <a:xfrm>
                <a:off x="5877042" y="2505718"/>
                <a:ext cx="52366" cy="47319"/>
              </a:xfrm>
              <a:custGeom>
                <a:avLst/>
                <a:gdLst/>
                <a:ahLst/>
                <a:cxnLst/>
                <a:rect l="l" t="t" r="r" b="b"/>
                <a:pathLst>
                  <a:path w="2428" h="2194" extrusionOk="0">
                    <a:moveTo>
                      <a:pt x="1140" y="0"/>
                    </a:moveTo>
                    <a:cubicBezTo>
                      <a:pt x="924" y="0"/>
                      <a:pt x="707" y="60"/>
                      <a:pt x="515" y="183"/>
                    </a:cubicBezTo>
                    <a:cubicBezTo>
                      <a:pt x="0" y="533"/>
                      <a:pt x="269" y="965"/>
                      <a:pt x="617" y="1480"/>
                    </a:cubicBezTo>
                    <a:cubicBezTo>
                      <a:pt x="881" y="1865"/>
                      <a:pt x="1109" y="2193"/>
                      <a:pt x="1424" y="2193"/>
                    </a:cubicBezTo>
                    <a:cubicBezTo>
                      <a:pt x="1528" y="2193"/>
                      <a:pt x="1642" y="2157"/>
                      <a:pt x="1770" y="2076"/>
                    </a:cubicBezTo>
                    <a:cubicBezTo>
                      <a:pt x="2285" y="1727"/>
                      <a:pt x="2428" y="1027"/>
                      <a:pt x="2079" y="492"/>
                    </a:cubicBezTo>
                    <a:cubicBezTo>
                      <a:pt x="1859" y="169"/>
                      <a:pt x="1502" y="0"/>
                      <a:pt x="114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3" name="Google Shape;5193;p49">
                <a:extLst>
                  <a:ext uri="{FF2B5EF4-FFF2-40B4-BE49-F238E27FC236}">
                    <a16:creationId xmlns:a16="http://schemas.microsoft.com/office/drawing/2014/main" id="{C98713CD-E7C6-3A84-A3E6-49D38A6675C1}"/>
                  </a:ext>
                </a:extLst>
              </p:cNvPr>
              <p:cNvSpPr/>
              <p:nvPr/>
            </p:nvSpPr>
            <p:spPr>
              <a:xfrm>
                <a:off x="5877042" y="2505697"/>
                <a:ext cx="43955" cy="47103"/>
              </a:xfrm>
              <a:custGeom>
                <a:avLst/>
                <a:gdLst/>
                <a:ahLst/>
                <a:cxnLst/>
                <a:rect l="l" t="t" r="r" b="b"/>
                <a:pathLst>
                  <a:path w="2038" h="2184" extrusionOk="0">
                    <a:moveTo>
                      <a:pt x="1124" y="0"/>
                    </a:moveTo>
                    <a:cubicBezTo>
                      <a:pt x="913" y="0"/>
                      <a:pt x="701" y="60"/>
                      <a:pt x="515" y="184"/>
                    </a:cubicBezTo>
                    <a:cubicBezTo>
                      <a:pt x="0" y="534"/>
                      <a:pt x="269" y="966"/>
                      <a:pt x="617" y="1481"/>
                    </a:cubicBezTo>
                    <a:cubicBezTo>
                      <a:pt x="870" y="1869"/>
                      <a:pt x="1085" y="2184"/>
                      <a:pt x="1403" y="2184"/>
                    </a:cubicBezTo>
                    <a:cubicBezTo>
                      <a:pt x="1422" y="2184"/>
                      <a:pt x="1442" y="2183"/>
                      <a:pt x="1462" y="2180"/>
                    </a:cubicBezTo>
                    <a:cubicBezTo>
                      <a:pt x="741" y="1686"/>
                      <a:pt x="557" y="1377"/>
                      <a:pt x="2038" y="472"/>
                    </a:cubicBezTo>
                    <a:cubicBezTo>
                      <a:pt x="1819" y="164"/>
                      <a:pt x="1473" y="0"/>
                      <a:pt x="112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4" name="Google Shape;5194;p49">
                <a:extLst>
                  <a:ext uri="{FF2B5EF4-FFF2-40B4-BE49-F238E27FC236}">
                    <a16:creationId xmlns:a16="http://schemas.microsoft.com/office/drawing/2014/main" id="{C00743EA-F28B-C626-A06C-49638922AC20}"/>
                  </a:ext>
                </a:extLst>
              </p:cNvPr>
              <p:cNvSpPr/>
              <p:nvPr/>
            </p:nvSpPr>
            <p:spPr>
              <a:xfrm>
                <a:off x="7394035" y="1958486"/>
                <a:ext cx="52797" cy="50188"/>
              </a:xfrm>
              <a:custGeom>
                <a:avLst/>
                <a:gdLst/>
                <a:ahLst/>
                <a:cxnLst/>
                <a:rect l="l" t="t" r="r" b="b"/>
                <a:pathLst>
                  <a:path w="2448" h="2327" extrusionOk="0">
                    <a:moveTo>
                      <a:pt x="1100" y="1"/>
                    </a:moveTo>
                    <a:cubicBezTo>
                      <a:pt x="931" y="1"/>
                      <a:pt x="760" y="35"/>
                      <a:pt x="596" y="109"/>
                    </a:cubicBezTo>
                    <a:cubicBezTo>
                      <a:pt x="1" y="397"/>
                      <a:pt x="226" y="869"/>
                      <a:pt x="514" y="1467"/>
                    </a:cubicBezTo>
                    <a:cubicBezTo>
                      <a:pt x="728" y="1942"/>
                      <a:pt x="929" y="2327"/>
                      <a:pt x="1304" y="2327"/>
                    </a:cubicBezTo>
                    <a:cubicBezTo>
                      <a:pt x="1399" y="2327"/>
                      <a:pt x="1505" y="2302"/>
                      <a:pt x="1625" y="2248"/>
                    </a:cubicBezTo>
                    <a:cubicBezTo>
                      <a:pt x="2201" y="1960"/>
                      <a:pt x="2448" y="1261"/>
                      <a:pt x="2181" y="663"/>
                    </a:cubicBezTo>
                    <a:cubicBezTo>
                      <a:pt x="1972" y="245"/>
                      <a:pt x="1546" y="1"/>
                      <a:pt x="110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5" name="Google Shape;5195;p49">
                <a:extLst>
                  <a:ext uri="{FF2B5EF4-FFF2-40B4-BE49-F238E27FC236}">
                    <a16:creationId xmlns:a16="http://schemas.microsoft.com/office/drawing/2014/main" id="{07692134-244E-0722-AAF2-93ECB3D2A776}"/>
                  </a:ext>
                </a:extLst>
              </p:cNvPr>
              <p:cNvSpPr/>
              <p:nvPr/>
            </p:nvSpPr>
            <p:spPr>
              <a:xfrm>
                <a:off x="7396235" y="1965064"/>
                <a:ext cx="50597" cy="48052"/>
              </a:xfrm>
              <a:custGeom>
                <a:avLst/>
                <a:gdLst/>
                <a:ahLst/>
                <a:cxnLst/>
                <a:rect l="l" t="t" r="r" b="b"/>
                <a:pathLst>
                  <a:path w="2346" h="2228" extrusionOk="0">
                    <a:moveTo>
                      <a:pt x="1054" y="0"/>
                    </a:moveTo>
                    <a:cubicBezTo>
                      <a:pt x="889" y="0"/>
                      <a:pt x="720" y="36"/>
                      <a:pt x="557" y="112"/>
                    </a:cubicBezTo>
                    <a:cubicBezTo>
                      <a:pt x="1" y="380"/>
                      <a:pt x="206" y="832"/>
                      <a:pt x="475" y="1408"/>
                    </a:cubicBezTo>
                    <a:cubicBezTo>
                      <a:pt x="687" y="1851"/>
                      <a:pt x="875" y="2228"/>
                      <a:pt x="1233" y="2228"/>
                    </a:cubicBezTo>
                    <a:cubicBezTo>
                      <a:pt x="1325" y="2228"/>
                      <a:pt x="1427" y="2203"/>
                      <a:pt x="1544" y="2149"/>
                    </a:cubicBezTo>
                    <a:cubicBezTo>
                      <a:pt x="2099" y="1881"/>
                      <a:pt x="2346" y="1203"/>
                      <a:pt x="2058" y="646"/>
                    </a:cubicBezTo>
                    <a:cubicBezTo>
                      <a:pt x="1867" y="233"/>
                      <a:pt x="1473" y="0"/>
                      <a:pt x="105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6" name="Google Shape;5196;p49">
                <a:extLst>
                  <a:ext uri="{FF2B5EF4-FFF2-40B4-BE49-F238E27FC236}">
                    <a16:creationId xmlns:a16="http://schemas.microsoft.com/office/drawing/2014/main" id="{8CE34306-DC15-218D-8877-00433EF37F6B}"/>
                  </a:ext>
                </a:extLst>
              </p:cNvPr>
              <p:cNvSpPr/>
              <p:nvPr/>
            </p:nvSpPr>
            <p:spPr>
              <a:xfrm>
                <a:off x="7398478" y="1971901"/>
                <a:ext cx="47470" cy="41215"/>
              </a:xfrm>
              <a:custGeom>
                <a:avLst/>
                <a:gdLst/>
                <a:ahLst/>
                <a:cxnLst/>
                <a:rect l="l" t="t" r="r" b="b"/>
                <a:pathLst>
                  <a:path w="2201" h="1911" extrusionOk="0">
                    <a:moveTo>
                      <a:pt x="185" y="0"/>
                    </a:moveTo>
                    <a:lnTo>
                      <a:pt x="185" y="0"/>
                    </a:lnTo>
                    <a:cubicBezTo>
                      <a:pt x="0" y="269"/>
                      <a:pt x="165" y="659"/>
                      <a:pt x="371" y="1091"/>
                    </a:cubicBezTo>
                    <a:cubicBezTo>
                      <a:pt x="583" y="1534"/>
                      <a:pt x="771" y="1911"/>
                      <a:pt x="1129" y="1911"/>
                    </a:cubicBezTo>
                    <a:cubicBezTo>
                      <a:pt x="1221" y="1911"/>
                      <a:pt x="1323" y="1886"/>
                      <a:pt x="1440" y="1832"/>
                    </a:cubicBezTo>
                    <a:cubicBezTo>
                      <a:pt x="1975" y="1564"/>
                      <a:pt x="2201" y="927"/>
                      <a:pt x="1975" y="371"/>
                    </a:cubicBezTo>
                    <a:lnTo>
                      <a:pt x="1975" y="371"/>
                    </a:lnTo>
                    <a:cubicBezTo>
                      <a:pt x="1352" y="703"/>
                      <a:pt x="953" y="851"/>
                      <a:pt x="694" y="851"/>
                    </a:cubicBezTo>
                    <a:cubicBezTo>
                      <a:pt x="312" y="851"/>
                      <a:pt x="234" y="528"/>
                      <a:pt x="18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7" name="Google Shape;5197;p49">
                <a:extLst>
                  <a:ext uri="{FF2B5EF4-FFF2-40B4-BE49-F238E27FC236}">
                    <a16:creationId xmlns:a16="http://schemas.microsoft.com/office/drawing/2014/main" id="{80D81741-107A-A076-DC95-7D9BA268D207}"/>
                  </a:ext>
                </a:extLst>
              </p:cNvPr>
              <p:cNvSpPr/>
              <p:nvPr/>
            </p:nvSpPr>
            <p:spPr>
              <a:xfrm>
                <a:off x="7286198" y="2024590"/>
                <a:ext cx="52840" cy="50188"/>
              </a:xfrm>
              <a:custGeom>
                <a:avLst/>
                <a:gdLst/>
                <a:ahLst/>
                <a:cxnLst/>
                <a:rect l="l" t="t" r="r" b="b"/>
                <a:pathLst>
                  <a:path w="2450" h="2327" extrusionOk="0">
                    <a:moveTo>
                      <a:pt x="1090" y="1"/>
                    </a:moveTo>
                    <a:cubicBezTo>
                      <a:pt x="923" y="1"/>
                      <a:pt x="755" y="36"/>
                      <a:pt x="598" y="108"/>
                    </a:cubicBezTo>
                    <a:cubicBezTo>
                      <a:pt x="1" y="396"/>
                      <a:pt x="228" y="870"/>
                      <a:pt x="494" y="1466"/>
                    </a:cubicBezTo>
                    <a:cubicBezTo>
                      <a:pt x="724" y="1943"/>
                      <a:pt x="928" y="2327"/>
                      <a:pt x="1293" y="2327"/>
                    </a:cubicBezTo>
                    <a:cubicBezTo>
                      <a:pt x="1386" y="2327"/>
                      <a:pt x="1489" y="2302"/>
                      <a:pt x="1605" y="2248"/>
                    </a:cubicBezTo>
                    <a:cubicBezTo>
                      <a:pt x="2203" y="1960"/>
                      <a:pt x="2450" y="1260"/>
                      <a:pt x="2162" y="665"/>
                    </a:cubicBezTo>
                    <a:cubicBezTo>
                      <a:pt x="1967" y="246"/>
                      <a:pt x="1533" y="1"/>
                      <a:pt x="109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8" name="Google Shape;5198;p49">
                <a:extLst>
                  <a:ext uri="{FF2B5EF4-FFF2-40B4-BE49-F238E27FC236}">
                    <a16:creationId xmlns:a16="http://schemas.microsoft.com/office/drawing/2014/main" id="{61B96FC2-C354-7536-9A37-4D858862B3F4}"/>
                  </a:ext>
                </a:extLst>
              </p:cNvPr>
              <p:cNvSpPr/>
              <p:nvPr/>
            </p:nvSpPr>
            <p:spPr>
              <a:xfrm>
                <a:off x="7288441" y="2031169"/>
                <a:ext cx="50144" cy="48052"/>
              </a:xfrm>
              <a:custGeom>
                <a:avLst/>
                <a:gdLst/>
                <a:ahLst/>
                <a:cxnLst/>
                <a:rect l="l" t="t" r="r" b="b"/>
                <a:pathLst>
                  <a:path w="2325" h="2228" extrusionOk="0">
                    <a:moveTo>
                      <a:pt x="1044" y="1"/>
                    </a:moveTo>
                    <a:cubicBezTo>
                      <a:pt x="879" y="1"/>
                      <a:pt x="712" y="37"/>
                      <a:pt x="555" y="113"/>
                    </a:cubicBezTo>
                    <a:cubicBezTo>
                      <a:pt x="0" y="379"/>
                      <a:pt x="206" y="832"/>
                      <a:pt x="473" y="1408"/>
                    </a:cubicBezTo>
                    <a:cubicBezTo>
                      <a:pt x="686" y="1851"/>
                      <a:pt x="873" y="2228"/>
                      <a:pt x="1231" y="2228"/>
                    </a:cubicBezTo>
                    <a:cubicBezTo>
                      <a:pt x="1322" y="2228"/>
                      <a:pt x="1425" y="2203"/>
                      <a:pt x="1543" y="2149"/>
                    </a:cubicBezTo>
                    <a:cubicBezTo>
                      <a:pt x="2099" y="1882"/>
                      <a:pt x="2324" y="1202"/>
                      <a:pt x="2058" y="648"/>
                    </a:cubicBezTo>
                    <a:cubicBezTo>
                      <a:pt x="1865" y="234"/>
                      <a:pt x="1462" y="1"/>
                      <a:pt x="104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9" name="Google Shape;5199;p49">
                <a:extLst>
                  <a:ext uri="{FF2B5EF4-FFF2-40B4-BE49-F238E27FC236}">
                    <a16:creationId xmlns:a16="http://schemas.microsoft.com/office/drawing/2014/main" id="{85411306-75D7-1CEF-AB50-3AD40356D665}"/>
                  </a:ext>
                </a:extLst>
              </p:cNvPr>
              <p:cNvSpPr/>
              <p:nvPr/>
            </p:nvSpPr>
            <p:spPr>
              <a:xfrm>
                <a:off x="7290640" y="2038027"/>
                <a:ext cx="47513" cy="41194"/>
              </a:xfrm>
              <a:custGeom>
                <a:avLst/>
                <a:gdLst/>
                <a:ahLst/>
                <a:cxnLst/>
                <a:rect l="l" t="t" r="r" b="b"/>
                <a:pathLst>
                  <a:path w="2203" h="1910" extrusionOk="0">
                    <a:moveTo>
                      <a:pt x="186" y="0"/>
                    </a:moveTo>
                    <a:cubicBezTo>
                      <a:pt x="0" y="267"/>
                      <a:pt x="165" y="659"/>
                      <a:pt x="371" y="1090"/>
                    </a:cubicBezTo>
                    <a:cubicBezTo>
                      <a:pt x="584" y="1533"/>
                      <a:pt x="771" y="1910"/>
                      <a:pt x="1129" y="1910"/>
                    </a:cubicBezTo>
                    <a:cubicBezTo>
                      <a:pt x="1220" y="1910"/>
                      <a:pt x="1323" y="1885"/>
                      <a:pt x="1441" y="1831"/>
                    </a:cubicBezTo>
                    <a:cubicBezTo>
                      <a:pt x="1975" y="1564"/>
                      <a:pt x="2203" y="925"/>
                      <a:pt x="1975" y="371"/>
                    </a:cubicBezTo>
                    <a:lnTo>
                      <a:pt x="1975" y="371"/>
                    </a:lnTo>
                    <a:cubicBezTo>
                      <a:pt x="1353" y="703"/>
                      <a:pt x="955" y="850"/>
                      <a:pt x="696" y="850"/>
                    </a:cubicBezTo>
                    <a:cubicBezTo>
                      <a:pt x="314" y="850"/>
                      <a:pt x="236" y="528"/>
                      <a:pt x="18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0" name="Google Shape;5200;p49">
                <a:extLst>
                  <a:ext uri="{FF2B5EF4-FFF2-40B4-BE49-F238E27FC236}">
                    <a16:creationId xmlns:a16="http://schemas.microsoft.com/office/drawing/2014/main" id="{B4BD5891-35F5-F40E-582E-F7045D5F80E7}"/>
                  </a:ext>
                </a:extLst>
              </p:cNvPr>
              <p:cNvSpPr/>
              <p:nvPr/>
            </p:nvSpPr>
            <p:spPr>
              <a:xfrm>
                <a:off x="7161537" y="2098869"/>
                <a:ext cx="52819" cy="50403"/>
              </a:xfrm>
              <a:custGeom>
                <a:avLst/>
                <a:gdLst/>
                <a:ahLst/>
                <a:cxnLst/>
                <a:rect l="l" t="t" r="r" b="b"/>
                <a:pathLst>
                  <a:path w="2449" h="2337" extrusionOk="0">
                    <a:moveTo>
                      <a:pt x="1107" y="0"/>
                    </a:moveTo>
                    <a:cubicBezTo>
                      <a:pt x="934" y="0"/>
                      <a:pt x="760" y="39"/>
                      <a:pt x="597" y="120"/>
                    </a:cubicBezTo>
                    <a:cubicBezTo>
                      <a:pt x="1" y="408"/>
                      <a:pt x="226" y="882"/>
                      <a:pt x="494" y="1478"/>
                    </a:cubicBezTo>
                    <a:cubicBezTo>
                      <a:pt x="726" y="1940"/>
                      <a:pt x="930" y="2337"/>
                      <a:pt x="1300" y="2337"/>
                    </a:cubicBezTo>
                    <a:cubicBezTo>
                      <a:pt x="1391" y="2337"/>
                      <a:pt x="1492" y="2313"/>
                      <a:pt x="1605" y="2260"/>
                    </a:cubicBezTo>
                    <a:cubicBezTo>
                      <a:pt x="2201" y="1972"/>
                      <a:pt x="2448" y="1272"/>
                      <a:pt x="2160" y="677"/>
                    </a:cubicBezTo>
                    <a:cubicBezTo>
                      <a:pt x="1969" y="248"/>
                      <a:pt x="1544" y="0"/>
                      <a:pt x="110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1" name="Google Shape;5201;p49">
                <a:extLst>
                  <a:ext uri="{FF2B5EF4-FFF2-40B4-BE49-F238E27FC236}">
                    <a16:creationId xmlns:a16="http://schemas.microsoft.com/office/drawing/2014/main" id="{C719416E-A94B-7203-DB89-09BD6DBDF43A}"/>
                  </a:ext>
                </a:extLst>
              </p:cNvPr>
              <p:cNvSpPr/>
              <p:nvPr/>
            </p:nvSpPr>
            <p:spPr>
              <a:xfrm>
                <a:off x="7163737" y="2105512"/>
                <a:ext cx="50188" cy="48246"/>
              </a:xfrm>
              <a:custGeom>
                <a:avLst/>
                <a:gdLst/>
                <a:ahLst/>
                <a:cxnLst/>
                <a:rect l="l" t="t" r="r" b="b"/>
                <a:pathLst>
                  <a:path w="2327" h="2237" extrusionOk="0">
                    <a:moveTo>
                      <a:pt x="1052" y="1"/>
                    </a:moveTo>
                    <a:cubicBezTo>
                      <a:pt x="885" y="1"/>
                      <a:pt x="716" y="39"/>
                      <a:pt x="557" y="122"/>
                    </a:cubicBezTo>
                    <a:cubicBezTo>
                      <a:pt x="1" y="388"/>
                      <a:pt x="207" y="841"/>
                      <a:pt x="475" y="1397"/>
                    </a:cubicBezTo>
                    <a:cubicBezTo>
                      <a:pt x="687" y="1856"/>
                      <a:pt x="875" y="2237"/>
                      <a:pt x="1223" y="2237"/>
                    </a:cubicBezTo>
                    <a:cubicBezTo>
                      <a:pt x="1311" y="2237"/>
                      <a:pt x="1410" y="2212"/>
                      <a:pt x="1523" y="2158"/>
                    </a:cubicBezTo>
                    <a:cubicBezTo>
                      <a:pt x="2099" y="1870"/>
                      <a:pt x="2326" y="1211"/>
                      <a:pt x="2058" y="635"/>
                    </a:cubicBezTo>
                    <a:cubicBezTo>
                      <a:pt x="1868" y="240"/>
                      <a:pt x="1467" y="1"/>
                      <a:pt x="105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2" name="Google Shape;5202;p49">
                <a:extLst>
                  <a:ext uri="{FF2B5EF4-FFF2-40B4-BE49-F238E27FC236}">
                    <a16:creationId xmlns:a16="http://schemas.microsoft.com/office/drawing/2014/main" id="{7D137E83-067E-D699-2856-FFC0A5F34BC7}"/>
                  </a:ext>
                </a:extLst>
              </p:cNvPr>
              <p:cNvSpPr/>
              <p:nvPr/>
            </p:nvSpPr>
            <p:spPr>
              <a:xfrm>
                <a:off x="7165980" y="2112564"/>
                <a:ext cx="47470" cy="41194"/>
              </a:xfrm>
              <a:custGeom>
                <a:avLst/>
                <a:gdLst/>
                <a:ahLst/>
                <a:cxnLst/>
                <a:rect l="l" t="t" r="r" b="b"/>
                <a:pathLst>
                  <a:path w="2201" h="1910" extrusionOk="0">
                    <a:moveTo>
                      <a:pt x="185" y="1"/>
                    </a:moveTo>
                    <a:cubicBezTo>
                      <a:pt x="0" y="267"/>
                      <a:pt x="165" y="637"/>
                      <a:pt x="371" y="1070"/>
                    </a:cubicBezTo>
                    <a:cubicBezTo>
                      <a:pt x="583" y="1529"/>
                      <a:pt x="771" y="1910"/>
                      <a:pt x="1119" y="1910"/>
                    </a:cubicBezTo>
                    <a:cubicBezTo>
                      <a:pt x="1207" y="1910"/>
                      <a:pt x="1306" y="1885"/>
                      <a:pt x="1419" y="1831"/>
                    </a:cubicBezTo>
                    <a:cubicBezTo>
                      <a:pt x="1975" y="1564"/>
                      <a:pt x="2201" y="925"/>
                      <a:pt x="1975" y="371"/>
                    </a:cubicBezTo>
                    <a:lnTo>
                      <a:pt x="1975" y="371"/>
                    </a:lnTo>
                    <a:cubicBezTo>
                      <a:pt x="1350" y="695"/>
                      <a:pt x="951" y="841"/>
                      <a:pt x="692" y="841"/>
                    </a:cubicBezTo>
                    <a:cubicBezTo>
                      <a:pt x="312" y="841"/>
                      <a:pt x="234" y="526"/>
                      <a:pt x="18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3" name="Google Shape;5203;p49">
                <a:extLst>
                  <a:ext uri="{FF2B5EF4-FFF2-40B4-BE49-F238E27FC236}">
                    <a16:creationId xmlns:a16="http://schemas.microsoft.com/office/drawing/2014/main" id="{1B5BD1C6-EE5E-6C65-CA0F-234F281C29F5}"/>
                  </a:ext>
                </a:extLst>
              </p:cNvPr>
              <p:cNvSpPr/>
              <p:nvPr/>
            </p:nvSpPr>
            <p:spPr>
              <a:xfrm>
                <a:off x="7496977" y="1894150"/>
                <a:ext cx="52366" cy="50188"/>
              </a:xfrm>
              <a:custGeom>
                <a:avLst/>
                <a:gdLst/>
                <a:ahLst/>
                <a:cxnLst/>
                <a:rect l="l" t="t" r="r" b="b"/>
                <a:pathLst>
                  <a:path w="2428" h="2327" extrusionOk="0">
                    <a:moveTo>
                      <a:pt x="1077" y="1"/>
                    </a:moveTo>
                    <a:cubicBezTo>
                      <a:pt x="909" y="1"/>
                      <a:pt x="739" y="35"/>
                      <a:pt x="576" y="108"/>
                    </a:cubicBezTo>
                    <a:cubicBezTo>
                      <a:pt x="0" y="396"/>
                      <a:pt x="206" y="870"/>
                      <a:pt x="494" y="1466"/>
                    </a:cubicBezTo>
                    <a:cubicBezTo>
                      <a:pt x="707" y="1942"/>
                      <a:pt x="907" y="2327"/>
                      <a:pt x="1282" y="2327"/>
                    </a:cubicBezTo>
                    <a:cubicBezTo>
                      <a:pt x="1377" y="2327"/>
                      <a:pt x="1484" y="2302"/>
                      <a:pt x="1605" y="2248"/>
                    </a:cubicBezTo>
                    <a:cubicBezTo>
                      <a:pt x="2181" y="1960"/>
                      <a:pt x="2428" y="1260"/>
                      <a:pt x="2160" y="664"/>
                    </a:cubicBezTo>
                    <a:cubicBezTo>
                      <a:pt x="1950" y="246"/>
                      <a:pt x="1523" y="1"/>
                      <a:pt x="10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4" name="Google Shape;5204;p49">
                <a:extLst>
                  <a:ext uri="{FF2B5EF4-FFF2-40B4-BE49-F238E27FC236}">
                    <a16:creationId xmlns:a16="http://schemas.microsoft.com/office/drawing/2014/main" id="{1C6414C3-F784-4EAA-2F0C-70FC801E5CF8}"/>
                  </a:ext>
                </a:extLst>
              </p:cNvPr>
              <p:cNvSpPr/>
              <p:nvPr/>
            </p:nvSpPr>
            <p:spPr>
              <a:xfrm>
                <a:off x="7498745" y="1900728"/>
                <a:ext cx="50597" cy="48052"/>
              </a:xfrm>
              <a:custGeom>
                <a:avLst/>
                <a:gdLst/>
                <a:ahLst/>
                <a:cxnLst/>
                <a:rect l="l" t="t" r="r" b="b"/>
                <a:pathLst>
                  <a:path w="2346" h="2228" extrusionOk="0">
                    <a:moveTo>
                      <a:pt x="1053" y="0"/>
                    </a:moveTo>
                    <a:cubicBezTo>
                      <a:pt x="887" y="0"/>
                      <a:pt x="718" y="37"/>
                      <a:pt x="555" y="112"/>
                    </a:cubicBezTo>
                    <a:cubicBezTo>
                      <a:pt x="1" y="379"/>
                      <a:pt x="206" y="832"/>
                      <a:pt x="473" y="1408"/>
                    </a:cubicBezTo>
                    <a:cubicBezTo>
                      <a:pt x="687" y="1851"/>
                      <a:pt x="873" y="2228"/>
                      <a:pt x="1231" y="2228"/>
                    </a:cubicBezTo>
                    <a:cubicBezTo>
                      <a:pt x="1322" y="2228"/>
                      <a:pt x="1425" y="2203"/>
                      <a:pt x="1543" y="2148"/>
                    </a:cubicBezTo>
                    <a:cubicBezTo>
                      <a:pt x="2099" y="1882"/>
                      <a:pt x="2346" y="1202"/>
                      <a:pt x="2078" y="647"/>
                    </a:cubicBezTo>
                    <a:cubicBezTo>
                      <a:pt x="1871" y="234"/>
                      <a:pt x="1474" y="0"/>
                      <a:pt x="105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5" name="Google Shape;5205;p49">
                <a:extLst>
                  <a:ext uri="{FF2B5EF4-FFF2-40B4-BE49-F238E27FC236}">
                    <a16:creationId xmlns:a16="http://schemas.microsoft.com/office/drawing/2014/main" id="{59C614F9-231A-3018-7ACD-4A661A08A44F}"/>
                  </a:ext>
                </a:extLst>
              </p:cNvPr>
              <p:cNvSpPr/>
              <p:nvPr/>
            </p:nvSpPr>
            <p:spPr>
              <a:xfrm>
                <a:off x="7500945" y="1907587"/>
                <a:ext cx="47513" cy="41194"/>
              </a:xfrm>
              <a:custGeom>
                <a:avLst/>
                <a:gdLst/>
                <a:ahLst/>
                <a:cxnLst/>
                <a:rect l="l" t="t" r="r" b="b"/>
                <a:pathLst>
                  <a:path w="2203" h="1910" extrusionOk="0">
                    <a:moveTo>
                      <a:pt x="206" y="0"/>
                    </a:moveTo>
                    <a:lnTo>
                      <a:pt x="206" y="0"/>
                    </a:lnTo>
                    <a:cubicBezTo>
                      <a:pt x="1" y="267"/>
                      <a:pt x="165" y="659"/>
                      <a:pt x="371" y="1090"/>
                    </a:cubicBezTo>
                    <a:cubicBezTo>
                      <a:pt x="585" y="1533"/>
                      <a:pt x="771" y="1910"/>
                      <a:pt x="1129" y="1910"/>
                    </a:cubicBezTo>
                    <a:cubicBezTo>
                      <a:pt x="1220" y="1910"/>
                      <a:pt x="1323" y="1885"/>
                      <a:pt x="1441" y="1830"/>
                    </a:cubicBezTo>
                    <a:cubicBezTo>
                      <a:pt x="1976" y="1564"/>
                      <a:pt x="2203" y="925"/>
                      <a:pt x="1976" y="370"/>
                    </a:cubicBezTo>
                    <a:lnTo>
                      <a:pt x="1976" y="370"/>
                    </a:lnTo>
                    <a:cubicBezTo>
                      <a:pt x="1353" y="703"/>
                      <a:pt x="955" y="850"/>
                      <a:pt x="698" y="850"/>
                    </a:cubicBezTo>
                    <a:cubicBezTo>
                      <a:pt x="317" y="850"/>
                      <a:pt x="244" y="527"/>
                      <a:pt x="2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6" name="Google Shape;5206;p49">
                <a:extLst>
                  <a:ext uri="{FF2B5EF4-FFF2-40B4-BE49-F238E27FC236}">
                    <a16:creationId xmlns:a16="http://schemas.microsoft.com/office/drawing/2014/main" id="{BAB6DCF2-2637-1314-9E16-BA3FF793C0DB}"/>
                  </a:ext>
                </a:extLst>
              </p:cNvPr>
              <p:cNvSpPr/>
              <p:nvPr/>
            </p:nvSpPr>
            <p:spPr>
              <a:xfrm>
                <a:off x="6922828" y="2236319"/>
                <a:ext cx="51935" cy="50058"/>
              </a:xfrm>
              <a:custGeom>
                <a:avLst/>
                <a:gdLst/>
                <a:ahLst/>
                <a:cxnLst/>
                <a:rect l="l" t="t" r="r" b="b"/>
                <a:pathLst>
                  <a:path w="2408" h="2321" extrusionOk="0">
                    <a:moveTo>
                      <a:pt x="1060" y="1"/>
                    </a:moveTo>
                    <a:cubicBezTo>
                      <a:pt x="898" y="1"/>
                      <a:pt x="734" y="34"/>
                      <a:pt x="577" y="105"/>
                    </a:cubicBezTo>
                    <a:cubicBezTo>
                      <a:pt x="1" y="372"/>
                      <a:pt x="185" y="865"/>
                      <a:pt x="453" y="1441"/>
                    </a:cubicBezTo>
                    <a:cubicBezTo>
                      <a:pt x="668" y="1922"/>
                      <a:pt x="869" y="2321"/>
                      <a:pt x="1239" y="2321"/>
                    </a:cubicBezTo>
                    <a:cubicBezTo>
                      <a:pt x="1329" y="2321"/>
                      <a:pt x="1430" y="2297"/>
                      <a:pt x="1543" y="2245"/>
                    </a:cubicBezTo>
                    <a:cubicBezTo>
                      <a:pt x="2140" y="1976"/>
                      <a:pt x="2407" y="1298"/>
                      <a:pt x="2140" y="701"/>
                    </a:cubicBezTo>
                    <a:cubicBezTo>
                      <a:pt x="1943" y="262"/>
                      <a:pt x="1511" y="1"/>
                      <a:pt x="106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7" name="Google Shape;5207;p49">
                <a:extLst>
                  <a:ext uri="{FF2B5EF4-FFF2-40B4-BE49-F238E27FC236}">
                    <a16:creationId xmlns:a16="http://schemas.microsoft.com/office/drawing/2014/main" id="{1449B725-A78B-3DE0-8E6B-DA9EF89D7C0F}"/>
                  </a:ext>
                </a:extLst>
              </p:cNvPr>
              <p:cNvSpPr/>
              <p:nvPr/>
            </p:nvSpPr>
            <p:spPr>
              <a:xfrm>
                <a:off x="6924618" y="2242724"/>
                <a:ext cx="49713" cy="48354"/>
              </a:xfrm>
              <a:custGeom>
                <a:avLst/>
                <a:gdLst/>
                <a:ahLst/>
                <a:cxnLst/>
                <a:rect l="l" t="t" r="r" b="b"/>
                <a:pathLst>
                  <a:path w="2305" h="2242" extrusionOk="0">
                    <a:moveTo>
                      <a:pt x="1015" y="1"/>
                    </a:moveTo>
                    <a:cubicBezTo>
                      <a:pt x="862" y="1"/>
                      <a:pt x="705" y="32"/>
                      <a:pt x="555" y="96"/>
                    </a:cubicBezTo>
                    <a:cubicBezTo>
                      <a:pt x="0" y="363"/>
                      <a:pt x="185" y="837"/>
                      <a:pt x="431" y="1391"/>
                    </a:cubicBezTo>
                    <a:cubicBezTo>
                      <a:pt x="648" y="1857"/>
                      <a:pt x="837" y="2242"/>
                      <a:pt x="1195" y="2242"/>
                    </a:cubicBezTo>
                    <a:cubicBezTo>
                      <a:pt x="1280" y="2242"/>
                      <a:pt x="1375" y="2220"/>
                      <a:pt x="1481" y="2173"/>
                    </a:cubicBezTo>
                    <a:cubicBezTo>
                      <a:pt x="2057" y="1906"/>
                      <a:pt x="2304" y="1248"/>
                      <a:pt x="2057" y="672"/>
                    </a:cubicBezTo>
                    <a:cubicBezTo>
                      <a:pt x="1859" y="247"/>
                      <a:pt x="1448" y="1"/>
                      <a:pt x="10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8" name="Google Shape;5208;p49">
                <a:extLst>
                  <a:ext uri="{FF2B5EF4-FFF2-40B4-BE49-F238E27FC236}">
                    <a16:creationId xmlns:a16="http://schemas.microsoft.com/office/drawing/2014/main" id="{E0517B92-A6E4-6ED0-91E8-BA823F065098}"/>
                  </a:ext>
                </a:extLst>
              </p:cNvPr>
              <p:cNvSpPr/>
              <p:nvPr/>
            </p:nvSpPr>
            <p:spPr>
              <a:xfrm>
                <a:off x="6926818" y="2249216"/>
                <a:ext cx="47039" cy="41863"/>
              </a:xfrm>
              <a:custGeom>
                <a:avLst/>
                <a:gdLst/>
                <a:ahLst/>
                <a:cxnLst/>
                <a:rect l="l" t="t" r="r" b="b"/>
                <a:pathLst>
                  <a:path w="2181" h="1941" extrusionOk="0">
                    <a:moveTo>
                      <a:pt x="186" y="1"/>
                    </a:moveTo>
                    <a:cubicBezTo>
                      <a:pt x="0" y="267"/>
                      <a:pt x="145" y="659"/>
                      <a:pt x="329" y="1090"/>
                    </a:cubicBezTo>
                    <a:cubicBezTo>
                      <a:pt x="546" y="1556"/>
                      <a:pt x="735" y="1941"/>
                      <a:pt x="1093" y="1941"/>
                    </a:cubicBezTo>
                    <a:cubicBezTo>
                      <a:pt x="1178" y="1941"/>
                      <a:pt x="1273" y="1919"/>
                      <a:pt x="1379" y="1872"/>
                    </a:cubicBezTo>
                    <a:cubicBezTo>
                      <a:pt x="1934" y="1625"/>
                      <a:pt x="2181" y="988"/>
                      <a:pt x="1955" y="432"/>
                    </a:cubicBezTo>
                    <a:lnTo>
                      <a:pt x="1955" y="432"/>
                    </a:lnTo>
                    <a:cubicBezTo>
                      <a:pt x="1344" y="730"/>
                      <a:pt x="949" y="864"/>
                      <a:pt x="692" y="864"/>
                    </a:cubicBezTo>
                    <a:cubicBezTo>
                      <a:pt x="291" y="864"/>
                      <a:pt x="223" y="539"/>
                      <a:pt x="18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9" name="Google Shape;5209;p49">
                <a:extLst>
                  <a:ext uri="{FF2B5EF4-FFF2-40B4-BE49-F238E27FC236}">
                    <a16:creationId xmlns:a16="http://schemas.microsoft.com/office/drawing/2014/main" id="{935EC2C1-D5E1-F595-EBC4-ADA0F1B16187}"/>
                  </a:ext>
                </a:extLst>
              </p:cNvPr>
              <p:cNvSpPr/>
              <p:nvPr/>
            </p:nvSpPr>
            <p:spPr>
              <a:xfrm>
                <a:off x="6813222" y="2299770"/>
                <a:ext cx="52387" cy="50058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2321" extrusionOk="0">
                    <a:moveTo>
                      <a:pt x="1080" y="1"/>
                    </a:moveTo>
                    <a:cubicBezTo>
                      <a:pt x="919" y="1"/>
                      <a:pt x="755" y="34"/>
                      <a:pt x="598" y="104"/>
                    </a:cubicBezTo>
                    <a:cubicBezTo>
                      <a:pt x="1" y="372"/>
                      <a:pt x="206" y="845"/>
                      <a:pt x="475" y="1442"/>
                    </a:cubicBezTo>
                    <a:cubicBezTo>
                      <a:pt x="689" y="1921"/>
                      <a:pt x="877" y="2320"/>
                      <a:pt x="1252" y="2320"/>
                    </a:cubicBezTo>
                    <a:cubicBezTo>
                      <a:pt x="1344" y="2320"/>
                      <a:pt x="1447" y="2296"/>
                      <a:pt x="1564" y="2244"/>
                    </a:cubicBezTo>
                    <a:cubicBezTo>
                      <a:pt x="2162" y="1977"/>
                      <a:pt x="2428" y="1278"/>
                      <a:pt x="2162" y="701"/>
                    </a:cubicBezTo>
                    <a:cubicBezTo>
                      <a:pt x="1964" y="261"/>
                      <a:pt x="1532" y="1"/>
                      <a:pt x="108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0" name="Google Shape;5210;p49">
                <a:extLst>
                  <a:ext uri="{FF2B5EF4-FFF2-40B4-BE49-F238E27FC236}">
                    <a16:creationId xmlns:a16="http://schemas.microsoft.com/office/drawing/2014/main" id="{D33DE61B-1717-6005-1525-324DEFB29B16}"/>
                  </a:ext>
                </a:extLst>
              </p:cNvPr>
              <p:cNvSpPr/>
              <p:nvPr/>
            </p:nvSpPr>
            <p:spPr>
              <a:xfrm>
                <a:off x="6815012" y="2306154"/>
                <a:ext cx="50166" cy="48160"/>
              </a:xfrm>
              <a:custGeom>
                <a:avLst/>
                <a:gdLst/>
                <a:ahLst/>
                <a:cxnLst/>
                <a:rect l="l" t="t" r="r" b="b"/>
                <a:pathLst>
                  <a:path w="2326" h="2233" extrusionOk="0">
                    <a:moveTo>
                      <a:pt x="1027" y="1"/>
                    </a:moveTo>
                    <a:cubicBezTo>
                      <a:pt x="875" y="1"/>
                      <a:pt x="721" y="32"/>
                      <a:pt x="576" y="96"/>
                    </a:cubicBezTo>
                    <a:cubicBezTo>
                      <a:pt x="0" y="364"/>
                      <a:pt x="186" y="817"/>
                      <a:pt x="453" y="1393"/>
                    </a:cubicBezTo>
                    <a:cubicBezTo>
                      <a:pt x="649" y="1852"/>
                      <a:pt x="833" y="2233"/>
                      <a:pt x="1192" y="2233"/>
                    </a:cubicBezTo>
                    <a:cubicBezTo>
                      <a:pt x="1283" y="2233"/>
                      <a:pt x="1386" y="2208"/>
                      <a:pt x="1503" y="2153"/>
                    </a:cubicBezTo>
                    <a:cubicBezTo>
                      <a:pt x="2057" y="1906"/>
                      <a:pt x="2325" y="1248"/>
                      <a:pt x="2057" y="672"/>
                    </a:cubicBezTo>
                    <a:cubicBezTo>
                      <a:pt x="1875" y="247"/>
                      <a:pt x="1457" y="1"/>
                      <a:pt x="102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1" name="Google Shape;5211;p49">
                <a:extLst>
                  <a:ext uri="{FF2B5EF4-FFF2-40B4-BE49-F238E27FC236}">
                    <a16:creationId xmlns:a16="http://schemas.microsoft.com/office/drawing/2014/main" id="{A12A4845-CE61-5B40-F465-567CB7B0E560}"/>
                  </a:ext>
                </a:extLst>
              </p:cNvPr>
              <p:cNvSpPr/>
              <p:nvPr/>
            </p:nvSpPr>
            <p:spPr>
              <a:xfrm>
                <a:off x="6817234" y="2312646"/>
                <a:ext cx="47060" cy="41668"/>
              </a:xfrm>
              <a:custGeom>
                <a:avLst/>
                <a:gdLst/>
                <a:ahLst/>
                <a:cxnLst/>
                <a:rect l="l" t="t" r="r" b="b"/>
                <a:pathLst>
                  <a:path w="2182" h="1932" extrusionOk="0">
                    <a:moveTo>
                      <a:pt x="206" y="1"/>
                    </a:moveTo>
                    <a:cubicBezTo>
                      <a:pt x="1" y="269"/>
                      <a:pt x="144" y="659"/>
                      <a:pt x="350" y="1092"/>
                    </a:cubicBezTo>
                    <a:cubicBezTo>
                      <a:pt x="546" y="1551"/>
                      <a:pt x="730" y="1932"/>
                      <a:pt x="1089" y="1932"/>
                    </a:cubicBezTo>
                    <a:cubicBezTo>
                      <a:pt x="1180" y="1932"/>
                      <a:pt x="1283" y="1907"/>
                      <a:pt x="1400" y="1852"/>
                    </a:cubicBezTo>
                    <a:cubicBezTo>
                      <a:pt x="1934" y="1605"/>
                      <a:pt x="2181" y="988"/>
                      <a:pt x="1976" y="434"/>
                    </a:cubicBezTo>
                    <a:lnTo>
                      <a:pt x="1976" y="434"/>
                    </a:lnTo>
                    <a:cubicBezTo>
                      <a:pt x="1364" y="731"/>
                      <a:pt x="967" y="865"/>
                      <a:pt x="707" y="865"/>
                    </a:cubicBezTo>
                    <a:cubicBezTo>
                      <a:pt x="302" y="865"/>
                      <a:pt x="231" y="540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2" name="Google Shape;5212;p49">
                <a:extLst>
                  <a:ext uri="{FF2B5EF4-FFF2-40B4-BE49-F238E27FC236}">
                    <a16:creationId xmlns:a16="http://schemas.microsoft.com/office/drawing/2014/main" id="{B7DCD848-7796-2263-9D03-CF0A3637B9E7}"/>
                  </a:ext>
                </a:extLst>
              </p:cNvPr>
              <p:cNvSpPr/>
              <p:nvPr/>
            </p:nvSpPr>
            <p:spPr>
              <a:xfrm>
                <a:off x="6686794" y="2370770"/>
                <a:ext cx="51913" cy="50490"/>
              </a:xfrm>
              <a:custGeom>
                <a:avLst/>
                <a:gdLst/>
                <a:ahLst/>
                <a:cxnLst/>
                <a:rect l="l" t="t" r="r" b="b"/>
                <a:pathLst>
                  <a:path w="2407" h="2341" extrusionOk="0">
                    <a:moveTo>
                      <a:pt x="1059" y="0"/>
                    </a:moveTo>
                    <a:cubicBezTo>
                      <a:pt x="897" y="0"/>
                      <a:pt x="733" y="33"/>
                      <a:pt x="576" y="104"/>
                    </a:cubicBezTo>
                    <a:cubicBezTo>
                      <a:pt x="0" y="372"/>
                      <a:pt x="185" y="866"/>
                      <a:pt x="453" y="1461"/>
                    </a:cubicBezTo>
                    <a:cubicBezTo>
                      <a:pt x="667" y="1941"/>
                      <a:pt x="869" y="2341"/>
                      <a:pt x="1239" y="2341"/>
                    </a:cubicBezTo>
                    <a:cubicBezTo>
                      <a:pt x="1329" y="2341"/>
                      <a:pt x="1429" y="2317"/>
                      <a:pt x="1543" y="2265"/>
                    </a:cubicBezTo>
                    <a:cubicBezTo>
                      <a:pt x="2140" y="1996"/>
                      <a:pt x="2407" y="1297"/>
                      <a:pt x="2140" y="701"/>
                    </a:cubicBezTo>
                    <a:cubicBezTo>
                      <a:pt x="1942" y="261"/>
                      <a:pt x="1511" y="0"/>
                      <a:pt x="105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3" name="Google Shape;5213;p49">
                <a:extLst>
                  <a:ext uri="{FF2B5EF4-FFF2-40B4-BE49-F238E27FC236}">
                    <a16:creationId xmlns:a16="http://schemas.microsoft.com/office/drawing/2014/main" id="{02CCF201-9217-16DB-FDE0-15AC3D2A41A4}"/>
                  </a:ext>
                </a:extLst>
              </p:cNvPr>
              <p:cNvSpPr/>
              <p:nvPr/>
            </p:nvSpPr>
            <p:spPr>
              <a:xfrm>
                <a:off x="6688562" y="2377607"/>
                <a:ext cx="49713" cy="48139"/>
              </a:xfrm>
              <a:custGeom>
                <a:avLst/>
                <a:gdLst/>
                <a:ahLst/>
                <a:cxnLst/>
                <a:rect l="l" t="t" r="r" b="b"/>
                <a:pathLst>
                  <a:path w="2305" h="2232" extrusionOk="0">
                    <a:moveTo>
                      <a:pt x="1015" y="1"/>
                    </a:moveTo>
                    <a:cubicBezTo>
                      <a:pt x="862" y="1"/>
                      <a:pt x="706" y="32"/>
                      <a:pt x="555" y="96"/>
                    </a:cubicBezTo>
                    <a:cubicBezTo>
                      <a:pt x="1" y="343"/>
                      <a:pt x="185" y="815"/>
                      <a:pt x="432" y="1391"/>
                    </a:cubicBezTo>
                    <a:cubicBezTo>
                      <a:pt x="646" y="1851"/>
                      <a:pt x="833" y="2232"/>
                      <a:pt x="1182" y="2232"/>
                    </a:cubicBezTo>
                    <a:cubicBezTo>
                      <a:pt x="1270" y="2232"/>
                      <a:pt x="1369" y="2207"/>
                      <a:pt x="1482" y="2153"/>
                    </a:cubicBezTo>
                    <a:cubicBezTo>
                      <a:pt x="2058" y="1906"/>
                      <a:pt x="2305" y="1227"/>
                      <a:pt x="2058" y="672"/>
                    </a:cubicBezTo>
                    <a:cubicBezTo>
                      <a:pt x="1860" y="247"/>
                      <a:pt x="1449" y="1"/>
                      <a:pt x="10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4" name="Google Shape;5214;p49">
                <a:extLst>
                  <a:ext uri="{FF2B5EF4-FFF2-40B4-BE49-F238E27FC236}">
                    <a16:creationId xmlns:a16="http://schemas.microsoft.com/office/drawing/2014/main" id="{7BE94F19-0325-FB7E-4C03-0F31F74BC67E}"/>
                  </a:ext>
                </a:extLst>
              </p:cNvPr>
              <p:cNvSpPr/>
              <p:nvPr/>
            </p:nvSpPr>
            <p:spPr>
              <a:xfrm>
                <a:off x="6690762" y="2384099"/>
                <a:ext cx="47060" cy="41647"/>
              </a:xfrm>
              <a:custGeom>
                <a:avLst/>
                <a:gdLst/>
                <a:ahLst/>
                <a:cxnLst/>
                <a:rect l="l" t="t" r="r" b="b"/>
                <a:pathLst>
                  <a:path w="2182" h="1931" extrusionOk="0">
                    <a:moveTo>
                      <a:pt x="187" y="1"/>
                    </a:moveTo>
                    <a:cubicBezTo>
                      <a:pt x="1" y="267"/>
                      <a:pt x="146" y="638"/>
                      <a:pt x="330" y="1090"/>
                    </a:cubicBezTo>
                    <a:cubicBezTo>
                      <a:pt x="544" y="1550"/>
                      <a:pt x="731" y="1931"/>
                      <a:pt x="1080" y="1931"/>
                    </a:cubicBezTo>
                    <a:cubicBezTo>
                      <a:pt x="1168" y="1931"/>
                      <a:pt x="1267" y="1906"/>
                      <a:pt x="1380" y="1852"/>
                    </a:cubicBezTo>
                    <a:cubicBezTo>
                      <a:pt x="1935" y="1605"/>
                      <a:pt x="2181" y="967"/>
                      <a:pt x="1956" y="412"/>
                    </a:cubicBezTo>
                    <a:lnTo>
                      <a:pt x="1956" y="412"/>
                    </a:lnTo>
                    <a:cubicBezTo>
                      <a:pt x="1338" y="721"/>
                      <a:pt x="942" y="860"/>
                      <a:pt x="685" y="860"/>
                    </a:cubicBezTo>
                    <a:cubicBezTo>
                      <a:pt x="291" y="860"/>
                      <a:pt x="224" y="535"/>
                      <a:pt x="18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5" name="Google Shape;5215;p49">
                <a:extLst>
                  <a:ext uri="{FF2B5EF4-FFF2-40B4-BE49-F238E27FC236}">
                    <a16:creationId xmlns:a16="http://schemas.microsoft.com/office/drawing/2014/main" id="{069736CF-FA63-07DF-97CE-166CA5B11FE8}"/>
                  </a:ext>
                </a:extLst>
              </p:cNvPr>
              <p:cNvSpPr/>
              <p:nvPr/>
            </p:nvSpPr>
            <p:spPr>
              <a:xfrm>
                <a:off x="7026654" y="2174571"/>
                <a:ext cx="52387" cy="50144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2325" extrusionOk="0">
                    <a:moveTo>
                      <a:pt x="1095" y="1"/>
                    </a:moveTo>
                    <a:cubicBezTo>
                      <a:pt x="928" y="1"/>
                      <a:pt x="759" y="35"/>
                      <a:pt x="597" y="108"/>
                    </a:cubicBezTo>
                    <a:cubicBezTo>
                      <a:pt x="1" y="376"/>
                      <a:pt x="207" y="848"/>
                      <a:pt x="473" y="1446"/>
                    </a:cubicBezTo>
                    <a:cubicBezTo>
                      <a:pt x="689" y="1924"/>
                      <a:pt x="876" y="2324"/>
                      <a:pt x="1251" y="2324"/>
                    </a:cubicBezTo>
                    <a:cubicBezTo>
                      <a:pt x="1343" y="2324"/>
                      <a:pt x="1447" y="2300"/>
                      <a:pt x="1564" y="2247"/>
                    </a:cubicBezTo>
                    <a:cubicBezTo>
                      <a:pt x="2160" y="1981"/>
                      <a:pt x="2428" y="1281"/>
                      <a:pt x="2160" y="684"/>
                    </a:cubicBezTo>
                    <a:cubicBezTo>
                      <a:pt x="1966" y="250"/>
                      <a:pt x="1542" y="1"/>
                      <a:pt x="109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6" name="Google Shape;5216;p49">
                <a:extLst>
                  <a:ext uri="{FF2B5EF4-FFF2-40B4-BE49-F238E27FC236}">
                    <a16:creationId xmlns:a16="http://schemas.microsoft.com/office/drawing/2014/main" id="{ABC4F2F5-4024-2900-0568-863C6A1DC49C}"/>
                  </a:ext>
                </a:extLst>
              </p:cNvPr>
              <p:cNvSpPr/>
              <p:nvPr/>
            </p:nvSpPr>
            <p:spPr>
              <a:xfrm>
                <a:off x="7028444" y="2181041"/>
                <a:ext cx="50123" cy="48160"/>
              </a:xfrm>
              <a:custGeom>
                <a:avLst/>
                <a:gdLst/>
                <a:ahLst/>
                <a:cxnLst/>
                <a:rect l="l" t="t" r="r" b="b"/>
                <a:pathLst>
                  <a:path w="2324" h="2233" extrusionOk="0">
                    <a:moveTo>
                      <a:pt x="1036" y="0"/>
                    </a:moveTo>
                    <a:cubicBezTo>
                      <a:pt x="883" y="0"/>
                      <a:pt x="727" y="31"/>
                      <a:pt x="576" y="96"/>
                    </a:cubicBezTo>
                    <a:cubicBezTo>
                      <a:pt x="0" y="364"/>
                      <a:pt x="206" y="817"/>
                      <a:pt x="453" y="1393"/>
                    </a:cubicBezTo>
                    <a:cubicBezTo>
                      <a:pt x="665" y="1852"/>
                      <a:pt x="839" y="2232"/>
                      <a:pt x="1192" y="2232"/>
                    </a:cubicBezTo>
                    <a:cubicBezTo>
                      <a:pt x="1282" y="2232"/>
                      <a:pt x="1384" y="2207"/>
                      <a:pt x="1501" y="2153"/>
                    </a:cubicBezTo>
                    <a:cubicBezTo>
                      <a:pt x="2077" y="1906"/>
                      <a:pt x="2324" y="1228"/>
                      <a:pt x="2057" y="672"/>
                    </a:cubicBezTo>
                    <a:cubicBezTo>
                      <a:pt x="1875" y="246"/>
                      <a:pt x="1468" y="0"/>
                      <a:pt x="103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7" name="Google Shape;5217;p49">
                <a:extLst>
                  <a:ext uri="{FF2B5EF4-FFF2-40B4-BE49-F238E27FC236}">
                    <a16:creationId xmlns:a16="http://schemas.microsoft.com/office/drawing/2014/main" id="{7FC83BE5-DB16-F9CB-7532-E981FF2A63EC}"/>
                  </a:ext>
                </a:extLst>
              </p:cNvPr>
              <p:cNvSpPr/>
              <p:nvPr/>
            </p:nvSpPr>
            <p:spPr>
              <a:xfrm>
                <a:off x="7030644" y="2187533"/>
                <a:ext cx="47513" cy="41668"/>
              </a:xfrm>
              <a:custGeom>
                <a:avLst/>
                <a:gdLst/>
                <a:ahLst/>
                <a:cxnLst/>
                <a:rect l="l" t="t" r="r" b="b"/>
                <a:pathLst>
                  <a:path w="2203" h="1932" extrusionOk="0">
                    <a:moveTo>
                      <a:pt x="206" y="0"/>
                    </a:moveTo>
                    <a:lnTo>
                      <a:pt x="206" y="0"/>
                    </a:lnTo>
                    <a:cubicBezTo>
                      <a:pt x="0" y="269"/>
                      <a:pt x="145" y="659"/>
                      <a:pt x="351" y="1092"/>
                    </a:cubicBezTo>
                    <a:cubicBezTo>
                      <a:pt x="563" y="1551"/>
                      <a:pt x="737" y="1931"/>
                      <a:pt x="1090" y="1931"/>
                    </a:cubicBezTo>
                    <a:cubicBezTo>
                      <a:pt x="1180" y="1931"/>
                      <a:pt x="1282" y="1906"/>
                      <a:pt x="1399" y="1852"/>
                    </a:cubicBezTo>
                    <a:cubicBezTo>
                      <a:pt x="1955" y="1605"/>
                      <a:pt x="2202" y="968"/>
                      <a:pt x="1975" y="412"/>
                    </a:cubicBezTo>
                    <a:lnTo>
                      <a:pt x="1975" y="412"/>
                    </a:lnTo>
                    <a:cubicBezTo>
                      <a:pt x="1357" y="721"/>
                      <a:pt x="957" y="860"/>
                      <a:pt x="698" y="860"/>
                    </a:cubicBezTo>
                    <a:cubicBezTo>
                      <a:pt x="301" y="860"/>
                      <a:pt x="231" y="536"/>
                      <a:pt x="2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8" name="Google Shape;5218;p49">
                <a:extLst>
                  <a:ext uri="{FF2B5EF4-FFF2-40B4-BE49-F238E27FC236}">
                    <a16:creationId xmlns:a16="http://schemas.microsoft.com/office/drawing/2014/main" id="{5D061599-D85B-FE5C-150E-45DC356C04F9}"/>
                  </a:ext>
                </a:extLst>
              </p:cNvPr>
              <p:cNvSpPr/>
              <p:nvPr/>
            </p:nvSpPr>
            <p:spPr>
              <a:xfrm>
                <a:off x="6411700" y="2510981"/>
                <a:ext cx="52387" cy="50295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2332" extrusionOk="0">
                    <a:moveTo>
                      <a:pt x="1088" y="0"/>
                    </a:moveTo>
                    <a:cubicBezTo>
                      <a:pt x="926" y="0"/>
                      <a:pt x="759" y="33"/>
                      <a:pt x="596" y="103"/>
                    </a:cubicBezTo>
                    <a:cubicBezTo>
                      <a:pt x="1" y="350"/>
                      <a:pt x="206" y="844"/>
                      <a:pt x="473" y="1441"/>
                    </a:cubicBezTo>
                    <a:cubicBezTo>
                      <a:pt x="691" y="1927"/>
                      <a:pt x="868" y="2331"/>
                      <a:pt x="1260" y="2331"/>
                    </a:cubicBezTo>
                    <a:cubicBezTo>
                      <a:pt x="1349" y="2331"/>
                      <a:pt x="1450" y="2310"/>
                      <a:pt x="1564" y="2264"/>
                    </a:cubicBezTo>
                    <a:cubicBezTo>
                      <a:pt x="2160" y="1996"/>
                      <a:pt x="2428" y="1297"/>
                      <a:pt x="2160" y="701"/>
                    </a:cubicBezTo>
                    <a:cubicBezTo>
                      <a:pt x="1963" y="261"/>
                      <a:pt x="1543" y="0"/>
                      <a:pt x="108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9" name="Google Shape;5219;p49">
                <a:extLst>
                  <a:ext uri="{FF2B5EF4-FFF2-40B4-BE49-F238E27FC236}">
                    <a16:creationId xmlns:a16="http://schemas.microsoft.com/office/drawing/2014/main" id="{AA6704FB-CFC6-7C88-D892-4486FECD5C45}"/>
                  </a:ext>
                </a:extLst>
              </p:cNvPr>
              <p:cNvSpPr/>
              <p:nvPr/>
            </p:nvSpPr>
            <p:spPr>
              <a:xfrm>
                <a:off x="6413469" y="2517429"/>
                <a:ext cx="50144" cy="48311"/>
              </a:xfrm>
              <a:custGeom>
                <a:avLst/>
                <a:gdLst/>
                <a:ahLst/>
                <a:cxnLst/>
                <a:rect l="l" t="t" r="r" b="b"/>
                <a:pathLst>
                  <a:path w="2325" h="2240" extrusionOk="0">
                    <a:moveTo>
                      <a:pt x="1024" y="0"/>
                    </a:moveTo>
                    <a:cubicBezTo>
                      <a:pt x="875" y="0"/>
                      <a:pt x="723" y="30"/>
                      <a:pt x="577" y="92"/>
                    </a:cubicBezTo>
                    <a:cubicBezTo>
                      <a:pt x="1" y="339"/>
                      <a:pt x="207" y="813"/>
                      <a:pt x="454" y="1389"/>
                    </a:cubicBezTo>
                    <a:cubicBezTo>
                      <a:pt x="653" y="1855"/>
                      <a:pt x="826" y="2240"/>
                      <a:pt x="1189" y="2240"/>
                    </a:cubicBezTo>
                    <a:cubicBezTo>
                      <a:pt x="1275" y="2240"/>
                      <a:pt x="1372" y="2218"/>
                      <a:pt x="1482" y="2171"/>
                    </a:cubicBezTo>
                    <a:cubicBezTo>
                      <a:pt x="2058" y="1924"/>
                      <a:pt x="2325" y="1245"/>
                      <a:pt x="2078" y="668"/>
                    </a:cubicBezTo>
                    <a:cubicBezTo>
                      <a:pt x="1879" y="255"/>
                      <a:pt x="1462" y="0"/>
                      <a:pt x="10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0" name="Google Shape;5220;p49">
                <a:extLst>
                  <a:ext uri="{FF2B5EF4-FFF2-40B4-BE49-F238E27FC236}">
                    <a16:creationId xmlns:a16="http://schemas.microsoft.com/office/drawing/2014/main" id="{A3F43DED-8D4A-6F55-5212-9C110DEF08AA}"/>
                  </a:ext>
                </a:extLst>
              </p:cNvPr>
              <p:cNvSpPr/>
              <p:nvPr/>
            </p:nvSpPr>
            <p:spPr>
              <a:xfrm>
                <a:off x="6415669" y="2523856"/>
                <a:ext cx="47060" cy="41884"/>
              </a:xfrm>
              <a:custGeom>
                <a:avLst/>
                <a:gdLst/>
                <a:ahLst/>
                <a:cxnLst/>
                <a:rect l="l" t="t" r="r" b="b"/>
                <a:pathLst>
                  <a:path w="2182" h="1942" extrusionOk="0">
                    <a:moveTo>
                      <a:pt x="207" y="0"/>
                    </a:moveTo>
                    <a:lnTo>
                      <a:pt x="207" y="0"/>
                    </a:lnTo>
                    <a:cubicBezTo>
                      <a:pt x="1" y="268"/>
                      <a:pt x="146" y="639"/>
                      <a:pt x="352" y="1091"/>
                    </a:cubicBezTo>
                    <a:cubicBezTo>
                      <a:pt x="551" y="1557"/>
                      <a:pt x="724" y="1942"/>
                      <a:pt x="1087" y="1942"/>
                    </a:cubicBezTo>
                    <a:cubicBezTo>
                      <a:pt x="1173" y="1942"/>
                      <a:pt x="1270" y="1920"/>
                      <a:pt x="1380" y="1873"/>
                    </a:cubicBezTo>
                    <a:cubicBezTo>
                      <a:pt x="1935" y="1626"/>
                      <a:pt x="2182" y="988"/>
                      <a:pt x="1976" y="433"/>
                    </a:cubicBezTo>
                    <a:lnTo>
                      <a:pt x="1976" y="433"/>
                    </a:lnTo>
                    <a:cubicBezTo>
                      <a:pt x="1365" y="730"/>
                      <a:pt x="967" y="864"/>
                      <a:pt x="707" y="864"/>
                    </a:cubicBezTo>
                    <a:cubicBezTo>
                      <a:pt x="303" y="864"/>
                      <a:pt x="232" y="539"/>
                      <a:pt x="20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1" name="Google Shape;5221;p49">
                <a:extLst>
                  <a:ext uri="{FF2B5EF4-FFF2-40B4-BE49-F238E27FC236}">
                    <a16:creationId xmlns:a16="http://schemas.microsoft.com/office/drawing/2014/main" id="{A352D124-2938-6822-C345-34020D59EE11}"/>
                  </a:ext>
                </a:extLst>
              </p:cNvPr>
              <p:cNvSpPr/>
              <p:nvPr/>
            </p:nvSpPr>
            <p:spPr>
              <a:xfrm>
                <a:off x="6301663" y="2573160"/>
                <a:ext cx="52387" cy="50425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2338" extrusionOk="0">
                    <a:moveTo>
                      <a:pt x="1064" y="1"/>
                    </a:moveTo>
                    <a:cubicBezTo>
                      <a:pt x="908" y="1"/>
                      <a:pt x="749" y="33"/>
                      <a:pt x="597" y="101"/>
                    </a:cubicBezTo>
                    <a:cubicBezTo>
                      <a:pt x="1" y="369"/>
                      <a:pt x="206" y="863"/>
                      <a:pt x="473" y="1458"/>
                    </a:cubicBezTo>
                    <a:cubicBezTo>
                      <a:pt x="671" y="1938"/>
                      <a:pt x="857" y="2338"/>
                      <a:pt x="1231" y="2338"/>
                    </a:cubicBezTo>
                    <a:cubicBezTo>
                      <a:pt x="1323" y="2338"/>
                      <a:pt x="1426" y="2314"/>
                      <a:pt x="1543" y="2261"/>
                    </a:cubicBezTo>
                    <a:cubicBezTo>
                      <a:pt x="2140" y="2015"/>
                      <a:pt x="2428" y="1315"/>
                      <a:pt x="2160" y="718"/>
                    </a:cubicBezTo>
                    <a:cubicBezTo>
                      <a:pt x="1961" y="274"/>
                      <a:pt x="1522" y="1"/>
                      <a:pt x="106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2" name="Google Shape;5222;p49">
                <a:extLst>
                  <a:ext uri="{FF2B5EF4-FFF2-40B4-BE49-F238E27FC236}">
                    <a16:creationId xmlns:a16="http://schemas.microsoft.com/office/drawing/2014/main" id="{752A08BA-49C3-AB37-126E-2C35DEEDA102}"/>
                  </a:ext>
                </a:extLst>
              </p:cNvPr>
              <p:cNvSpPr/>
              <p:nvPr/>
            </p:nvSpPr>
            <p:spPr>
              <a:xfrm>
                <a:off x="6303453" y="2579932"/>
                <a:ext cx="50123" cy="47945"/>
              </a:xfrm>
              <a:custGeom>
                <a:avLst/>
                <a:gdLst/>
                <a:ahLst/>
                <a:cxnLst/>
                <a:rect l="l" t="t" r="r" b="b"/>
                <a:pathLst>
                  <a:path w="2324" h="2223" extrusionOk="0">
                    <a:moveTo>
                      <a:pt x="1036" y="1"/>
                    </a:moveTo>
                    <a:cubicBezTo>
                      <a:pt x="883" y="1"/>
                      <a:pt x="727" y="31"/>
                      <a:pt x="576" y="96"/>
                    </a:cubicBezTo>
                    <a:cubicBezTo>
                      <a:pt x="0" y="343"/>
                      <a:pt x="206" y="815"/>
                      <a:pt x="453" y="1371"/>
                    </a:cubicBezTo>
                    <a:cubicBezTo>
                      <a:pt x="652" y="1837"/>
                      <a:pt x="825" y="2222"/>
                      <a:pt x="1188" y="2222"/>
                    </a:cubicBezTo>
                    <a:cubicBezTo>
                      <a:pt x="1274" y="2222"/>
                      <a:pt x="1371" y="2200"/>
                      <a:pt x="1481" y="2153"/>
                    </a:cubicBezTo>
                    <a:cubicBezTo>
                      <a:pt x="2057" y="1906"/>
                      <a:pt x="2324" y="1248"/>
                      <a:pt x="2057" y="672"/>
                    </a:cubicBezTo>
                    <a:cubicBezTo>
                      <a:pt x="1875" y="247"/>
                      <a:pt x="1468" y="1"/>
                      <a:pt x="103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3" name="Google Shape;5223;p49">
                <a:extLst>
                  <a:ext uri="{FF2B5EF4-FFF2-40B4-BE49-F238E27FC236}">
                    <a16:creationId xmlns:a16="http://schemas.microsoft.com/office/drawing/2014/main" id="{F902677D-9532-F0E5-AC2E-3CA4CBDB09BF}"/>
                  </a:ext>
                </a:extLst>
              </p:cNvPr>
              <p:cNvSpPr/>
              <p:nvPr/>
            </p:nvSpPr>
            <p:spPr>
              <a:xfrm>
                <a:off x="6305653" y="2586424"/>
                <a:ext cx="47039" cy="41453"/>
              </a:xfrm>
              <a:custGeom>
                <a:avLst/>
                <a:gdLst/>
                <a:ahLst/>
                <a:cxnLst/>
                <a:rect l="l" t="t" r="r" b="b"/>
                <a:pathLst>
                  <a:path w="2181" h="1922" extrusionOk="0">
                    <a:moveTo>
                      <a:pt x="206" y="1"/>
                    </a:moveTo>
                    <a:cubicBezTo>
                      <a:pt x="0" y="267"/>
                      <a:pt x="145" y="638"/>
                      <a:pt x="351" y="1070"/>
                    </a:cubicBezTo>
                    <a:cubicBezTo>
                      <a:pt x="550" y="1536"/>
                      <a:pt x="723" y="1921"/>
                      <a:pt x="1086" y="1921"/>
                    </a:cubicBezTo>
                    <a:cubicBezTo>
                      <a:pt x="1172" y="1921"/>
                      <a:pt x="1269" y="1899"/>
                      <a:pt x="1379" y="1852"/>
                    </a:cubicBezTo>
                    <a:cubicBezTo>
                      <a:pt x="1934" y="1625"/>
                      <a:pt x="2181" y="988"/>
                      <a:pt x="1975" y="432"/>
                    </a:cubicBezTo>
                    <a:lnTo>
                      <a:pt x="1975" y="432"/>
                    </a:lnTo>
                    <a:cubicBezTo>
                      <a:pt x="1362" y="722"/>
                      <a:pt x="963" y="855"/>
                      <a:pt x="704" y="855"/>
                    </a:cubicBezTo>
                    <a:cubicBezTo>
                      <a:pt x="301" y="855"/>
                      <a:pt x="231" y="538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4" name="Google Shape;5224;p49">
                <a:extLst>
                  <a:ext uri="{FF2B5EF4-FFF2-40B4-BE49-F238E27FC236}">
                    <a16:creationId xmlns:a16="http://schemas.microsoft.com/office/drawing/2014/main" id="{3BA0CFED-6D95-0A72-DC35-D89E002C2F91}"/>
                  </a:ext>
                </a:extLst>
              </p:cNvPr>
              <p:cNvSpPr/>
              <p:nvPr/>
            </p:nvSpPr>
            <p:spPr>
              <a:xfrm>
                <a:off x="6174781" y="2643276"/>
                <a:ext cx="51913" cy="50425"/>
              </a:xfrm>
              <a:custGeom>
                <a:avLst/>
                <a:gdLst/>
                <a:ahLst/>
                <a:cxnLst/>
                <a:rect l="l" t="t" r="r" b="b"/>
                <a:pathLst>
                  <a:path w="2407" h="2338" extrusionOk="0">
                    <a:moveTo>
                      <a:pt x="1060" y="0"/>
                    </a:moveTo>
                    <a:cubicBezTo>
                      <a:pt x="906" y="0"/>
                      <a:pt x="748" y="32"/>
                      <a:pt x="596" y="100"/>
                    </a:cubicBezTo>
                    <a:cubicBezTo>
                      <a:pt x="0" y="368"/>
                      <a:pt x="184" y="862"/>
                      <a:pt x="453" y="1458"/>
                    </a:cubicBezTo>
                    <a:cubicBezTo>
                      <a:pt x="667" y="1938"/>
                      <a:pt x="856" y="2337"/>
                      <a:pt x="1231" y="2337"/>
                    </a:cubicBezTo>
                    <a:cubicBezTo>
                      <a:pt x="1322" y="2337"/>
                      <a:pt x="1425" y="2313"/>
                      <a:pt x="1542" y="2261"/>
                    </a:cubicBezTo>
                    <a:cubicBezTo>
                      <a:pt x="2140" y="1993"/>
                      <a:pt x="2406" y="1315"/>
                      <a:pt x="2140" y="717"/>
                    </a:cubicBezTo>
                    <a:cubicBezTo>
                      <a:pt x="1940" y="273"/>
                      <a:pt x="1512" y="0"/>
                      <a:pt x="106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5" name="Google Shape;5225;p49">
                <a:extLst>
                  <a:ext uri="{FF2B5EF4-FFF2-40B4-BE49-F238E27FC236}">
                    <a16:creationId xmlns:a16="http://schemas.microsoft.com/office/drawing/2014/main" id="{E63D40F3-F1AE-345F-DAEC-1528641DEFFE}"/>
                  </a:ext>
                </a:extLst>
              </p:cNvPr>
              <p:cNvSpPr/>
              <p:nvPr/>
            </p:nvSpPr>
            <p:spPr>
              <a:xfrm>
                <a:off x="6176550" y="2650048"/>
                <a:ext cx="49713" cy="47923"/>
              </a:xfrm>
              <a:custGeom>
                <a:avLst/>
                <a:gdLst/>
                <a:ahLst/>
                <a:cxnLst/>
                <a:rect l="l" t="t" r="r" b="b"/>
                <a:pathLst>
                  <a:path w="2305" h="2222" extrusionOk="0">
                    <a:moveTo>
                      <a:pt x="1015" y="0"/>
                    </a:moveTo>
                    <a:cubicBezTo>
                      <a:pt x="862" y="0"/>
                      <a:pt x="706" y="31"/>
                      <a:pt x="555" y="95"/>
                    </a:cubicBezTo>
                    <a:cubicBezTo>
                      <a:pt x="0" y="342"/>
                      <a:pt x="185" y="815"/>
                      <a:pt x="432" y="1371"/>
                    </a:cubicBezTo>
                    <a:cubicBezTo>
                      <a:pt x="631" y="1837"/>
                      <a:pt x="818" y="2222"/>
                      <a:pt x="1175" y="2222"/>
                    </a:cubicBezTo>
                    <a:cubicBezTo>
                      <a:pt x="1260" y="2222"/>
                      <a:pt x="1354" y="2200"/>
                      <a:pt x="1460" y="2153"/>
                    </a:cubicBezTo>
                    <a:cubicBezTo>
                      <a:pt x="2036" y="1906"/>
                      <a:pt x="2304" y="1247"/>
                      <a:pt x="2058" y="671"/>
                    </a:cubicBezTo>
                    <a:cubicBezTo>
                      <a:pt x="1859" y="246"/>
                      <a:pt x="1449" y="0"/>
                      <a:pt x="101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6" name="Google Shape;5226;p49">
                <a:extLst>
                  <a:ext uri="{FF2B5EF4-FFF2-40B4-BE49-F238E27FC236}">
                    <a16:creationId xmlns:a16="http://schemas.microsoft.com/office/drawing/2014/main" id="{40301049-AA2E-34CD-6B38-BE5B8F148D0D}"/>
                  </a:ext>
                </a:extLst>
              </p:cNvPr>
              <p:cNvSpPr/>
              <p:nvPr/>
            </p:nvSpPr>
            <p:spPr>
              <a:xfrm>
                <a:off x="6178318" y="2656540"/>
                <a:ext cx="47492" cy="41431"/>
              </a:xfrm>
              <a:custGeom>
                <a:avLst/>
                <a:gdLst/>
                <a:ahLst/>
                <a:cxnLst/>
                <a:rect l="l" t="t" r="r" b="b"/>
                <a:pathLst>
                  <a:path w="2202" h="1921" extrusionOk="0">
                    <a:moveTo>
                      <a:pt x="206" y="0"/>
                    </a:moveTo>
                    <a:lnTo>
                      <a:pt x="206" y="0"/>
                    </a:lnTo>
                    <a:cubicBezTo>
                      <a:pt x="1" y="267"/>
                      <a:pt x="165" y="637"/>
                      <a:pt x="350" y="1070"/>
                    </a:cubicBezTo>
                    <a:cubicBezTo>
                      <a:pt x="549" y="1536"/>
                      <a:pt x="736" y="1921"/>
                      <a:pt x="1093" y="1921"/>
                    </a:cubicBezTo>
                    <a:cubicBezTo>
                      <a:pt x="1178" y="1921"/>
                      <a:pt x="1272" y="1899"/>
                      <a:pt x="1378" y="1852"/>
                    </a:cubicBezTo>
                    <a:cubicBezTo>
                      <a:pt x="1934" y="1624"/>
                      <a:pt x="2201" y="988"/>
                      <a:pt x="1976" y="431"/>
                    </a:cubicBezTo>
                    <a:lnTo>
                      <a:pt x="1976" y="431"/>
                    </a:lnTo>
                    <a:cubicBezTo>
                      <a:pt x="1362" y="722"/>
                      <a:pt x="964" y="854"/>
                      <a:pt x="704" y="854"/>
                    </a:cubicBezTo>
                    <a:cubicBezTo>
                      <a:pt x="302" y="854"/>
                      <a:pt x="231" y="537"/>
                      <a:pt x="2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7" name="Google Shape;5227;p49">
                <a:extLst>
                  <a:ext uri="{FF2B5EF4-FFF2-40B4-BE49-F238E27FC236}">
                    <a16:creationId xmlns:a16="http://schemas.microsoft.com/office/drawing/2014/main" id="{E3B6F38D-8881-B9CE-B9CF-BA3DCA201EE3}"/>
                  </a:ext>
                </a:extLst>
              </p:cNvPr>
              <p:cNvSpPr/>
              <p:nvPr/>
            </p:nvSpPr>
            <p:spPr>
              <a:xfrm>
                <a:off x="6516410" y="2450182"/>
                <a:ext cx="52387" cy="50295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2332" extrusionOk="0">
                    <a:moveTo>
                      <a:pt x="1080" y="1"/>
                    </a:moveTo>
                    <a:cubicBezTo>
                      <a:pt x="918" y="1"/>
                      <a:pt x="754" y="34"/>
                      <a:pt x="596" y="105"/>
                    </a:cubicBezTo>
                    <a:cubicBezTo>
                      <a:pt x="1" y="352"/>
                      <a:pt x="206" y="845"/>
                      <a:pt x="473" y="1441"/>
                    </a:cubicBezTo>
                    <a:cubicBezTo>
                      <a:pt x="674" y="1928"/>
                      <a:pt x="862" y="2331"/>
                      <a:pt x="1246" y="2331"/>
                    </a:cubicBezTo>
                    <a:cubicBezTo>
                      <a:pt x="1334" y="2331"/>
                      <a:pt x="1432" y="2310"/>
                      <a:pt x="1543" y="2264"/>
                    </a:cubicBezTo>
                    <a:cubicBezTo>
                      <a:pt x="2140" y="1998"/>
                      <a:pt x="2428" y="1298"/>
                      <a:pt x="2160" y="701"/>
                    </a:cubicBezTo>
                    <a:cubicBezTo>
                      <a:pt x="1964" y="262"/>
                      <a:pt x="1532" y="1"/>
                      <a:pt x="108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8" name="Google Shape;5228;p49">
                <a:extLst>
                  <a:ext uri="{FF2B5EF4-FFF2-40B4-BE49-F238E27FC236}">
                    <a16:creationId xmlns:a16="http://schemas.microsoft.com/office/drawing/2014/main" id="{2C8B40FA-2E34-9947-17D7-F7616554AA61}"/>
                  </a:ext>
                </a:extLst>
              </p:cNvPr>
              <p:cNvSpPr/>
              <p:nvPr/>
            </p:nvSpPr>
            <p:spPr>
              <a:xfrm>
                <a:off x="6518200" y="2456652"/>
                <a:ext cx="50123" cy="48290"/>
              </a:xfrm>
              <a:custGeom>
                <a:avLst/>
                <a:gdLst/>
                <a:ahLst/>
                <a:cxnLst/>
                <a:rect l="l" t="t" r="r" b="b"/>
                <a:pathLst>
                  <a:path w="2324" h="2239" extrusionOk="0">
                    <a:moveTo>
                      <a:pt x="1024" y="0"/>
                    </a:moveTo>
                    <a:cubicBezTo>
                      <a:pt x="875" y="0"/>
                      <a:pt x="723" y="30"/>
                      <a:pt x="576" y="93"/>
                    </a:cubicBezTo>
                    <a:cubicBezTo>
                      <a:pt x="0" y="340"/>
                      <a:pt x="206" y="812"/>
                      <a:pt x="453" y="1388"/>
                    </a:cubicBezTo>
                    <a:cubicBezTo>
                      <a:pt x="652" y="1854"/>
                      <a:pt x="825" y="2239"/>
                      <a:pt x="1188" y="2239"/>
                    </a:cubicBezTo>
                    <a:cubicBezTo>
                      <a:pt x="1274" y="2239"/>
                      <a:pt x="1371" y="2217"/>
                      <a:pt x="1481" y="2170"/>
                    </a:cubicBezTo>
                    <a:cubicBezTo>
                      <a:pt x="2057" y="1923"/>
                      <a:pt x="2324" y="1245"/>
                      <a:pt x="2057" y="669"/>
                    </a:cubicBezTo>
                    <a:cubicBezTo>
                      <a:pt x="1873" y="254"/>
                      <a:pt x="1460" y="0"/>
                      <a:pt x="10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9" name="Google Shape;5229;p49">
                <a:extLst>
                  <a:ext uri="{FF2B5EF4-FFF2-40B4-BE49-F238E27FC236}">
                    <a16:creationId xmlns:a16="http://schemas.microsoft.com/office/drawing/2014/main" id="{1CCE1ED2-0C20-9E1E-56BF-EE28A47A35C5}"/>
                  </a:ext>
                </a:extLst>
              </p:cNvPr>
              <p:cNvSpPr/>
              <p:nvPr/>
            </p:nvSpPr>
            <p:spPr>
              <a:xfrm>
                <a:off x="6520400" y="2463079"/>
                <a:ext cx="47039" cy="41863"/>
              </a:xfrm>
              <a:custGeom>
                <a:avLst/>
                <a:gdLst/>
                <a:ahLst/>
                <a:cxnLst/>
                <a:rect l="l" t="t" r="r" b="b"/>
                <a:pathLst>
                  <a:path w="2181" h="1941" extrusionOk="0">
                    <a:moveTo>
                      <a:pt x="206" y="1"/>
                    </a:moveTo>
                    <a:lnTo>
                      <a:pt x="206" y="1"/>
                    </a:lnTo>
                    <a:cubicBezTo>
                      <a:pt x="0" y="267"/>
                      <a:pt x="145" y="638"/>
                      <a:pt x="351" y="1090"/>
                    </a:cubicBezTo>
                    <a:cubicBezTo>
                      <a:pt x="550" y="1556"/>
                      <a:pt x="723" y="1941"/>
                      <a:pt x="1086" y="1941"/>
                    </a:cubicBezTo>
                    <a:cubicBezTo>
                      <a:pt x="1172" y="1941"/>
                      <a:pt x="1269" y="1919"/>
                      <a:pt x="1379" y="1872"/>
                    </a:cubicBezTo>
                    <a:cubicBezTo>
                      <a:pt x="1934" y="1625"/>
                      <a:pt x="2181" y="988"/>
                      <a:pt x="1975" y="432"/>
                    </a:cubicBezTo>
                    <a:lnTo>
                      <a:pt x="1975" y="432"/>
                    </a:lnTo>
                    <a:cubicBezTo>
                      <a:pt x="1364" y="730"/>
                      <a:pt x="966" y="864"/>
                      <a:pt x="706" y="864"/>
                    </a:cubicBezTo>
                    <a:cubicBezTo>
                      <a:pt x="302" y="864"/>
                      <a:pt x="231" y="539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0" name="Google Shape;5230;p49">
                <a:extLst>
                  <a:ext uri="{FF2B5EF4-FFF2-40B4-BE49-F238E27FC236}">
                    <a16:creationId xmlns:a16="http://schemas.microsoft.com/office/drawing/2014/main" id="{35243E44-8783-00FB-11C3-A09899D64EFD}"/>
                  </a:ext>
                </a:extLst>
              </p:cNvPr>
              <p:cNvSpPr/>
              <p:nvPr/>
            </p:nvSpPr>
            <p:spPr>
              <a:xfrm>
                <a:off x="5931176" y="2772185"/>
                <a:ext cx="51482" cy="50403"/>
              </a:xfrm>
              <a:custGeom>
                <a:avLst/>
                <a:gdLst/>
                <a:ahLst/>
                <a:cxnLst/>
                <a:rect l="l" t="t" r="r" b="b"/>
                <a:pathLst>
                  <a:path w="2387" h="2337" extrusionOk="0">
                    <a:moveTo>
                      <a:pt x="1040" y="1"/>
                    </a:moveTo>
                    <a:cubicBezTo>
                      <a:pt x="892" y="1"/>
                      <a:pt x="742" y="29"/>
                      <a:pt x="598" y="89"/>
                    </a:cubicBezTo>
                    <a:cubicBezTo>
                      <a:pt x="0" y="336"/>
                      <a:pt x="186" y="830"/>
                      <a:pt x="433" y="1447"/>
                    </a:cubicBezTo>
                    <a:cubicBezTo>
                      <a:pt x="634" y="1933"/>
                      <a:pt x="808" y="2336"/>
                      <a:pt x="1187" y="2336"/>
                    </a:cubicBezTo>
                    <a:cubicBezTo>
                      <a:pt x="1273" y="2336"/>
                      <a:pt x="1371" y="2315"/>
                      <a:pt x="1481" y="2270"/>
                    </a:cubicBezTo>
                    <a:cubicBezTo>
                      <a:pt x="2098" y="2023"/>
                      <a:pt x="2386" y="1345"/>
                      <a:pt x="2140" y="747"/>
                    </a:cubicBezTo>
                    <a:cubicBezTo>
                      <a:pt x="1953" y="279"/>
                      <a:pt x="1505" y="1"/>
                      <a:pt x="104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1" name="Google Shape;5231;p49">
                <a:extLst>
                  <a:ext uri="{FF2B5EF4-FFF2-40B4-BE49-F238E27FC236}">
                    <a16:creationId xmlns:a16="http://schemas.microsoft.com/office/drawing/2014/main" id="{23CAE5DA-D3B3-5B99-3E2F-EC2B63C40A8D}"/>
                  </a:ext>
                </a:extLst>
              </p:cNvPr>
              <p:cNvSpPr/>
              <p:nvPr/>
            </p:nvSpPr>
            <p:spPr>
              <a:xfrm>
                <a:off x="5932513" y="2778849"/>
                <a:ext cx="49260" cy="48182"/>
              </a:xfrm>
              <a:custGeom>
                <a:avLst/>
                <a:gdLst/>
                <a:ahLst/>
                <a:cxnLst/>
                <a:rect l="l" t="t" r="r" b="b"/>
                <a:pathLst>
                  <a:path w="2284" h="2234" extrusionOk="0">
                    <a:moveTo>
                      <a:pt x="1010" y="1"/>
                    </a:moveTo>
                    <a:cubicBezTo>
                      <a:pt x="865" y="1"/>
                      <a:pt x="718" y="29"/>
                      <a:pt x="577" y="89"/>
                    </a:cubicBezTo>
                    <a:cubicBezTo>
                      <a:pt x="1" y="315"/>
                      <a:pt x="185" y="789"/>
                      <a:pt x="412" y="1365"/>
                    </a:cubicBezTo>
                    <a:cubicBezTo>
                      <a:pt x="613" y="1833"/>
                      <a:pt x="787" y="2233"/>
                      <a:pt x="1154" y="2233"/>
                    </a:cubicBezTo>
                    <a:cubicBezTo>
                      <a:pt x="1239" y="2233"/>
                      <a:pt x="1333" y="2212"/>
                      <a:pt x="1441" y="2166"/>
                    </a:cubicBezTo>
                    <a:cubicBezTo>
                      <a:pt x="2017" y="1941"/>
                      <a:pt x="2283" y="1283"/>
                      <a:pt x="2058" y="706"/>
                    </a:cubicBezTo>
                    <a:cubicBezTo>
                      <a:pt x="1886" y="271"/>
                      <a:pt x="1457" y="1"/>
                      <a:pt x="101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2" name="Google Shape;5232;p49">
                <a:extLst>
                  <a:ext uri="{FF2B5EF4-FFF2-40B4-BE49-F238E27FC236}">
                    <a16:creationId xmlns:a16="http://schemas.microsoft.com/office/drawing/2014/main" id="{60F975D8-872C-2376-BB5D-21AB32DAC948}"/>
                  </a:ext>
                </a:extLst>
              </p:cNvPr>
              <p:cNvSpPr/>
              <p:nvPr/>
            </p:nvSpPr>
            <p:spPr>
              <a:xfrm>
                <a:off x="5934713" y="2784737"/>
                <a:ext cx="46629" cy="42294"/>
              </a:xfrm>
              <a:custGeom>
                <a:avLst/>
                <a:gdLst/>
                <a:ahLst/>
                <a:cxnLst/>
                <a:rect l="l" t="t" r="r" b="b"/>
                <a:pathLst>
                  <a:path w="2162" h="1961" extrusionOk="0">
                    <a:moveTo>
                      <a:pt x="206" y="1"/>
                    </a:moveTo>
                    <a:cubicBezTo>
                      <a:pt x="1" y="269"/>
                      <a:pt x="146" y="659"/>
                      <a:pt x="310" y="1092"/>
                    </a:cubicBezTo>
                    <a:cubicBezTo>
                      <a:pt x="511" y="1560"/>
                      <a:pt x="685" y="1960"/>
                      <a:pt x="1052" y="1960"/>
                    </a:cubicBezTo>
                    <a:cubicBezTo>
                      <a:pt x="1137" y="1960"/>
                      <a:pt x="1231" y="1939"/>
                      <a:pt x="1339" y="1893"/>
                    </a:cubicBezTo>
                    <a:cubicBezTo>
                      <a:pt x="1893" y="1668"/>
                      <a:pt x="2162" y="1051"/>
                      <a:pt x="1976" y="494"/>
                    </a:cubicBezTo>
                    <a:lnTo>
                      <a:pt x="1976" y="494"/>
                    </a:lnTo>
                    <a:cubicBezTo>
                      <a:pt x="1370" y="759"/>
                      <a:pt x="972" y="879"/>
                      <a:pt x="711" y="879"/>
                    </a:cubicBezTo>
                    <a:cubicBezTo>
                      <a:pt x="280" y="879"/>
                      <a:pt x="220" y="552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3" name="Google Shape;5233;p49">
                <a:extLst>
                  <a:ext uri="{FF2B5EF4-FFF2-40B4-BE49-F238E27FC236}">
                    <a16:creationId xmlns:a16="http://schemas.microsoft.com/office/drawing/2014/main" id="{B8EE19C1-F340-20C5-F406-4AFBE89A6EF4}"/>
                  </a:ext>
                </a:extLst>
              </p:cNvPr>
              <p:cNvSpPr/>
              <p:nvPr/>
            </p:nvSpPr>
            <p:spPr>
              <a:xfrm>
                <a:off x="5819349" y="2832099"/>
                <a:ext cx="51503" cy="50360"/>
              </a:xfrm>
              <a:custGeom>
                <a:avLst/>
                <a:gdLst/>
                <a:ahLst/>
                <a:cxnLst/>
                <a:rect l="l" t="t" r="r" b="b"/>
                <a:pathLst>
                  <a:path w="2388" h="2335" extrusionOk="0">
                    <a:moveTo>
                      <a:pt x="1061" y="1"/>
                    </a:moveTo>
                    <a:cubicBezTo>
                      <a:pt x="914" y="1"/>
                      <a:pt x="763" y="29"/>
                      <a:pt x="618" y="89"/>
                    </a:cubicBezTo>
                    <a:cubicBezTo>
                      <a:pt x="1" y="336"/>
                      <a:pt x="187" y="830"/>
                      <a:pt x="434" y="1425"/>
                    </a:cubicBezTo>
                    <a:cubicBezTo>
                      <a:pt x="636" y="1915"/>
                      <a:pt x="824" y="2335"/>
                      <a:pt x="1214" y="2335"/>
                    </a:cubicBezTo>
                    <a:cubicBezTo>
                      <a:pt x="1300" y="2335"/>
                      <a:pt x="1396" y="2314"/>
                      <a:pt x="1504" y="2270"/>
                    </a:cubicBezTo>
                    <a:cubicBezTo>
                      <a:pt x="2099" y="2023"/>
                      <a:pt x="2387" y="1323"/>
                      <a:pt x="2140" y="726"/>
                    </a:cubicBezTo>
                    <a:cubicBezTo>
                      <a:pt x="1954" y="275"/>
                      <a:pt x="1520" y="1"/>
                      <a:pt x="106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4" name="Google Shape;5234;p49">
                <a:extLst>
                  <a:ext uri="{FF2B5EF4-FFF2-40B4-BE49-F238E27FC236}">
                    <a16:creationId xmlns:a16="http://schemas.microsoft.com/office/drawing/2014/main" id="{BE9736C5-5C33-624C-96E3-C2DA0A164DBF}"/>
                  </a:ext>
                </a:extLst>
              </p:cNvPr>
              <p:cNvSpPr/>
              <p:nvPr/>
            </p:nvSpPr>
            <p:spPr>
              <a:xfrm>
                <a:off x="5821139" y="2838483"/>
                <a:ext cx="49282" cy="48290"/>
              </a:xfrm>
              <a:custGeom>
                <a:avLst/>
                <a:gdLst/>
                <a:ahLst/>
                <a:cxnLst/>
                <a:rect l="l" t="t" r="r" b="b"/>
                <a:pathLst>
                  <a:path w="2285" h="2239" extrusionOk="0">
                    <a:moveTo>
                      <a:pt x="998" y="0"/>
                    </a:moveTo>
                    <a:cubicBezTo>
                      <a:pt x="858" y="0"/>
                      <a:pt x="715" y="26"/>
                      <a:pt x="576" y="81"/>
                    </a:cubicBezTo>
                    <a:cubicBezTo>
                      <a:pt x="0" y="328"/>
                      <a:pt x="165" y="800"/>
                      <a:pt x="412" y="1376"/>
                    </a:cubicBezTo>
                    <a:cubicBezTo>
                      <a:pt x="598" y="1849"/>
                      <a:pt x="770" y="2238"/>
                      <a:pt x="1144" y="2238"/>
                    </a:cubicBezTo>
                    <a:cubicBezTo>
                      <a:pt x="1226" y="2238"/>
                      <a:pt x="1317" y="2220"/>
                      <a:pt x="1421" y="2179"/>
                    </a:cubicBezTo>
                    <a:cubicBezTo>
                      <a:pt x="1997" y="1932"/>
                      <a:pt x="2285" y="1274"/>
                      <a:pt x="2038" y="698"/>
                    </a:cubicBezTo>
                    <a:cubicBezTo>
                      <a:pt x="1865" y="260"/>
                      <a:pt x="1444" y="0"/>
                      <a:pt x="99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5" name="Google Shape;5235;p49">
                <a:extLst>
                  <a:ext uri="{FF2B5EF4-FFF2-40B4-BE49-F238E27FC236}">
                    <a16:creationId xmlns:a16="http://schemas.microsoft.com/office/drawing/2014/main" id="{21228E3B-D542-7B6E-4C28-C3856B90F2B5}"/>
                  </a:ext>
                </a:extLst>
              </p:cNvPr>
              <p:cNvSpPr/>
              <p:nvPr/>
            </p:nvSpPr>
            <p:spPr>
              <a:xfrm>
                <a:off x="5822907" y="2844651"/>
                <a:ext cx="47060" cy="42121"/>
              </a:xfrm>
              <a:custGeom>
                <a:avLst/>
                <a:gdLst/>
                <a:ahLst/>
                <a:cxnLst/>
                <a:rect l="l" t="t" r="r" b="b"/>
                <a:pathLst>
                  <a:path w="2182" h="1953" extrusionOk="0">
                    <a:moveTo>
                      <a:pt x="228" y="1"/>
                    </a:moveTo>
                    <a:lnTo>
                      <a:pt x="228" y="1"/>
                    </a:lnTo>
                    <a:cubicBezTo>
                      <a:pt x="0" y="267"/>
                      <a:pt x="145" y="638"/>
                      <a:pt x="330" y="1090"/>
                    </a:cubicBezTo>
                    <a:cubicBezTo>
                      <a:pt x="516" y="1563"/>
                      <a:pt x="688" y="1952"/>
                      <a:pt x="1062" y="1952"/>
                    </a:cubicBezTo>
                    <a:cubicBezTo>
                      <a:pt x="1144" y="1952"/>
                      <a:pt x="1235" y="1934"/>
                      <a:pt x="1339" y="1893"/>
                    </a:cubicBezTo>
                    <a:cubicBezTo>
                      <a:pt x="1915" y="1666"/>
                      <a:pt x="2181" y="1029"/>
                      <a:pt x="1975" y="473"/>
                    </a:cubicBezTo>
                    <a:lnTo>
                      <a:pt x="1975" y="473"/>
                    </a:lnTo>
                    <a:cubicBezTo>
                      <a:pt x="1370" y="749"/>
                      <a:pt x="973" y="874"/>
                      <a:pt x="712" y="874"/>
                    </a:cubicBezTo>
                    <a:cubicBezTo>
                      <a:pt x="290" y="874"/>
                      <a:pt x="228" y="547"/>
                      <a:pt x="22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6" name="Google Shape;5236;p49">
                <a:extLst>
                  <a:ext uri="{FF2B5EF4-FFF2-40B4-BE49-F238E27FC236}">
                    <a16:creationId xmlns:a16="http://schemas.microsoft.com/office/drawing/2014/main" id="{5644EB3B-8220-6C58-15ED-5DEDF1C36201}"/>
                  </a:ext>
                </a:extLst>
              </p:cNvPr>
              <p:cNvSpPr/>
              <p:nvPr/>
            </p:nvSpPr>
            <p:spPr>
              <a:xfrm>
                <a:off x="5690677" y="2898657"/>
                <a:ext cx="51503" cy="50791"/>
              </a:xfrm>
              <a:custGeom>
                <a:avLst/>
                <a:gdLst/>
                <a:ahLst/>
                <a:cxnLst/>
                <a:rect l="l" t="t" r="r" b="b"/>
                <a:pathLst>
                  <a:path w="2388" h="2355" extrusionOk="0">
                    <a:moveTo>
                      <a:pt x="1041" y="1"/>
                    </a:moveTo>
                    <a:cubicBezTo>
                      <a:pt x="893" y="1"/>
                      <a:pt x="743" y="29"/>
                      <a:pt x="598" y="89"/>
                    </a:cubicBezTo>
                    <a:cubicBezTo>
                      <a:pt x="1" y="336"/>
                      <a:pt x="187" y="829"/>
                      <a:pt x="434" y="1447"/>
                    </a:cubicBezTo>
                    <a:cubicBezTo>
                      <a:pt x="636" y="1935"/>
                      <a:pt x="811" y="2354"/>
                      <a:pt x="1195" y="2354"/>
                    </a:cubicBezTo>
                    <a:cubicBezTo>
                      <a:pt x="1280" y="2354"/>
                      <a:pt x="1374" y="2334"/>
                      <a:pt x="1482" y="2289"/>
                    </a:cubicBezTo>
                    <a:cubicBezTo>
                      <a:pt x="2099" y="2042"/>
                      <a:pt x="2387" y="1343"/>
                      <a:pt x="2140" y="747"/>
                    </a:cubicBezTo>
                    <a:cubicBezTo>
                      <a:pt x="1953" y="279"/>
                      <a:pt x="1506" y="1"/>
                      <a:pt x="104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7" name="Google Shape;5237;p49">
                <a:extLst>
                  <a:ext uri="{FF2B5EF4-FFF2-40B4-BE49-F238E27FC236}">
                    <a16:creationId xmlns:a16="http://schemas.microsoft.com/office/drawing/2014/main" id="{ABC077B8-12B4-46FB-C9B9-1CED8C509A76}"/>
                  </a:ext>
                </a:extLst>
              </p:cNvPr>
              <p:cNvSpPr/>
              <p:nvPr/>
            </p:nvSpPr>
            <p:spPr>
              <a:xfrm>
                <a:off x="5692036" y="2905472"/>
                <a:ext cx="49260" cy="48290"/>
              </a:xfrm>
              <a:custGeom>
                <a:avLst/>
                <a:gdLst/>
                <a:ahLst/>
                <a:cxnLst/>
                <a:rect l="l" t="t" r="r" b="b"/>
                <a:pathLst>
                  <a:path w="2284" h="2239" extrusionOk="0">
                    <a:moveTo>
                      <a:pt x="998" y="1"/>
                    </a:moveTo>
                    <a:cubicBezTo>
                      <a:pt x="857" y="1"/>
                      <a:pt x="715" y="27"/>
                      <a:pt x="577" y="81"/>
                    </a:cubicBezTo>
                    <a:cubicBezTo>
                      <a:pt x="1" y="327"/>
                      <a:pt x="185" y="801"/>
                      <a:pt x="412" y="1377"/>
                    </a:cubicBezTo>
                    <a:cubicBezTo>
                      <a:pt x="614" y="1850"/>
                      <a:pt x="789" y="2239"/>
                      <a:pt x="1163" y="2239"/>
                    </a:cubicBezTo>
                    <a:cubicBezTo>
                      <a:pt x="1245" y="2239"/>
                      <a:pt x="1337" y="2220"/>
                      <a:pt x="1441" y="2179"/>
                    </a:cubicBezTo>
                    <a:cubicBezTo>
                      <a:pt x="2017" y="1932"/>
                      <a:pt x="2283" y="1274"/>
                      <a:pt x="2058" y="698"/>
                    </a:cubicBezTo>
                    <a:cubicBezTo>
                      <a:pt x="1870" y="260"/>
                      <a:pt x="1445" y="1"/>
                      <a:pt x="9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8" name="Google Shape;5238;p49">
                <a:extLst>
                  <a:ext uri="{FF2B5EF4-FFF2-40B4-BE49-F238E27FC236}">
                    <a16:creationId xmlns:a16="http://schemas.microsoft.com/office/drawing/2014/main" id="{6D374348-F950-405F-B9E5-94C87C6CA206}"/>
                  </a:ext>
                </a:extLst>
              </p:cNvPr>
              <p:cNvSpPr/>
              <p:nvPr/>
            </p:nvSpPr>
            <p:spPr>
              <a:xfrm>
                <a:off x="5694236" y="2911640"/>
                <a:ext cx="46629" cy="42121"/>
              </a:xfrm>
              <a:custGeom>
                <a:avLst/>
                <a:gdLst/>
                <a:ahLst/>
                <a:cxnLst/>
                <a:rect l="l" t="t" r="r" b="b"/>
                <a:pathLst>
                  <a:path w="2162" h="1953" extrusionOk="0">
                    <a:moveTo>
                      <a:pt x="206" y="0"/>
                    </a:moveTo>
                    <a:cubicBezTo>
                      <a:pt x="1" y="247"/>
                      <a:pt x="124" y="639"/>
                      <a:pt x="310" y="1091"/>
                    </a:cubicBezTo>
                    <a:cubicBezTo>
                      <a:pt x="512" y="1564"/>
                      <a:pt x="687" y="1953"/>
                      <a:pt x="1061" y="1953"/>
                    </a:cubicBezTo>
                    <a:cubicBezTo>
                      <a:pt x="1143" y="1953"/>
                      <a:pt x="1235" y="1934"/>
                      <a:pt x="1339" y="1893"/>
                    </a:cubicBezTo>
                    <a:cubicBezTo>
                      <a:pt x="1893" y="1667"/>
                      <a:pt x="2161" y="1029"/>
                      <a:pt x="1956" y="474"/>
                    </a:cubicBezTo>
                    <a:lnTo>
                      <a:pt x="1956" y="474"/>
                    </a:lnTo>
                    <a:cubicBezTo>
                      <a:pt x="1350" y="749"/>
                      <a:pt x="955" y="874"/>
                      <a:pt x="697" y="874"/>
                    </a:cubicBezTo>
                    <a:cubicBezTo>
                      <a:pt x="279" y="874"/>
                      <a:pt x="219" y="547"/>
                      <a:pt x="2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9" name="Google Shape;5239;p49">
                <a:extLst>
                  <a:ext uri="{FF2B5EF4-FFF2-40B4-BE49-F238E27FC236}">
                    <a16:creationId xmlns:a16="http://schemas.microsoft.com/office/drawing/2014/main" id="{D84F4A2D-1A89-6A61-B890-1A535E9B3FD5}"/>
                  </a:ext>
                </a:extLst>
              </p:cNvPr>
              <p:cNvSpPr/>
              <p:nvPr/>
            </p:nvSpPr>
            <p:spPr>
              <a:xfrm>
                <a:off x="6037224" y="2714082"/>
                <a:ext cx="51503" cy="50403"/>
              </a:xfrm>
              <a:custGeom>
                <a:avLst/>
                <a:gdLst/>
                <a:ahLst/>
                <a:cxnLst/>
                <a:rect l="l" t="t" r="r" b="b"/>
                <a:pathLst>
                  <a:path w="2388" h="2337" extrusionOk="0">
                    <a:moveTo>
                      <a:pt x="1051" y="0"/>
                    </a:moveTo>
                    <a:cubicBezTo>
                      <a:pt x="901" y="0"/>
                      <a:pt x="747" y="29"/>
                      <a:pt x="596" y="89"/>
                    </a:cubicBezTo>
                    <a:cubicBezTo>
                      <a:pt x="1" y="336"/>
                      <a:pt x="185" y="829"/>
                      <a:pt x="432" y="1425"/>
                    </a:cubicBezTo>
                    <a:cubicBezTo>
                      <a:pt x="633" y="1928"/>
                      <a:pt x="807" y="2336"/>
                      <a:pt x="1199" y="2336"/>
                    </a:cubicBezTo>
                    <a:cubicBezTo>
                      <a:pt x="1287" y="2336"/>
                      <a:pt x="1388" y="2315"/>
                      <a:pt x="1502" y="2269"/>
                    </a:cubicBezTo>
                    <a:cubicBezTo>
                      <a:pt x="2099" y="2023"/>
                      <a:pt x="2387" y="1343"/>
                      <a:pt x="2140" y="726"/>
                    </a:cubicBezTo>
                    <a:cubicBezTo>
                      <a:pt x="1953" y="275"/>
                      <a:pt x="1519" y="0"/>
                      <a:pt x="105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0" name="Google Shape;5240;p49">
                <a:extLst>
                  <a:ext uri="{FF2B5EF4-FFF2-40B4-BE49-F238E27FC236}">
                    <a16:creationId xmlns:a16="http://schemas.microsoft.com/office/drawing/2014/main" id="{5B63E953-2F80-D863-067A-C7017CF12780}"/>
                  </a:ext>
                </a:extLst>
              </p:cNvPr>
              <p:cNvSpPr/>
              <p:nvPr/>
            </p:nvSpPr>
            <p:spPr>
              <a:xfrm>
                <a:off x="6038992" y="2720703"/>
                <a:ext cx="49260" cy="48225"/>
              </a:xfrm>
              <a:custGeom>
                <a:avLst/>
                <a:gdLst/>
                <a:ahLst/>
                <a:cxnLst/>
                <a:rect l="l" t="t" r="r" b="b"/>
                <a:pathLst>
                  <a:path w="2284" h="2236" extrusionOk="0">
                    <a:moveTo>
                      <a:pt x="1007" y="1"/>
                    </a:moveTo>
                    <a:cubicBezTo>
                      <a:pt x="864" y="1"/>
                      <a:pt x="718" y="29"/>
                      <a:pt x="577" y="90"/>
                    </a:cubicBezTo>
                    <a:cubicBezTo>
                      <a:pt x="1" y="317"/>
                      <a:pt x="166" y="789"/>
                      <a:pt x="412" y="1365"/>
                    </a:cubicBezTo>
                    <a:cubicBezTo>
                      <a:pt x="596" y="1834"/>
                      <a:pt x="766" y="2235"/>
                      <a:pt x="1134" y="2235"/>
                    </a:cubicBezTo>
                    <a:cubicBezTo>
                      <a:pt x="1218" y="2235"/>
                      <a:pt x="1312" y="2214"/>
                      <a:pt x="1420" y="2168"/>
                    </a:cubicBezTo>
                    <a:cubicBezTo>
                      <a:pt x="1996" y="1941"/>
                      <a:pt x="2284" y="1283"/>
                      <a:pt x="2037" y="707"/>
                    </a:cubicBezTo>
                    <a:cubicBezTo>
                      <a:pt x="1866" y="272"/>
                      <a:pt x="1449" y="1"/>
                      <a:pt x="100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1" name="Google Shape;5241;p49">
                <a:extLst>
                  <a:ext uri="{FF2B5EF4-FFF2-40B4-BE49-F238E27FC236}">
                    <a16:creationId xmlns:a16="http://schemas.microsoft.com/office/drawing/2014/main" id="{543B6054-DC7C-9282-A656-A4E977F5CFB4}"/>
                  </a:ext>
                </a:extLst>
              </p:cNvPr>
              <p:cNvSpPr/>
              <p:nvPr/>
            </p:nvSpPr>
            <p:spPr>
              <a:xfrm>
                <a:off x="6040782" y="2726634"/>
                <a:ext cx="46586" cy="42294"/>
              </a:xfrm>
              <a:custGeom>
                <a:avLst/>
                <a:gdLst/>
                <a:ahLst/>
                <a:cxnLst/>
                <a:rect l="l" t="t" r="r" b="b"/>
                <a:pathLst>
                  <a:path w="2160" h="1961" extrusionOk="0">
                    <a:moveTo>
                      <a:pt x="206" y="1"/>
                    </a:moveTo>
                    <a:lnTo>
                      <a:pt x="206" y="1"/>
                    </a:lnTo>
                    <a:cubicBezTo>
                      <a:pt x="0" y="267"/>
                      <a:pt x="143" y="659"/>
                      <a:pt x="329" y="1090"/>
                    </a:cubicBezTo>
                    <a:cubicBezTo>
                      <a:pt x="513" y="1559"/>
                      <a:pt x="683" y="1960"/>
                      <a:pt x="1051" y="1960"/>
                    </a:cubicBezTo>
                    <a:cubicBezTo>
                      <a:pt x="1135" y="1960"/>
                      <a:pt x="1229" y="1939"/>
                      <a:pt x="1337" y="1893"/>
                    </a:cubicBezTo>
                    <a:cubicBezTo>
                      <a:pt x="1893" y="1666"/>
                      <a:pt x="2160" y="1049"/>
                      <a:pt x="1975" y="473"/>
                    </a:cubicBezTo>
                    <a:lnTo>
                      <a:pt x="1975" y="473"/>
                    </a:lnTo>
                    <a:cubicBezTo>
                      <a:pt x="1362" y="748"/>
                      <a:pt x="962" y="873"/>
                      <a:pt x="701" y="873"/>
                    </a:cubicBezTo>
                    <a:cubicBezTo>
                      <a:pt x="278" y="873"/>
                      <a:pt x="218" y="547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242" name="Google Shape;5242;p49">
            <a:extLst>
              <a:ext uri="{FF2B5EF4-FFF2-40B4-BE49-F238E27FC236}">
                <a16:creationId xmlns:a16="http://schemas.microsoft.com/office/drawing/2014/main" id="{54D1F4DA-D519-1A7F-3DD4-F606D9872EAE}"/>
              </a:ext>
            </a:extLst>
          </p:cNvPr>
          <p:cNvGrpSpPr/>
          <p:nvPr/>
        </p:nvGrpSpPr>
        <p:grpSpPr>
          <a:xfrm rot="-7894365">
            <a:off x="591782" y="284548"/>
            <a:ext cx="1696500" cy="1381590"/>
            <a:chOff x="3394530" y="930105"/>
            <a:chExt cx="4611828" cy="3755764"/>
          </a:xfrm>
        </p:grpSpPr>
        <p:sp>
          <p:nvSpPr>
            <p:cNvPr id="5243" name="Google Shape;5243;p49">
              <a:extLst>
                <a:ext uri="{FF2B5EF4-FFF2-40B4-BE49-F238E27FC236}">
                  <a16:creationId xmlns:a16="http://schemas.microsoft.com/office/drawing/2014/main" id="{843ACF94-F1C1-96AC-018D-D0A712C1F34B}"/>
                </a:ext>
              </a:extLst>
            </p:cNvPr>
            <p:cNvSpPr/>
            <p:nvPr/>
          </p:nvSpPr>
          <p:spPr>
            <a:xfrm>
              <a:off x="3394530" y="1214097"/>
              <a:ext cx="2187893" cy="2136822"/>
            </a:xfrm>
            <a:custGeom>
              <a:avLst/>
              <a:gdLst/>
              <a:ahLst/>
              <a:cxnLst/>
              <a:rect l="l" t="t" r="r" b="b"/>
              <a:pathLst>
                <a:path w="101444" h="99076" extrusionOk="0">
                  <a:moveTo>
                    <a:pt x="14196" y="0"/>
                  </a:moveTo>
                  <a:lnTo>
                    <a:pt x="13949" y="247"/>
                  </a:lnTo>
                  <a:cubicBezTo>
                    <a:pt x="13167" y="1029"/>
                    <a:pt x="14217" y="2900"/>
                    <a:pt x="15657" y="4361"/>
                  </a:cubicBezTo>
                  <a:lnTo>
                    <a:pt x="47276" y="36103"/>
                  </a:lnTo>
                  <a:lnTo>
                    <a:pt x="49374" y="38223"/>
                  </a:lnTo>
                  <a:cubicBezTo>
                    <a:pt x="38492" y="44025"/>
                    <a:pt x="28062" y="50051"/>
                    <a:pt x="19956" y="55257"/>
                  </a:cubicBezTo>
                  <a:lnTo>
                    <a:pt x="640" y="54413"/>
                  </a:lnTo>
                  <a:lnTo>
                    <a:pt x="495" y="54577"/>
                  </a:lnTo>
                  <a:cubicBezTo>
                    <a:pt x="1" y="55194"/>
                    <a:pt x="105" y="56080"/>
                    <a:pt x="722" y="56574"/>
                  </a:cubicBezTo>
                  <a:lnTo>
                    <a:pt x="8806" y="63012"/>
                  </a:lnTo>
                  <a:cubicBezTo>
                    <a:pt x="3808" y="66983"/>
                    <a:pt x="3602" y="68320"/>
                    <a:pt x="3972" y="69060"/>
                  </a:cubicBezTo>
                  <a:cubicBezTo>
                    <a:pt x="4166" y="69418"/>
                    <a:pt x="4567" y="69740"/>
                    <a:pt x="5666" y="69740"/>
                  </a:cubicBezTo>
                  <a:cubicBezTo>
                    <a:pt x="6782" y="69740"/>
                    <a:pt x="8617" y="69408"/>
                    <a:pt x="11686" y="68443"/>
                  </a:cubicBezTo>
                  <a:lnTo>
                    <a:pt x="12489" y="78729"/>
                  </a:lnTo>
                  <a:cubicBezTo>
                    <a:pt x="12530" y="79121"/>
                    <a:pt x="12695" y="79470"/>
                    <a:pt x="12983" y="79717"/>
                  </a:cubicBezTo>
                  <a:cubicBezTo>
                    <a:pt x="13234" y="79932"/>
                    <a:pt x="13548" y="80054"/>
                    <a:pt x="13884" y="80054"/>
                  </a:cubicBezTo>
                  <a:cubicBezTo>
                    <a:pt x="13932" y="80054"/>
                    <a:pt x="13982" y="80051"/>
                    <a:pt x="14031" y="80046"/>
                  </a:cubicBezTo>
                  <a:lnTo>
                    <a:pt x="14237" y="80026"/>
                  </a:lnTo>
                  <a:lnTo>
                    <a:pt x="14258" y="79985"/>
                  </a:lnTo>
                  <a:lnTo>
                    <a:pt x="14319" y="79985"/>
                  </a:lnTo>
                  <a:lnTo>
                    <a:pt x="21561" y="68176"/>
                  </a:lnTo>
                  <a:lnTo>
                    <a:pt x="21582" y="68176"/>
                  </a:lnTo>
                  <a:lnTo>
                    <a:pt x="24421" y="63527"/>
                  </a:lnTo>
                  <a:cubicBezTo>
                    <a:pt x="33163" y="59762"/>
                    <a:pt x="43902" y="54558"/>
                    <a:pt x="54703" y="48838"/>
                  </a:cubicBezTo>
                  <a:lnTo>
                    <a:pt x="55505" y="52007"/>
                  </a:lnTo>
                  <a:lnTo>
                    <a:pt x="63981" y="95351"/>
                  </a:lnTo>
                  <a:cubicBezTo>
                    <a:pt x="64351" y="97244"/>
                    <a:pt x="65236" y="99076"/>
                    <a:pt x="66265" y="99076"/>
                  </a:cubicBezTo>
                  <a:lnTo>
                    <a:pt x="66430" y="99076"/>
                  </a:lnTo>
                  <a:lnTo>
                    <a:pt x="66759" y="99013"/>
                  </a:lnTo>
                  <a:lnTo>
                    <a:pt x="66759" y="98994"/>
                  </a:lnTo>
                  <a:lnTo>
                    <a:pt x="66800" y="98994"/>
                  </a:lnTo>
                  <a:lnTo>
                    <a:pt x="68322" y="70645"/>
                  </a:lnTo>
                  <a:cubicBezTo>
                    <a:pt x="68671" y="70480"/>
                    <a:pt x="69000" y="70294"/>
                    <a:pt x="69351" y="70110"/>
                  </a:cubicBezTo>
                  <a:cubicBezTo>
                    <a:pt x="69433" y="70069"/>
                    <a:pt x="69515" y="70028"/>
                    <a:pt x="69576" y="69987"/>
                  </a:cubicBezTo>
                  <a:cubicBezTo>
                    <a:pt x="71614" y="68917"/>
                    <a:pt x="73444" y="67785"/>
                    <a:pt x="74760" y="66797"/>
                  </a:cubicBezTo>
                  <a:cubicBezTo>
                    <a:pt x="76777" y="65296"/>
                    <a:pt x="76839" y="64679"/>
                    <a:pt x="76633" y="64287"/>
                  </a:cubicBezTo>
                  <a:cubicBezTo>
                    <a:pt x="76511" y="64078"/>
                    <a:pt x="76301" y="63892"/>
                    <a:pt x="75762" y="63892"/>
                  </a:cubicBezTo>
                  <a:cubicBezTo>
                    <a:pt x="75297" y="63892"/>
                    <a:pt x="74590" y="64030"/>
                    <a:pt x="73485" y="64411"/>
                  </a:cubicBezTo>
                  <a:cubicBezTo>
                    <a:pt x="72107" y="64905"/>
                    <a:pt x="70379" y="65667"/>
                    <a:pt x="68548" y="66613"/>
                  </a:cubicBezTo>
                  <a:lnTo>
                    <a:pt x="68753" y="62910"/>
                  </a:lnTo>
                  <a:lnTo>
                    <a:pt x="68816" y="62888"/>
                  </a:lnTo>
                  <a:lnTo>
                    <a:pt x="68816" y="62024"/>
                  </a:lnTo>
                  <a:cubicBezTo>
                    <a:pt x="68877" y="61983"/>
                    <a:pt x="68939" y="61964"/>
                    <a:pt x="69022" y="61922"/>
                  </a:cubicBezTo>
                  <a:cubicBezTo>
                    <a:pt x="69617" y="61634"/>
                    <a:pt x="70235" y="61325"/>
                    <a:pt x="70852" y="60996"/>
                  </a:cubicBezTo>
                  <a:cubicBezTo>
                    <a:pt x="71263" y="60770"/>
                    <a:pt x="71655" y="60565"/>
                    <a:pt x="72045" y="60338"/>
                  </a:cubicBezTo>
                  <a:cubicBezTo>
                    <a:pt x="73589" y="59474"/>
                    <a:pt x="74966" y="58590"/>
                    <a:pt x="76016" y="57808"/>
                  </a:cubicBezTo>
                  <a:cubicBezTo>
                    <a:pt x="76345" y="57561"/>
                    <a:pt x="76592" y="57355"/>
                    <a:pt x="76818" y="57169"/>
                  </a:cubicBezTo>
                  <a:cubicBezTo>
                    <a:pt x="78052" y="56100"/>
                    <a:pt x="78073" y="55606"/>
                    <a:pt x="77909" y="55277"/>
                  </a:cubicBezTo>
                  <a:cubicBezTo>
                    <a:pt x="77789" y="55071"/>
                    <a:pt x="77583" y="54893"/>
                    <a:pt x="77062" y="54893"/>
                  </a:cubicBezTo>
                  <a:cubicBezTo>
                    <a:pt x="76598" y="54893"/>
                    <a:pt x="75885" y="55034"/>
                    <a:pt x="74760" y="55422"/>
                  </a:cubicBezTo>
                  <a:cubicBezTo>
                    <a:pt x="74472" y="55524"/>
                    <a:pt x="74143" y="55647"/>
                    <a:pt x="73814" y="55771"/>
                  </a:cubicBezTo>
                  <a:cubicBezTo>
                    <a:pt x="72437" y="56305"/>
                    <a:pt x="70852" y="57046"/>
                    <a:pt x="69227" y="57910"/>
                  </a:cubicBezTo>
                  <a:cubicBezTo>
                    <a:pt x="69145" y="57951"/>
                    <a:pt x="69083" y="57992"/>
                    <a:pt x="69000" y="58033"/>
                  </a:cubicBezTo>
                  <a:lnTo>
                    <a:pt x="69186" y="54906"/>
                  </a:lnTo>
                  <a:cubicBezTo>
                    <a:pt x="69741" y="54618"/>
                    <a:pt x="70297" y="54330"/>
                    <a:pt x="70873" y="54023"/>
                  </a:cubicBezTo>
                  <a:cubicBezTo>
                    <a:pt x="70975" y="53982"/>
                    <a:pt x="71531" y="53672"/>
                    <a:pt x="72333" y="53220"/>
                  </a:cubicBezTo>
                  <a:cubicBezTo>
                    <a:pt x="75501" y="51431"/>
                    <a:pt x="82578" y="47212"/>
                    <a:pt x="81673" y="45506"/>
                  </a:cubicBezTo>
                  <a:cubicBezTo>
                    <a:pt x="81501" y="45181"/>
                    <a:pt x="81095" y="45043"/>
                    <a:pt x="80528" y="45043"/>
                  </a:cubicBezTo>
                  <a:cubicBezTo>
                    <a:pt x="79873" y="45043"/>
                    <a:pt x="79003" y="45228"/>
                    <a:pt x="78032" y="45526"/>
                  </a:cubicBezTo>
                  <a:cubicBezTo>
                    <a:pt x="75029" y="46431"/>
                    <a:pt x="71038" y="48386"/>
                    <a:pt x="69494" y="49187"/>
                  </a:cubicBezTo>
                  <a:lnTo>
                    <a:pt x="69535" y="48323"/>
                  </a:lnTo>
                  <a:lnTo>
                    <a:pt x="69659" y="45917"/>
                  </a:lnTo>
                  <a:lnTo>
                    <a:pt x="69968" y="40424"/>
                  </a:lnTo>
                  <a:cubicBezTo>
                    <a:pt x="70009" y="40404"/>
                    <a:pt x="70029" y="40382"/>
                    <a:pt x="70070" y="40363"/>
                  </a:cubicBezTo>
                  <a:cubicBezTo>
                    <a:pt x="70379" y="40198"/>
                    <a:pt x="70709" y="39992"/>
                    <a:pt x="71038" y="39806"/>
                  </a:cubicBezTo>
                  <a:cubicBezTo>
                    <a:pt x="71222" y="39683"/>
                    <a:pt x="71428" y="39581"/>
                    <a:pt x="71614" y="39477"/>
                  </a:cubicBezTo>
                  <a:cubicBezTo>
                    <a:pt x="71675" y="39436"/>
                    <a:pt x="71757" y="39395"/>
                    <a:pt x="71839" y="39334"/>
                  </a:cubicBezTo>
                  <a:cubicBezTo>
                    <a:pt x="74020" y="38059"/>
                    <a:pt x="76222" y="36762"/>
                    <a:pt x="78381" y="35467"/>
                  </a:cubicBezTo>
                  <a:cubicBezTo>
                    <a:pt x="88338" y="29418"/>
                    <a:pt x="101443" y="20860"/>
                    <a:pt x="100826" y="17898"/>
                  </a:cubicBezTo>
                  <a:lnTo>
                    <a:pt x="100846" y="17528"/>
                  </a:lnTo>
                  <a:lnTo>
                    <a:pt x="100703" y="17610"/>
                  </a:lnTo>
                  <a:cubicBezTo>
                    <a:pt x="100440" y="17209"/>
                    <a:pt x="99845" y="17029"/>
                    <a:pt x="98986" y="17029"/>
                  </a:cubicBezTo>
                  <a:cubicBezTo>
                    <a:pt x="92656" y="17029"/>
                    <a:pt x="72016" y="26829"/>
                    <a:pt x="64825" y="30343"/>
                  </a:cubicBezTo>
                  <a:lnTo>
                    <a:pt x="58406" y="26497"/>
                  </a:lnTo>
                  <a:lnTo>
                    <a:pt x="57748" y="26105"/>
                  </a:lnTo>
                  <a:cubicBezTo>
                    <a:pt x="60258" y="24706"/>
                    <a:pt x="68177" y="20098"/>
                    <a:pt x="67231" y="18309"/>
                  </a:cubicBezTo>
                  <a:cubicBezTo>
                    <a:pt x="67094" y="18044"/>
                    <a:pt x="66825" y="17807"/>
                    <a:pt x="66112" y="17807"/>
                  </a:cubicBezTo>
                  <a:cubicBezTo>
                    <a:pt x="65440" y="17807"/>
                    <a:pt x="64371" y="18018"/>
                    <a:pt x="62644" y="18617"/>
                  </a:cubicBezTo>
                  <a:cubicBezTo>
                    <a:pt x="60258" y="19440"/>
                    <a:pt x="57233" y="20819"/>
                    <a:pt x="54106" y="22465"/>
                  </a:cubicBezTo>
                  <a:cubicBezTo>
                    <a:pt x="53675" y="22690"/>
                    <a:pt x="53263" y="22937"/>
                    <a:pt x="52830" y="23164"/>
                  </a:cubicBezTo>
                  <a:lnTo>
                    <a:pt x="51061" y="22095"/>
                  </a:lnTo>
                  <a:lnTo>
                    <a:pt x="50156" y="21560"/>
                  </a:lnTo>
                  <a:cubicBezTo>
                    <a:pt x="52111" y="20510"/>
                    <a:pt x="53859" y="19420"/>
                    <a:pt x="55135" y="18474"/>
                  </a:cubicBezTo>
                  <a:cubicBezTo>
                    <a:pt x="57172" y="16952"/>
                    <a:pt x="57233" y="16334"/>
                    <a:pt x="57007" y="15943"/>
                  </a:cubicBezTo>
                  <a:cubicBezTo>
                    <a:pt x="56872" y="15689"/>
                    <a:pt x="56560" y="15582"/>
                    <a:pt x="56131" y="15582"/>
                  </a:cubicBezTo>
                  <a:cubicBezTo>
                    <a:pt x="54095" y="15582"/>
                    <a:pt x="49414" y="17998"/>
                    <a:pt x="48326" y="18576"/>
                  </a:cubicBezTo>
                  <a:cubicBezTo>
                    <a:pt x="47770" y="18885"/>
                    <a:pt x="47215" y="19193"/>
                    <a:pt x="46700" y="19481"/>
                  </a:cubicBezTo>
                  <a:lnTo>
                    <a:pt x="43120" y="17342"/>
                  </a:lnTo>
                  <a:lnTo>
                    <a:pt x="42771" y="17136"/>
                  </a:lnTo>
                  <a:cubicBezTo>
                    <a:pt x="44972" y="15902"/>
                    <a:pt x="49498" y="13186"/>
                    <a:pt x="48839" y="11952"/>
                  </a:cubicBezTo>
                  <a:cubicBezTo>
                    <a:pt x="48704" y="11699"/>
                    <a:pt x="48395" y="11592"/>
                    <a:pt x="47970" y="11592"/>
                  </a:cubicBezTo>
                  <a:cubicBezTo>
                    <a:pt x="45937" y="11592"/>
                    <a:pt x="41247" y="14028"/>
                    <a:pt x="40158" y="14606"/>
                  </a:cubicBezTo>
                  <a:cubicBezTo>
                    <a:pt x="39870" y="14750"/>
                    <a:pt x="39582" y="14894"/>
                    <a:pt x="39315" y="15059"/>
                  </a:cubicBezTo>
                  <a:lnTo>
                    <a:pt x="14196" y="0"/>
                  </a:lnTo>
                  <a:close/>
                </a:path>
              </a:pathLst>
            </a:custGeom>
            <a:solidFill>
              <a:srgbClr val="13394F">
                <a:alpha val="34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244" name="Google Shape;5244;p49">
              <a:extLst>
                <a:ext uri="{FF2B5EF4-FFF2-40B4-BE49-F238E27FC236}">
                  <a16:creationId xmlns:a16="http://schemas.microsoft.com/office/drawing/2014/main" id="{7C2A3D3C-4AF4-641B-B0A6-A4E8FA0F9B0C}"/>
                </a:ext>
              </a:extLst>
            </p:cNvPr>
            <p:cNvGrpSpPr/>
            <p:nvPr/>
          </p:nvGrpSpPr>
          <p:grpSpPr>
            <a:xfrm>
              <a:off x="4138184" y="930105"/>
              <a:ext cx="3868174" cy="3755764"/>
              <a:chOff x="4138184" y="930105"/>
              <a:chExt cx="3868174" cy="3755764"/>
            </a:xfrm>
          </p:grpSpPr>
          <p:sp>
            <p:nvSpPr>
              <p:cNvPr id="5245" name="Google Shape;5245;p49">
                <a:extLst>
                  <a:ext uri="{FF2B5EF4-FFF2-40B4-BE49-F238E27FC236}">
                    <a16:creationId xmlns:a16="http://schemas.microsoft.com/office/drawing/2014/main" id="{5D32570B-DEDC-57E6-BBC5-8EDC053F464A}"/>
                  </a:ext>
                </a:extLst>
              </p:cNvPr>
              <p:cNvSpPr/>
              <p:nvPr/>
            </p:nvSpPr>
            <p:spPr>
              <a:xfrm>
                <a:off x="4138184" y="930105"/>
                <a:ext cx="3868174" cy="3755764"/>
              </a:xfrm>
              <a:custGeom>
                <a:avLst/>
                <a:gdLst/>
                <a:ahLst/>
                <a:cxnLst/>
                <a:rect l="l" t="t" r="r" b="b"/>
                <a:pathLst>
                  <a:path w="179352" h="174140" extrusionOk="0">
                    <a:moveTo>
                      <a:pt x="24442" y="1"/>
                    </a:moveTo>
                    <a:lnTo>
                      <a:pt x="24442" y="1"/>
                    </a:lnTo>
                    <a:cubicBezTo>
                      <a:pt x="23537" y="886"/>
                      <a:pt x="24915" y="3704"/>
                      <a:pt x="27466" y="6276"/>
                    </a:cubicBezTo>
                    <a:lnTo>
                      <a:pt x="88011" y="67066"/>
                    </a:lnTo>
                    <a:cubicBezTo>
                      <a:pt x="87846" y="67170"/>
                      <a:pt x="87660" y="67252"/>
                      <a:pt x="87495" y="67354"/>
                    </a:cubicBezTo>
                    <a:cubicBezTo>
                      <a:pt x="67109" y="78175"/>
                      <a:pt x="48778" y="88832"/>
                      <a:pt x="34748" y="97842"/>
                    </a:cubicBezTo>
                    <a:lnTo>
                      <a:pt x="598" y="96361"/>
                    </a:lnTo>
                    <a:lnTo>
                      <a:pt x="598" y="96361"/>
                    </a:lnTo>
                    <a:cubicBezTo>
                      <a:pt x="1" y="97123"/>
                      <a:pt x="124" y="98254"/>
                      <a:pt x="886" y="98871"/>
                    </a:cubicBezTo>
                    <a:lnTo>
                      <a:pt x="15967" y="110885"/>
                    </a:lnTo>
                    <a:cubicBezTo>
                      <a:pt x="9403" y="115987"/>
                      <a:pt x="6029" y="119670"/>
                      <a:pt x="6852" y="121253"/>
                    </a:cubicBezTo>
                    <a:cubicBezTo>
                      <a:pt x="7150" y="121805"/>
                      <a:pt x="7957" y="122070"/>
                      <a:pt x="9222" y="122070"/>
                    </a:cubicBezTo>
                    <a:cubicBezTo>
                      <a:pt x="11547" y="122070"/>
                      <a:pt x="15419" y="121177"/>
                      <a:pt x="20534" y="119525"/>
                    </a:cubicBezTo>
                    <a:lnTo>
                      <a:pt x="22056" y="138720"/>
                    </a:lnTo>
                    <a:cubicBezTo>
                      <a:pt x="22114" y="139657"/>
                      <a:pt x="22914" y="140372"/>
                      <a:pt x="23840" y="140372"/>
                    </a:cubicBezTo>
                    <a:cubicBezTo>
                      <a:pt x="23889" y="140372"/>
                      <a:pt x="23939" y="140370"/>
                      <a:pt x="23990" y="140366"/>
                    </a:cubicBezTo>
                    <a:lnTo>
                      <a:pt x="41866" y="111255"/>
                    </a:lnTo>
                    <a:cubicBezTo>
                      <a:pt x="57172" y="104672"/>
                      <a:pt x="76284" y="95477"/>
                      <a:pt x="96671" y="84635"/>
                    </a:cubicBezTo>
                    <a:lnTo>
                      <a:pt x="97041" y="84451"/>
                    </a:lnTo>
                    <a:lnTo>
                      <a:pt x="113397" y="168117"/>
                    </a:lnTo>
                    <a:cubicBezTo>
                      <a:pt x="114067" y="171506"/>
                      <a:pt x="115529" y="174140"/>
                      <a:pt x="116736" y="174140"/>
                    </a:cubicBezTo>
                    <a:cubicBezTo>
                      <a:pt x="116789" y="174140"/>
                      <a:pt x="116842" y="174134"/>
                      <a:pt x="116894" y="174124"/>
                    </a:cubicBezTo>
                    <a:lnTo>
                      <a:pt x="119651" y="123949"/>
                    </a:lnTo>
                    <a:cubicBezTo>
                      <a:pt x="120493" y="123538"/>
                      <a:pt x="121379" y="123085"/>
                      <a:pt x="122263" y="122633"/>
                    </a:cubicBezTo>
                    <a:cubicBezTo>
                      <a:pt x="129608" y="118724"/>
                      <a:pt x="135080" y="114629"/>
                      <a:pt x="134463" y="113477"/>
                    </a:cubicBezTo>
                    <a:cubicBezTo>
                      <a:pt x="134356" y="113272"/>
                      <a:pt x="134065" y="113175"/>
                      <a:pt x="133616" y="113175"/>
                    </a:cubicBezTo>
                    <a:cubicBezTo>
                      <a:pt x="131540" y="113175"/>
                      <a:pt x="126100" y="115259"/>
                      <a:pt x="120062" y="118456"/>
                    </a:cubicBezTo>
                    <a:cubicBezTo>
                      <a:pt x="120021" y="118477"/>
                      <a:pt x="119980" y="118497"/>
                      <a:pt x="119958" y="118518"/>
                    </a:cubicBezTo>
                    <a:lnTo>
                      <a:pt x="120493" y="108663"/>
                    </a:lnTo>
                    <a:cubicBezTo>
                      <a:pt x="121790" y="108046"/>
                      <a:pt x="123148" y="107388"/>
                      <a:pt x="124525" y="106647"/>
                    </a:cubicBezTo>
                    <a:cubicBezTo>
                      <a:pt x="131871" y="102738"/>
                      <a:pt x="137343" y="98645"/>
                      <a:pt x="136726" y="97493"/>
                    </a:cubicBezTo>
                    <a:cubicBezTo>
                      <a:pt x="136619" y="97288"/>
                      <a:pt x="136328" y="97191"/>
                      <a:pt x="135878" y="97191"/>
                    </a:cubicBezTo>
                    <a:cubicBezTo>
                      <a:pt x="133802" y="97191"/>
                      <a:pt x="128362" y="99275"/>
                      <a:pt x="122325" y="102472"/>
                    </a:cubicBezTo>
                    <a:cubicBezTo>
                      <a:pt x="121790" y="102760"/>
                      <a:pt x="121296" y="103026"/>
                      <a:pt x="120781" y="103314"/>
                    </a:cubicBezTo>
                    <a:lnTo>
                      <a:pt x="121193" y="96012"/>
                    </a:lnTo>
                    <a:cubicBezTo>
                      <a:pt x="122304" y="95456"/>
                      <a:pt x="123415" y="94880"/>
                      <a:pt x="124567" y="94284"/>
                    </a:cubicBezTo>
                    <a:cubicBezTo>
                      <a:pt x="135922" y="88256"/>
                      <a:pt x="144357" y="81919"/>
                      <a:pt x="143411" y="80150"/>
                    </a:cubicBezTo>
                    <a:cubicBezTo>
                      <a:pt x="143244" y="79835"/>
                      <a:pt x="142793" y="79685"/>
                      <a:pt x="142100" y="79685"/>
                    </a:cubicBezTo>
                    <a:cubicBezTo>
                      <a:pt x="138947" y="79685"/>
                      <a:pt x="130787" y="82791"/>
                      <a:pt x="121645" y="87597"/>
                    </a:cubicBezTo>
                    <a:lnTo>
                      <a:pt x="122592" y="70338"/>
                    </a:lnTo>
                    <a:cubicBezTo>
                      <a:pt x="156269" y="51020"/>
                      <a:pt x="179351" y="34583"/>
                      <a:pt x="177314" y="30736"/>
                    </a:cubicBezTo>
                    <a:cubicBezTo>
                      <a:pt x="177018" y="30181"/>
                      <a:pt x="176211" y="29913"/>
                      <a:pt x="174939" y="29913"/>
                    </a:cubicBezTo>
                    <a:cubicBezTo>
                      <a:pt x="167445" y="29913"/>
                      <a:pt x="143845" y="39208"/>
                      <a:pt x="114157" y="53735"/>
                    </a:cubicBezTo>
                    <a:lnTo>
                      <a:pt x="100148" y="45342"/>
                    </a:lnTo>
                    <a:cubicBezTo>
                      <a:pt x="110887" y="39521"/>
                      <a:pt x="118704" y="33575"/>
                      <a:pt x="117778" y="31868"/>
                    </a:cubicBezTo>
                    <a:cubicBezTo>
                      <a:pt x="117614" y="31554"/>
                      <a:pt x="117165" y="31405"/>
                      <a:pt x="116475" y="31405"/>
                    </a:cubicBezTo>
                    <a:cubicBezTo>
                      <a:pt x="113272" y="31405"/>
                      <a:pt x="104861" y="34623"/>
                      <a:pt x="95519" y="39582"/>
                    </a:cubicBezTo>
                    <a:cubicBezTo>
                      <a:pt x="94635" y="40056"/>
                      <a:pt x="93749" y="40528"/>
                      <a:pt x="92885" y="41002"/>
                    </a:cubicBezTo>
                    <a:lnTo>
                      <a:pt x="86653" y="37258"/>
                    </a:lnTo>
                    <a:cubicBezTo>
                      <a:pt x="86919" y="37134"/>
                      <a:pt x="87188" y="36990"/>
                      <a:pt x="87476" y="36846"/>
                    </a:cubicBezTo>
                    <a:cubicBezTo>
                      <a:pt x="94819" y="32938"/>
                      <a:pt x="100272" y="28843"/>
                      <a:pt x="99674" y="27691"/>
                    </a:cubicBezTo>
                    <a:cubicBezTo>
                      <a:pt x="99564" y="27486"/>
                      <a:pt x="99270" y="27389"/>
                      <a:pt x="98819" y="27389"/>
                    </a:cubicBezTo>
                    <a:cubicBezTo>
                      <a:pt x="96732" y="27389"/>
                      <a:pt x="91292" y="29473"/>
                      <a:pt x="85254" y="32669"/>
                    </a:cubicBezTo>
                    <a:cubicBezTo>
                      <a:pt x="84122" y="33287"/>
                      <a:pt x="83032" y="33884"/>
                      <a:pt x="82003" y="34480"/>
                    </a:cubicBezTo>
                    <a:lnTo>
                      <a:pt x="73569" y="29440"/>
                    </a:lnTo>
                    <a:cubicBezTo>
                      <a:pt x="80605" y="25634"/>
                      <a:pt x="85748" y="21725"/>
                      <a:pt x="85150" y="20614"/>
                    </a:cubicBezTo>
                    <a:cubicBezTo>
                      <a:pt x="85044" y="20409"/>
                      <a:pt x="84753" y="20312"/>
                      <a:pt x="84305" y="20312"/>
                    </a:cubicBezTo>
                    <a:cubicBezTo>
                      <a:pt x="82231" y="20312"/>
                      <a:pt x="76790" y="22400"/>
                      <a:pt x="70750" y="25614"/>
                    </a:cubicBezTo>
                    <a:cubicBezTo>
                      <a:pt x="70113" y="25943"/>
                      <a:pt x="69496" y="26292"/>
                      <a:pt x="68878" y="26621"/>
                    </a:cubicBezTo>
                    <a:lnTo>
                      <a:pt x="68878" y="26621"/>
                    </a:lnTo>
                    <a:lnTo>
                      <a:pt x="2444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6" name="Google Shape;5246;p49">
                <a:extLst>
                  <a:ext uri="{FF2B5EF4-FFF2-40B4-BE49-F238E27FC236}">
                    <a16:creationId xmlns:a16="http://schemas.microsoft.com/office/drawing/2014/main" id="{5EF02857-B067-7702-A25C-352A1FFBAD66}"/>
                  </a:ext>
                </a:extLst>
              </p:cNvPr>
              <p:cNvSpPr/>
              <p:nvPr/>
            </p:nvSpPr>
            <p:spPr>
              <a:xfrm>
                <a:off x="4286848" y="1607173"/>
                <a:ext cx="3675555" cy="3078221"/>
              </a:xfrm>
              <a:custGeom>
                <a:avLst/>
                <a:gdLst/>
                <a:ahLst/>
                <a:cxnLst/>
                <a:rect l="l" t="t" r="r" b="b"/>
                <a:pathLst>
                  <a:path w="170421" h="142725" extrusionOk="0">
                    <a:moveTo>
                      <a:pt x="170421" y="1"/>
                    </a:moveTo>
                    <a:lnTo>
                      <a:pt x="63" y="88914"/>
                    </a:lnTo>
                    <a:lnTo>
                      <a:pt x="63" y="88914"/>
                    </a:lnTo>
                    <a:cubicBezTo>
                      <a:pt x="0" y="89243"/>
                      <a:pt x="0" y="89531"/>
                      <a:pt x="124" y="89758"/>
                    </a:cubicBezTo>
                    <a:cubicBezTo>
                      <a:pt x="423" y="90320"/>
                      <a:pt x="1237" y="90589"/>
                      <a:pt x="2515" y="90589"/>
                    </a:cubicBezTo>
                    <a:cubicBezTo>
                      <a:pt x="4841" y="90589"/>
                      <a:pt x="8706" y="89697"/>
                      <a:pt x="13805" y="88050"/>
                    </a:cubicBezTo>
                    <a:lnTo>
                      <a:pt x="15306" y="107245"/>
                    </a:lnTo>
                    <a:cubicBezTo>
                      <a:pt x="15384" y="108182"/>
                      <a:pt x="16167" y="108897"/>
                      <a:pt x="17090" y="108897"/>
                    </a:cubicBezTo>
                    <a:cubicBezTo>
                      <a:pt x="17140" y="108897"/>
                      <a:pt x="17190" y="108895"/>
                      <a:pt x="17240" y="108891"/>
                    </a:cubicBezTo>
                    <a:lnTo>
                      <a:pt x="35097" y="79801"/>
                    </a:lnTo>
                    <a:cubicBezTo>
                      <a:pt x="50383" y="73238"/>
                      <a:pt x="69452" y="64043"/>
                      <a:pt x="89819" y="53222"/>
                    </a:cubicBezTo>
                    <a:lnTo>
                      <a:pt x="90189" y="53036"/>
                    </a:lnTo>
                    <a:lnTo>
                      <a:pt x="106565" y="136683"/>
                    </a:lnTo>
                    <a:cubicBezTo>
                      <a:pt x="107237" y="140103"/>
                      <a:pt x="108726" y="142724"/>
                      <a:pt x="109918" y="142724"/>
                    </a:cubicBezTo>
                    <a:cubicBezTo>
                      <a:pt x="109966" y="142724"/>
                      <a:pt x="110014" y="142720"/>
                      <a:pt x="110062" y="142711"/>
                    </a:cubicBezTo>
                    <a:lnTo>
                      <a:pt x="112799" y="92556"/>
                    </a:lnTo>
                    <a:cubicBezTo>
                      <a:pt x="113641" y="92123"/>
                      <a:pt x="114505" y="91692"/>
                      <a:pt x="115391" y="91218"/>
                    </a:cubicBezTo>
                    <a:cubicBezTo>
                      <a:pt x="122734" y="87331"/>
                      <a:pt x="128187" y="83236"/>
                      <a:pt x="127570" y="82084"/>
                    </a:cubicBezTo>
                    <a:cubicBezTo>
                      <a:pt x="127463" y="81878"/>
                      <a:pt x="127170" y="81780"/>
                      <a:pt x="126718" y="81780"/>
                    </a:cubicBezTo>
                    <a:cubicBezTo>
                      <a:pt x="124642" y="81780"/>
                      <a:pt x="119221" y="83852"/>
                      <a:pt x="113189" y="87063"/>
                    </a:cubicBezTo>
                    <a:cubicBezTo>
                      <a:pt x="113148" y="87084"/>
                      <a:pt x="113128" y="87104"/>
                      <a:pt x="113087" y="87104"/>
                    </a:cubicBezTo>
                    <a:lnTo>
                      <a:pt x="113622" y="77250"/>
                    </a:lnTo>
                    <a:cubicBezTo>
                      <a:pt x="114917" y="76653"/>
                      <a:pt x="116255" y="75975"/>
                      <a:pt x="117654" y="75234"/>
                    </a:cubicBezTo>
                    <a:cubicBezTo>
                      <a:pt x="124997" y="71345"/>
                      <a:pt x="130450" y="67252"/>
                      <a:pt x="129833" y="66100"/>
                    </a:cubicBezTo>
                    <a:cubicBezTo>
                      <a:pt x="129723" y="65895"/>
                      <a:pt x="129429" y="65798"/>
                      <a:pt x="128978" y="65798"/>
                    </a:cubicBezTo>
                    <a:cubicBezTo>
                      <a:pt x="126896" y="65798"/>
                      <a:pt x="121469" y="67882"/>
                      <a:pt x="115432" y="71079"/>
                    </a:cubicBezTo>
                    <a:cubicBezTo>
                      <a:pt x="114917" y="71367"/>
                      <a:pt x="114403" y="71633"/>
                      <a:pt x="113910" y="71921"/>
                    </a:cubicBezTo>
                    <a:lnTo>
                      <a:pt x="114300" y="64619"/>
                    </a:lnTo>
                    <a:cubicBezTo>
                      <a:pt x="115411" y="64063"/>
                      <a:pt x="116543" y="63487"/>
                      <a:pt x="117674" y="62870"/>
                    </a:cubicBezTo>
                    <a:cubicBezTo>
                      <a:pt x="129010" y="56863"/>
                      <a:pt x="137444" y="50548"/>
                      <a:pt x="136498" y="48757"/>
                    </a:cubicBezTo>
                    <a:cubicBezTo>
                      <a:pt x="136331" y="48442"/>
                      <a:pt x="135880" y="48292"/>
                      <a:pt x="135187" y="48292"/>
                    </a:cubicBezTo>
                    <a:cubicBezTo>
                      <a:pt x="132034" y="48292"/>
                      <a:pt x="123877" y="51398"/>
                      <a:pt x="114752" y="56204"/>
                    </a:cubicBezTo>
                    <a:lnTo>
                      <a:pt x="114752" y="56204"/>
                    </a:lnTo>
                    <a:lnTo>
                      <a:pt x="115699" y="38965"/>
                    </a:lnTo>
                    <a:cubicBezTo>
                      <a:pt x="147791" y="20532"/>
                      <a:pt x="170236" y="4754"/>
                      <a:pt x="17042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7" name="Google Shape;5247;p49">
                <a:extLst>
                  <a:ext uri="{FF2B5EF4-FFF2-40B4-BE49-F238E27FC236}">
                    <a16:creationId xmlns:a16="http://schemas.microsoft.com/office/drawing/2014/main" id="{DC66AD6F-2CF3-1DF8-2C0D-28E631FDCF04}"/>
                  </a:ext>
                </a:extLst>
              </p:cNvPr>
              <p:cNvSpPr/>
              <p:nvPr/>
            </p:nvSpPr>
            <p:spPr>
              <a:xfrm>
                <a:off x="7647367" y="1641789"/>
                <a:ext cx="157982" cy="168636"/>
              </a:xfrm>
              <a:custGeom>
                <a:avLst/>
                <a:gdLst/>
                <a:ahLst/>
                <a:cxnLst/>
                <a:rect l="l" t="t" r="r" b="b"/>
                <a:pathLst>
                  <a:path w="7325" h="7819" extrusionOk="0">
                    <a:moveTo>
                      <a:pt x="3498" y="1"/>
                    </a:moveTo>
                    <a:lnTo>
                      <a:pt x="1" y="1421"/>
                    </a:lnTo>
                    <a:cubicBezTo>
                      <a:pt x="3498" y="3128"/>
                      <a:pt x="3684" y="7818"/>
                      <a:pt x="3684" y="7818"/>
                    </a:cubicBezTo>
                    <a:lnTo>
                      <a:pt x="7016" y="5226"/>
                    </a:lnTo>
                    <a:cubicBezTo>
                      <a:pt x="7324" y="680"/>
                      <a:pt x="3498" y="1"/>
                      <a:pt x="34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8" name="Google Shape;5248;p49">
                <a:extLst>
                  <a:ext uri="{FF2B5EF4-FFF2-40B4-BE49-F238E27FC236}">
                    <a16:creationId xmlns:a16="http://schemas.microsoft.com/office/drawing/2014/main" id="{F72E06A3-E278-71C4-ED7C-8823BCA3DC2C}"/>
                  </a:ext>
                </a:extLst>
              </p:cNvPr>
              <p:cNvSpPr/>
              <p:nvPr/>
            </p:nvSpPr>
            <p:spPr>
              <a:xfrm>
                <a:off x="7647367" y="1641789"/>
                <a:ext cx="157982" cy="113186"/>
              </a:xfrm>
              <a:custGeom>
                <a:avLst/>
                <a:gdLst/>
                <a:ahLst/>
                <a:cxnLst/>
                <a:rect l="l" t="t" r="r" b="b"/>
                <a:pathLst>
                  <a:path w="7325" h="5248" extrusionOk="0">
                    <a:moveTo>
                      <a:pt x="3498" y="1"/>
                    </a:moveTo>
                    <a:lnTo>
                      <a:pt x="1" y="1421"/>
                    </a:lnTo>
                    <a:cubicBezTo>
                      <a:pt x="195" y="1419"/>
                      <a:pt x="390" y="1418"/>
                      <a:pt x="585" y="1418"/>
                    </a:cubicBezTo>
                    <a:cubicBezTo>
                      <a:pt x="2807" y="1418"/>
                      <a:pt x="5034" y="1605"/>
                      <a:pt x="6358" y="3704"/>
                    </a:cubicBezTo>
                    <a:cubicBezTo>
                      <a:pt x="6666" y="4197"/>
                      <a:pt x="6872" y="4712"/>
                      <a:pt x="6995" y="5247"/>
                    </a:cubicBezTo>
                    <a:lnTo>
                      <a:pt x="7016" y="5226"/>
                    </a:lnTo>
                    <a:cubicBezTo>
                      <a:pt x="7324" y="680"/>
                      <a:pt x="3498" y="1"/>
                      <a:pt x="349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9" name="Google Shape;5249;p49">
                <a:extLst>
                  <a:ext uri="{FF2B5EF4-FFF2-40B4-BE49-F238E27FC236}">
                    <a16:creationId xmlns:a16="http://schemas.microsoft.com/office/drawing/2014/main" id="{36AB46CD-A6BE-B9F1-F6B4-631A926E65EB}"/>
                  </a:ext>
                </a:extLst>
              </p:cNvPr>
              <p:cNvSpPr/>
              <p:nvPr/>
            </p:nvSpPr>
            <p:spPr>
              <a:xfrm>
                <a:off x="5940040" y="2183564"/>
                <a:ext cx="524047" cy="193008"/>
              </a:xfrm>
              <a:custGeom>
                <a:avLst/>
                <a:gdLst/>
                <a:ahLst/>
                <a:cxnLst/>
                <a:rect l="l" t="t" r="r" b="b"/>
                <a:pathLst>
                  <a:path w="24298" h="8949" extrusionOk="0">
                    <a:moveTo>
                      <a:pt x="1" y="4485"/>
                    </a:moveTo>
                    <a:cubicBezTo>
                      <a:pt x="3" y="4488"/>
                      <a:pt x="6" y="4491"/>
                      <a:pt x="9" y="4493"/>
                    </a:cubicBezTo>
                    <a:lnTo>
                      <a:pt x="9" y="4493"/>
                    </a:lnTo>
                    <a:lnTo>
                      <a:pt x="1" y="4485"/>
                    </a:lnTo>
                    <a:close/>
                    <a:moveTo>
                      <a:pt x="24297" y="0"/>
                    </a:moveTo>
                    <a:cubicBezTo>
                      <a:pt x="24296" y="1"/>
                      <a:pt x="10841" y="5515"/>
                      <a:pt x="3703" y="5515"/>
                    </a:cubicBezTo>
                    <a:cubicBezTo>
                      <a:pt x="2052" y="5515"/>
                      <a:pt x="740" y="5220"/>
                      <a:pt x="9" y="4493"/>
                    </a:cubicBezTo>
                    <a:lnTo>
                      <a:pt x="9" y="4493"/>
                    </a:lnTo>
                    <a:lnTo>
                      <a:pt x="4466" y="8948"/>
                    </a:lnTo>
                    <a:lnTo>
                      <a:pt x="2429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0" name="Google Shape;5250;p49">
                <a:extLst>
                  <a:ext uri="{FF2B5EF4-FFF2-40B4-BE49-F238E27FC236}">
                    <a16:creationId xmlns:a16="http://schemas.microsoft.com/office/drawing/2014/main" id="{7FF423DF-99AC-7BD6-E467-A228D9AC2E5A}"/>
                  </a:ext>
                </a:extLst>
              </p:cNvPr>
              <p:cNvSpPr/>
              <p:nvPr/>
            </p:nvSpPr>
            <p:spPr>
              <a:xfrm>
                <a:off x="6223998" y="2751480"/>
                <a:ext cx="35975" cy="145559"/>
              </a:xfrm>
              <a:custGeom>
                <a:avLst/>
                <a:gdLst/>
                <a:ahLst/>
                <a:cxnLst/>
                <a:rect l="l" t="t" r="r" b="b"/>
                <a:pathLst>
                  <a:path w="1668" h="6749" extrusionOk="0">
                    <a:moveTo>
                      <a:pt x="330" y="1"/>
                    </a:moveTo>
                    <a:cubicBezTo>
                      <a:pt x="228" y="61"/>
                      <a:pt x="104" y="103"/>
                      <a:pt x="1" y="165"/>
                    </a:cubicBezTo>
                    <a:lnTo>
                      <a:pt x="1668" y="6748"/>
                    </a:lnTo>
                    <a:lnTo>
                      <a:pt x="330" y="1"/>
                    </a:ln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1" name="Google Shape;5251;p49">
                <a:extLst>
                  <a:ext uri="{FF2B5EF4-FFF2-40B4-BE49-F238E27FC236}">
                    <a16:creationId xmlns:a16="http://schemas.microsoft.com/office/drawing/2014/main" id="{41066EFC-D3B2-5965-4D36-25D63B312AB9}"/>
                  </a:ext>
                </a:extLst>
              </p:cNvPr>
              <p:cNvSpPr/>
              <p:nvPr/>
            </p:nvSpPr>
            <p:spPr>
              <a:xfrm>
                <a:off x="6231094" y="2751027"/>
                <a:ext cx="32438" cy="161088"/>
              </a:xfrm>
              <a:custGeom>
                <a:avLst/>
                <a:gdLst/>
                <a:ahLst/>
                <a:cxnLst/>
                <a:rect l="l" t="t" r="r" b="b"/>
                <a:pathLst>
                  <a:path w="1504" h="7469" extrusionOk="0">
                    <a:moveTo>
                      <a:pt x="42" y="0"/>
                    </a:moveTo>
                    <a:cubicBezTo>
                      <a:pt x="22" y="0"/>
                      <a:pt x="22" y="0"/>
                      <a:pt x="1" y="22"/>
                    </a:cubicBezTo>
                    <a:lnTo>
                      <a:pt x="1339" y="6769"/>
                    </a:lnTo>
                    <a:lnTo>
                      <a:pt x="1504" y="7469"/>
                    </a:lnTo>
                    <a:lnTo>
                      <a:pt x="42" y="0"/>
                    </a:lnTo>
                    <a:close/>
                  </a:path>
                </a:pathLst>
              </a:custGeom>
              <a:solidFill>
                <a:srgbClr val="CEBF9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2" name="Google Shape;5252;p49">
                <a:extLst>
                  <a:ext uri="{FF2B5EF4-FFF2-40B4-BE49-F238E27FC236}">
                    <a16:creationId xmlns:a16="http://schemas.microsoft.com/office/drawing/2014/main" id="{5A2123F3-BFB3-BE73-5465-34DB39ED429B}"/>
                  </a:ext>
                </a:extLst>
              </p:cNvPr>
              <p:cNvSpPr/>
              <p:nvPr/>
            </p:nvSpPr>
            <p:spPr>
              <a:xfrm>
                <a:off x="6223998" y="2502116"/>
                <a:ext cx="436612" cy="409998"/>
              </a:xfrm>
              <a:custGeom>
                <a:avLst/>
                <a:gdLst/>
                <a:ahLst/>
                <a:cxnLst/>
                <a:rect l="l" t="t" r="r" b="b"/>
                <a:pathLst>
                  <a:path w="20244" h="19010" extrusionOk="0">
                    <a:moveTo>
                      <a:pt x="26" y="11713"/>
                    </a:moveTo>
                    <a:lnTo>
                      <a:pt x="26" y="11713"/>
                    </a:lnTo>
                    <a:cubicBezTo>
                      <a:pt x="17" y="11717"/>
                      <a:pt x="9" y="11722"/>
                      <a:pt x="1" y="11727"/>
                    </a:cubicBezTo>
                    <a:lnTo>
                      <a:pt x="26" y="11713"/>
                    </a:lnTo>
                    <a:close/>
                    <a:moveTo>
                      <a:pt x="20244" y="1"/>
                    </a:moveTo>
                    <a:lnTo>
                      <a:pt x="26" y="11713"/>
                    </a:lnTo>
                    <a:lnTo>
                      <a:pt x="26" y="11713"/>
                    </a:lnTo>
                    <a:cubicBezTo>
                      <a:pt x="124" y="11658"/>
                      <a:pt x="236" y="11619"/>
                      <a:pt x="330" y="11563"/>
                    </a:cubicBezTo>
                    <a:cubicBezTo>
                      <a:pt x="351" y="11541"/>
                      <a:pt x="351" y="11541"/>
                      <a:pt x="371" y="11541"/>
                    </a:cubicBezTo>
                    <a:lnTo>
                      <a:pt x="1833" y="19010"/>
                    </a:lnTo>
                    <a:cubicBezTo>
                      <a:pt x="3355" y="11151"/>
                      <a:pt x="20242" y="2"/>
                      <a:pt x="2024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3" name="Google Shape;5253;p49">
                <a:extLst>
                  <a:ext uri="{FF2B5EF4-FFF2-40B4-BE49-F238E27FC236}">
                    <a16:creationId xmlns:a16="http://schemas.microsoft.com/office/drawing/2014/main" id="{50ECABD3-A392-5541-2AE9-C61C4B541D1C}"/>
                  </a:ext>
                </a:extLst>
              </p:cNvPr>
              <p:cNvSpPr/>
              <p:nvPr/>
            </p:nvSpPr>
            <p:spPr>
              <a:xfrm>
                <a:off x="5976878" y="1907997"/>
                <a:ext cx="347884" cy="119743"/>
              </a:xfrm>
              <a:custGeom>
                <a:avLst/>
                <a:gdLst/>
                <a:ahLst/>
                <a:cxnLst/>
                <a:rect l="l" t="t" r="r" b="b"/>
                <a:pathLst>
                  <a:path w="16130" h="5552" extrusionOk="0">
                    <a:moveTo>
                      <a:pt x="14895" y="1"/>
                    </a:moveTo>
                    <a:cubicBezTo>
                      <a:pt x="14895" y="1"/>
                      <a:pt x="7966" y="4736"/>
                      <a:pt x="3060" y="4736"/>
                    </a:cubicBezTo>
                    <a:cubicBezTo>
                      <a:pt x="1883" y="4736"/>
                      <a:pt x="821" y="4463"/>
                      <a:pt x="1" y="3786"/>
                    </a:cubicBezTo>
                    <a:lnTo>
                      <a:pt x="1" y="3786"/>
                    </a:lnTo>
                    <a:cubicBezTo>
                      <a:pt x="1" y="3786"/>
                      <a:pt x="739" y="5551"/>
                      <a:pt x="3856" y="5551"/>
                    </a:cubicBezTo>
                    <a:cubicBezTo>
                      <a:pt x="6268" y="5551"/>
                      <a:pt x="10106" y="4494"/>
                      <a:pt x="16130" y="742"/>
                    </a:cubicBezTo>
                    <a:lnTo>
                      <a:pt x="1489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4" name="Google Shape;5254;p49">
                <a:extLst>
                  <a:ext uri="{FF2B5EF4-FFF2-40B4-BE49-F238E27FC236}">
                    <a16:creationId xmlns:a16="http://schemas.microsoft.com/office/drawing/2014/main" id="{D9542650-3BCA-F378-9B3B-1B4A4E224BBE}"/>
                  </a:ext>
                </a:extLst>
              </p:cNvPr>
              <p:cNvSpPr/>
              <p:nvPr/>
            </p:nvSpPr>
            <p:spPr>
              <a:xfrm>
                <a:off x="4550856" y="3032785"/>
                <a:ext cx="336777" cy="231635"/>
              </a:xfrm>
              <a:custGeom>
                <a:avLst/>
                <a:gdLst/>
                <a:ahLst/>
                <a:cxnLst/>
                <a:rect l="l" t="t" r="r" b="b"/>
                <a:pathLst>
                  <a:path w="15615" h="10740" extrusionOk="0">
                    <a:moveTo>
                      <a:pt x="7797" y="0"/>
                    </a:moveTo>
                    <a:lnTo>
                      <a:pt x="7797" y="0"/>
                    </a:lnTo>
                    <a:cubicBezTo>
                      <a:pt x="11357" y="2406"/>
                      <a:pt x="1" y="10739"/>
                      <a:pt x="1" y="10739"/>
                    </a:cubicBezTo>
                    <a:lnTo>
                      <a:pt x="15614" y="349"/>
                    </a:lnTo>
                    <a:lnTo>
                      <a:pt x="779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5" name="Google Shape;5255;p49">
                <a:extLst>
                  <a:ext uri="{FF2B5EF4-FFF2-40B4-BE49-F238E27FC236}">
                    <a16:creationId xmlns:a16="http://schemas.microsoft.com/office/drawing/2014/main" id="{7B964C7E-71FC-1ADF-78F5-8F41683F939D}"/>
                  </a:ext>
                </a:extLst>
              </p:cNvPr>
              <p:cNvSpPr/>
              <p:nvPr/>
            </p:nvSpPr>
            <p:spPr>
              <a:xfrm>
                <a:off x="4630268" y="3328281"/>
                <a:ext cx="413535" cy="157982"/>
              </a:xfrm>
              <a:custGeom>
                <a:avLst/>
                <a:gdLst/>
                <a:ahLst/>
                <a:cxnLst/>
                <a:rect l="l" t="t" r="r" b="b"/>
                <a:pathLst>
                  <a:path w="19174" h="7325" extrusionOk="0">
                    <a:moveTo>
                      <a:pt x="19174" y="0"/>
                    </a:moveTo>
                    <a:lnTo>
                      <a:pt x="0" y="7324"/>
                    </a:lnTo>
                    <a:cubicBezTo>
                      <a:pt x="4260" y="6008"/>
                      <a:pt x="7304" y="5555"/>
                      <a:pt x="9485" y="5555"/>
                    </a:cubicBezTo>
                    <a:cubicBezTo>
                      <a:pt x="13825" y="5555"/>
                      <a:pt x="14689" y="7324"/>
                      <a:pt x="14689" y="7324"/>
                    </a:cubicBezTo>
                    <a:lnTo>
                      <a:pt x="1917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6" name="Google Shape;5256;p49">
                <a:extLst>
                  <a:ext uri="{FF2B5EF4-FFF2-40B4-BE49-F238E27FC236}">
                    <a16:creationId xmlns:a16="http://schemas.microsoft.com/office/drawing/2014/main" id="{81948BD2-E9D7-3A0B-6C62-356AA777E564}"/>
                  </a:ext>
                </a:extLst>
              </p:cNvPr>
              <p:cNvSpPr/>
              <p:nvPr/>
            </p:nvSpPr>
            <p:spPr>
              <a:xfrm>
                <a:off x="5741727" y="1733645"/>
                <a:ext cx="300845" cy="110210"/>
              </a:xfrm>
              <a:custGeom>
                <a:avLst/>
                <a:gdLst/>
                <a:ahLst/>
                <a:cxnLst/>
                <a:rect l="l" t="t" r="r" b="b"/>
                <a:pathLst>
                  <a:path w="13949" h="5110" extrusionOk="0">
                    <a:moveTo>
                      <a:pt x="12303" y="1"/>
                    </a:moveTo>
                    <a:cubicBezTo>
                      <a:pt x="12303" y="1"/>
                      <a:pt x="5931" y="4197"/>
                      <a:pt x="2044" y="4197"/>
                    </a:cubicBezTo>
                    <a:cubicBezTo>
                      <a:pt x="1225" y="4197"/>
                      <a:pt x="516" y="4010"/>
                      <a:pt x="1" y="3559"/>
                    </a:cubicBezTo>
                    <a:lnTo>
                      <a:pt x="1" y="3559"/>
                    </a:lnTo>
                    <a:cubicBezTo>
                      <a:pt x="1" y="3559"/>
                      <a:pt x="291" y="5110"/>
                      <a:pt x="2911" y="5110"/>
                    </a:cubicBezTo>
                    <a:cubicBezTo>
                      <a:pt x="4918" y="5110"/>
                      <a:pt x="8292" y="4200"/>
                      <a:pt x="13949" y="988"/>
                    </a:cubicBezTo>
                    <a:lnTo>
                      <a:pt x="1230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7" name="Google Shape;5257;p49">
                <a:extLst>
                  <a:ext uri="{FF2B5EF4-FFF2-40B4-BE49-F238E27FC236}">
                    <a16:creationId xmlns:a16="http://schemas.microsoft.com/office/drawing/2014/main" id="{D4FB3223-3F6E-3E94-B388-5E1EB7CE51E3}"/>
                  </a:ext>
                </a:extLst>
              </p:cNvPr>
              <p:cNvSpPr/>
              <p:nvPr/>
            </p:nvSpPr>
            <p:spPr>
              <a:xfrm>
                <a:off x="5495038" y="1565052"/>
                <a:ext cx="246711" cy="82151"/>
              </a:xfrm>
              <a:custGeom>
                <a:avLst/>
                <a:gdLst/>
                <a:ahLst/>
                <a:cxnLst/>
                <a:rect l="l" t="t" r="r" b="b"/>
                <a:pathLst>
                  <a:path w="11439" h="3809" extrusionOk="0">
                    <a:moveTo>
                      <a:pt x="10657" y="0"/>
                    </a:moveTo>
                    <a:cubicBezTo>
                      <a:pt x="10657" y="0"/>
                      <a:pt x="6835" y="3289"/>
                      <a:pt x="3293" y="3289"/>
                    </a:cubicBezTo>
                    <a:cubicBezTo>
                      <a:pt x="2114" y="3289"/>
                      <a:pt x="966" y="2925"/>
                      <a:pt x="0" y="1954"/>
                    </a:cubicBezTo>
                    <a:lnTo>
                      <a:pt x="0" y="1954"/>
                    </a:lnTo>
                    <a:cubicBezTo>
                      <a:pt x="1" y="1954"/>
                      <a:pt x="1007" y="3808"/>
                      <a:pt x="3740" y="3808"/>
                    </a:cubicBezTo>
                    <a:cubicBezTo>
                      <a:pt x="5513" y="3808"/>
                      <a:pt x="8014" y="3027"/>
                      <a:pt x="11439" y="453"/>
                    </a:cubicBezTo>
                    <a:lnTo>
                      <a:pt x="1065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8" name="Google Shape;5258;p49">
                <a:extLst>
                  <a:ext uri="{FF2B5EF4-FFF2-40B4-BE49-F238E27FC236}">
                    <a16:creationId xmlns:a16="http://schemas.microsoft.com/office/drawing/2014/main" id="{D1BF1951-BB0A-4FD0-0A42-A9FD558CF343}"/>
                  </a:ext>
                </a:extLst>
              </p:cNvPr>
              <p:cNvSpPr/>
              <p:nvPr/>
            </p:nvSpPr>
            <p:spPr>
              <a:xfrm>
                <a:off x="6415259" y="3000843"/>
                <a:ext cx="336755" cy="98930"/>
              </a:xfrm>
              <a:custGeom>
                <a:avLst/>
                <a:gdLst/>
                <a:ahLst/>
                <a:cxnLst/>
                <a:rect l="l" t="t" r="r" b="b"/>
                <a:pathLst>
                  <a:path w="15614" h="4587" extrusionOk="0">
                    <a:moveTo>
                      <a:pt x="0" y="2798"/>
                    </a:moveTo>
                    <a:cubicBezTo>
                      <a:pt x="596" y="3517"/>
                      <a:pt x="1440" y="3929"/>
                      <a:pt x="2448" y="4073"/>
                    </a:cubicBezTo>
                    <a:cubicBezTo>
                      <a:pt x="823" y="3558"/>
                      <a:pt x="0" y="2798"/>
                      <a:pt x="0" y="2798"/>
                    </a:cubicBezTo>
                    <a:close/>
                    <a:moveTo>
                      <a:pt x="15614" y="0"/>
                    </a:moveTo>
                    <a:cubicBezTo>
                      <a:pt x="15613" y="0"/>
                      <a:pt x="8454" y="4156"/>
                      <a:pt x="3558" y="4156"/>
                    </a:cubicBezTo>
                    <a:cubicBezTo>
                      <a:pt x="3168" y="4156"/>
                      <a:pt x="2798" y="4134"/>
                      <a:pt x="2448" y="4073"/>
                    </a:cubicBezTo>
                    <a:lnTo>
                      <a:pt x="2448" y="4073"/>
                    </a:lnTo>
                    <a:cubicBezTo>
                      <a:pt x="3333" y="4361"/>
                      <a:pt x="4444" y="4587"/>
                      <a:pt x="5802" y="4587"/>
                    </a:cubicBezTo>
                    <a:cubicBezTo>
                      <a:pt x="8270" y="4587"/>
                      <a:pt x="11499" y="3868"/>
                      <a:pt x="15531" y="1481"/>
                    </a:cubicBezTo>
                    <a:lnTo>
                      <a:pt x="1561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9" name="Google Shape;5259;p49">
                <a:extLst>
                  <a:ext uri="{FF2B5EF4-FFF2-40B4-BE49-F238E27FC236}">
                    <a16:creationId xmlns:a16="http://schemas.microsoft.com/office/drawing/2014/main" id="{842C541F-F79A-9DF9-88AC-203CD06C7B5B}"/>
                  </a:ext>
                </a:extLst>
              </p:cNvPr>
              <p:cNvSpPr/>
              <p:nvPr/>
            </p:nvSpPr>
            <p:spPr>
              <a:xfrm>
                <a:off x="6761762" y="2786096"/>
                <a:ext cx="1790" cy="33279"/>
              </a:xfrm>
              <a:custGeom>
                <a:avLst/>
                <a:gdLst/>
                <a:ahLst/>
                <a:cxnLst/>
                <a:rect l="l" t="t" r="r" b="b"/>
                <a:pathLst>
                  <a:path w="83" h="1543" extrusionOk="0">
                    <a:moveTo>
                      <a:pt x="83" y="0"/>
                    </a:moveTo>
                    <a:lnTo>
                      <a:pt x="83" y="0"/>
                    </a:lnTo>
                    <a:lnTo>
                      <a:pt x="0" y="1542"/>
                    </a:lnTo>
                    <a:lnTo>
                      <a:pt x="0" y="1542"/>
                    </a:ln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0" name="Google Shape;5260;p49">
                <a:extLst>
                  <a:ext uri="{FF2B5EF4-FFF2-40B4-BE49-F238E27FC236}">
                    <a16:creationId xmlns:a16="http://schemas.microsoft.com/office/drawing/2014/main" id="{3C09DDE0-5A25-4558-3BD3-3159CCCBAF13}"/>
                  </a:ext>
                </a:extLst>
              </p:cNvPr>
              <p:cNvSpPr/>
              <p:nvPr/>
            </p:nvSpPr>
            <p:spPr>
              <a:xfrm>
                <a:off x="6486669" y="2786096"/>
                <a:ext cx="276884" cy="147737"/>
              </a:xfrm>
              <a:custGeom>
                <a:avLst/>
                <a:gdLst/>
                <a:ahLst/>
                <a:cxnLst/>
                <a:rect l="l" t="t" r="r" b="b"/>
                <a:pathLst>
                  <a:path w="12838" h="6850" extrusionOk="0">
                    <a:moveTo>
                      <a:pt x="12838" y="0"/>
                    </a:moveTo>
                    <a:lnTo>
                      <a:pt x="1" y="6850"/>
                    </a:lnTo>
                    <a:cubicBezTo>
                      <a:pt x="3149" y="5739"/>
                      <a:pt x="12755" y="1542"/>
                      <a:pt x="12755" y="1542"/>
                    </a:cubicBezTo>
                    <a:lnTo>
                      <a:pt x="1283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1" name="Google Shape;5261;p49">
                <a:extLst>
                  <a:ext uri="{FF2B5EF4-FFF2-40B4-BE49-F238E27FC236}">
                    <a16:creationId xmlns:a16="http://schemas.microsoft.com/office/drawing/2014/main" id="{6E510072-5579-850C-941F-A66A1C55F2C5}"/>
                  </a:ext>
                </a:extLst>
              </p:cNvPr>
              <p:cNvSpPr/>
              <p:nvPr/>
            </p:nvSpPr>
            <p:spPr>
              <a:xfrm>
                <a:off x="6735601" y="3273694"/>
                <a:ext cx="1790" cy="32847"/>
              </a:xfrm>
              <a:custGeom>
                <a:avLst/>
                <a:gdLst/>
                <a:ahLst/>
                <a:cxnLst/>
                <a:rect l="l" t="t" r="r" b="b"/>
                <a:pathLst>
                  <a:path w="83" h="1523" extrusionOk="0">
                    <a:moveTo>
                      <a:pt x="83" y="0"/>
                    </a:moveTo>
                    <a:lnTo>
                      <a:pt x="0" y="1523"/>
                    </a:lnTo>
                    <a:cubicBezTo>
                      <a:pt x="20" y="1503"/>
                      <a:pt x="42" y="1503"/>
                      <a:pt x="83" y="1481"/>
                    </a:cubicBezTo>
                    <a:lnTo>
                      <a:pt x="83" y="0"/>
                    </a:ln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2" name="Google Shape;5262;p49">
                <a:extLst>
                  <a:ext uri="{FF2B5EF4-FFF2-40B4-BE49-F238E27FC236}">
                    <a16:creationId xmlns:a16="http://schemas.microsoft.com/office/drawing/2014/main" id="{A96E884B-5F10-0B1B-2325-57D342103CA4}"/>
                  </a:ext>
                </a:extLst>
              </p:cNvPr>
              <p:cNvSpPr/>
              <p:nvPr/>
            </p:nvSpPr>
            <p:spPr>
              <a:xfrm>
                <a:off x="6737369" y="3273262"/>
                <a:ext cx="22" cy="453"/>
              </a:xfrm>
              <a:custGeom>
                <a:avLst/>
                <a:gdLst/>
                <a:ahLst/>
                <a:cxnLst/>
                <a:rect l="l" t="t" r="r" b="b"/>
                <a:pathLst>
                  <a:path w="1" h="21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20"/>
                    </a:lnTo>
                    <a:lnTo>
                      <a:pt x="1" y="20"/>
                    </a:lnTo>
                    <a:close/>
                  </a:path>
                </a:pathLst>
              </a:custGeom>
              <a:solidFill>
                <a:srgbClr val="CEBF9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3" name="Google Shape;5263;p49">
                <a:extLst>
                  <a:ext uri="{FF2B5EF4-FFF2-40B4-BE49-F238E27FC236}">
                    <a16:creationId xmlns:a16="http://schemas.microsoft.com/office/drawing/2014/main" id="{7B2506E8-F9D0-4CE1-157B-2A39993530E7}"/>
                  </a:ext>
                </a:extLst>
              </p:cNvPr>
              <p:cNvSpPr/>
              <p:nvPr/>
            </p:nvSpPr>
            <p:spPr>
              <a:xfrm>
                <a:off x="6463613" y="3273262"/>
                <a:ext cx="273778" cy="79886"/>
              </a:xfrm>
              <a:custGeom>
                <a:avLst/>
                <a:gdLst/>
                <a:ahLst/>
                <a:cxnLst/>
                <a:rect l="l" t="t" r="r" b="b"/>
                <a:pathLst>
                  <a:path w="12694" h="3704" extrusionOk="0">
                    <a:moveTo>
                      <a:pt x="12694" y="0"/>
                    </a:moveTo>
                    <a:cubicBezTo>
                      <a:pt x="12694" y="0"/>
                      <a:pt x="6912" y="3004"/>
                      <a:pt x="3066" y="3004"/>
                    </a:cubicBezTo>
                    <a:cubicBezTo>
                      <a:pt x="1708" y="3004"/>
                      <a:pt x="576" y="2634"/>
                      <a:pt x="21" y="1625"/>
                    </a:cubicBezTo>
                    <a:lnTo>
                      <a:pt x="21" y="1625"/>
                    </a:lnTo>
                    <a:cubicBezTo>
                      <a:pt x="21" y="1625"/>
                      <a:pt x="0" y="3703"/>
                      <a:pt x="3662" y="3703"/>
                    </a:cubicBezTo>
                    <a:cubicBezTo>
                      <a:pt x="5513" y="3703"/>
                      <a:pt x="8332" y="3169"/>
                      <a:pt x="12611" y="1543"/>
                    </a:cubicBezTo>
                    <a:lnTo>
                      <a:pt x="12694" y="20"/>
                    </a:lnTo>
                    <a:lnTo>
                      <a:pt x="1269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4" name="Google Shape;5264;p49">
                <a:extLst>
                  <a:ext uri="{FF2B5EF4-FFF2-40B4-BE49-F238E27FC236}">
                    <a16:creationId xmlns:a16="http://schemas.microsoft.com/office/drawing/2014/main" id="{A132631B-CD42-D363-AB09-94F7D58A74CE}"/>
                  </a:ext>
                </a:extLst>
              </p:cNvPr>
              <p:cNvSpPr/>
              <p:nvPr/>
            </p:nvSpPr>
            <p:spPr>
              <a:xfrm>
                <a:off x="6510630" y="3603375"/>
                <a:ext cx="209011" cy="79886"/>
              </a:xfrm>
              <a:custGeom>
                <a:avLst/>
                <a:gdLst/>
                <a:ahLst/>
                <a:cxnLst/>
                <a:rect l="l" t="t" r="r" b="b"/>
                <a:pathLst>
                  <a:path w="9691" h="3704" extrusionOk="0">
                    <a:moveTo>
                      <a:pt x="9691" y="0"/>
                    </a:moveTo>
                    <a:lnTo>
                      <a:pt x="9691" y="0"/>
                    </a:lnTo>
                    <a:cubicBezTo>
                      <a:pt x="9691" y="0"/>
                      <a:pt x="5124" y="3292"/>
                      <a:pt x="1709" y="3292"/>
                    </a:cubicBezTo>
                    <a:cubicBezTo>
                      <a:pt x="1092" y="3292"/>
                      <a:pt x="516" y="3188"/>
                      <a:pt x="0" y="2941"/>
                    </a:cubicBezTo>
                    <a:lnTo>
                      <a:pt x="0" y="2941"/>
                    </a:lnTo>
                    <a:cubicBezTo>
                      <a:pt x="1" y="2941"/>
                      <a:pt x="1029" y="3703"/>
                      <a:pt x="3086" y="3703"/>
                    </a:cubicBezTo>
                    <a:cubicBezTo>
                      <a:pt x="4650" y="3703"/>
                      <a:pt x="6811" y="3251"/>
                      <a:pt x="9567" y="1646"/>
                    </a:cubicBezTo>
                    <a:lnTo>
                      <a:pt x="969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5" name="Google Shape;5265;p49">
                <a:extLst>
                  <a:ext uri="{FF2B5EF4-FFF2-40B4-BE49-F238E27FC236}">
                    <a16:creationId xmlns:a16="http://schemas.microsoft.com/office/drawing/2014/main" id="{1066125B-BE47-3D1B-3A38-2FACF216C34A}"/>
                  </a:ext>
                </a:extLst>
              </p:cNvPr>
              <p:cNvSpPr/>
              <p:nvPr/>
            </p:nvSpPr>
            <p:spPr>
              <a:xfrm>
                <a:off x="4908898" y="1244710"/>
                <a:ext cx="1177154" cy="969459"/>
              </a:xfrm>
              <a:custGeom>
                <a:avLst/>
                <a:gdLst/>
                <a:ahLst/>
                <a:cxnLst/>
                <a:rect l="l" t="t" r="r" b="b"/>
                <a:pathLst>
                  <a:path w="54580" h="44950" extrusionOk="0">
                    <a:moveTo>
                      <a:pt x="187" y="0"/>
                    </a:moveTo>
                    <a:cubicBezTo>
                      <a:pt x="83" y="0"/>
                      <a:pt x="1" y="83"/>
                      <a:pt x="1" y="185"/>
                    </a:cubicBezTo>
                    <a:cubicBezTo>
                      <a:pt x="1" y="288"/>
                      <a:pt x="83" y="371"/>
                      <a:pt x="187" y="371"/>
                    </a:cubicBezTo>
                    <a:lnTo>
                      <a:pt x="3333" y="371"/>
                    </a:lnTo>
                    <a:lnTo>
                      <a:pt x="54270" y="44889"/>
                    </a:lnTo>
                    <a:cubicBezTo>
                      <a:pt x="54292" y="44930"/>
                      <a:pt x="54333" y="44950"/>
                      <a:pt x="54374" y="44950"/>
                    </a:cubicBezTo>
                    <a:cubicBezTo>
                      <a:pt x="54435" y="44950"/>
                      <a:pt x="54476" y="44930"/>
                      <a:pt x="54517" y="44889"/>
                    </a:cubicBezTo>
                    <a:cubicBezTo>
                      <a:pt x="54580" y="44807"/>
                      <a:pt x="54580" y="44683"/>
                      <a:pt x="54497" y="44621"/>
                    </a:cubicBezTo>
                    <a:lnTo>
                      <a:pt x="3519" y="41"/>
                    </a:lnTo>
                    <a:cubicBezTo>
                      <a:pt x="3498" y="20"/>
                      <a:pt x="3457" y="0"/>
                      <a:pt x="339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6" name="Google Shape;5266;p49">
                <a:extLst>
                  <a:ext uri="{FF2B5EF4-FFF2-40B4-BE49-F238E27FC236}">
                    <a16:creationId xmlns:a16="http://schemas.microsoft.com/office/drawing/2014/main" id="{EC5BD481-9B63-59C2-556C-1FB601B513F6}"/>
                  </a:ext>
                </a:extLst>
              </p:cNvPr>
              <p:cNvSpPr/>
              <p:nvPr/>
            </p:nvSpPr>
            <p:spPr>
              <a:xfrm>
                <a:off x="5215933" y="1521658"/>
                <a:ext cx="87456" cy="39857"/>
              </a:xfrm>
              <a:custGeom>
                <a:avLst/>
                <a:gdLst/>
                <a:ahLst/>
                <a:cxnLst/>
                <a:rect l="l" t="t" r="r" b="b"/>
                <a:pathLst>
                  <a:path w="4055" h="1848" extrusionOk="0">
                    <a:moveTo>
                      <a:pt x="3856" y="0"/>
                    </a:moveTo>
                    <a:cubicBezTo>
                      <a:pt x="3831" y="0"/>
                      <a:pt x="3807" y="5"/>
                      <a:pt x="3786" y="16"/>
                    </a:cubicBezTo>
                    <a:lnTo>
                      <a:pt x="145" y="1497"/>
                    </a:lnTo>
                    <a:cubicBezTo>
                      <a:pt x="63" y="1519"/>
                      <a:pt x="1" y="1642"/>
                      <a:pt x="42" y="1724"/>
                    </a:cubicBezTo>
                    <a:cubicBezTo>
                      <a:pt x="83" y="1807"/>
                      <a:pt x="145" y="1848"/>
                      <a:pt x="228" y="1848"/>
                    </a:cubicBezTo>
                    <a:cubicBezTo>
                      <a:pt x="248" y="1848"/>
                      <a:pt x="269" y="1848"/>
                      <a:pt x="289" y="1826"/>
                    </a:cubicBezTo>
                    <a:lnTo>
                      <a:pt x="3931" y="345"/>
                    </a:lnTo>
                    <a:cubicBezTo>
                      <a:pt x="4013" y="326"/>
                      <a:pt x="4054" y="202"/>
                      <a:pt x="4033" y="120"/>
                    </a:cubicBezTo>
                    <a:cubicBezTo>
                      <a:pt x="4002" y="43"/>
                      <a:pt x="3926" y="0"/>
                      <a:pt x="385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7" name="Google Shape;5267;p49">
                <a:extLst>
                  <a:ext uri="{FF2B5EF4-FFF2-40B4-BE49-F238E27FC236}">
                    <a16:creationId xmlns:a16="http://schemas.microsoft.com/office/drawing/2014/main" id="{3319AA9A-E9A1-AA30-A38B-467CA9F58CD9}"/>
                  </a:ext>
                </a:extLst>
              </p:cNvPr>
              <p:cNvSpPr/>
              <p:nvPr/>
            </p:nvSpPr>
            <p:spPr>
              <a:xfrm>
                <a:off x="5533191" y="1806500"/>
                <a:ext cx="89656" cy="41194"/>
              </a:xfrm>
              <a:custGeom>
                <a:avLst/>
                <a:gdLst/>
                <a:ahLst/>
                <a:cxnLst/>
                <a:rect l="l" t="t" r="r" b="b"/>
                <a:pathLst>
                  <a:path w="4157" h="1910" extrusionOk="0">
                    <a:moveTo>
                      <a:pt x="3957" y="0"/>
                    </a:moveTo>
                    <a:cubicBezTo>
                      <a:pt x="3934" y="0"/>
                      <a:pt x="3910" y="5"/>
                      <a:pt x="3888" y="16"/>
                    </a:cubicBezTo>
                    <a:lnTo>
                      <a:pt x="144" y="1560"/>
                    </a:lnTo>
                    <a:cubicBezTo>
                      <a:pt x="42" y="1601"/>
                      <a:pt x="1" y="1703"/>
                      <a:pt x="42" y="1807"/>
                    </a:cubicBezTo>
                    <a:cubicBezTo>
                      <a:pt x="62" y="1868"/>
                      <a:pt x="144" y="1909"/>
                      <a:pt x="206" y="1909"/>
                    </a:cubicBezTo>
                    <a:lnTo>
                      <a:pt x="289" y="1909"/>
                    </a:lnTo>
                    <a:lnTo>
                      <a:pt x="4011" y="346"/>
                    </a:lnTo>
                    <a:cubicBezTo>
                      <a:pt x="4115" y="304"/>
                      <a:pt x="4156" y="202"/>
                      <a:pt x="4115" y="99"/>
                    </a:cubicBezTo>
                    <a:cubicBezTo>
                      <a:pt x="4085" y="39"/>
                      <a:pt x="4021" y="0"/>
                      <a:pt x="395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8" name="Google Shape;5268;p49">
                <a:extLst>
                  <a:ext uri="{FF2B5EF4-FFF2-40B4-BE49-F238E27FC236}">
                    <a16:creationId xmlns:a16="http://schemas.microsoft.com/office/drawing/2014/main" id="{54E750F2-863E-9E1D-9092-E3DF40324EA5}"/>
                  </a:ext>
                </a:extLst>
              </p:cNvPr>
              <p:cNvSpPr/>
              <p:nvPr/>
            </p:nvSpPr>
            <p:spPr>
              <a:xfrm>
                <a:off x="5887696" y="2114419"/>
                <a:ext cx="93646" cy="41194"/>
              </a:xfrm>
              <a:custGeom>
                <a:avLst/>
                <a:gdLst/>
                <a:ahLst/>
                <a:cxnLst/>
                <a:rect l="l" t="t" r="r" b="b"/>
                <a:pathLst>
                  <a:path w="4342" h="1910" extrusionOk="0">
                    <a:moveTo>
                      <a:pt x="4143" y="1"/>
                    </a:moveTo>
                    <a:cubicBezTo>
                      <a:pt x="4119" y="1"/>
                      <a:pt x="4095" y="6"/>
                      <a:pt x="4073" y="17"/>
                    </a:cubicBezTo>
                    <a:lnTo>
                      <a:pt x="145" y="1560"/>
                    </a:lnTo>
                    <a:cubicBezTo>
                      <a:pt x="41" y="1580"/>
                      <a:pt x="0" y="1704"/>
                      <a:pt x="41" y="1786"/>
                    </a:cubicBezTo>
                    <a:cubicBezTo>
                      <a:pt x="63" y="1868"/>
                      <a:pt x="123" y="1909"/>
                      <a:pt x="206" y="1909"/>
                    </a:cubicBezTo>
                    <a:cubicBezTo>
                      <a:pt x="227" y="1909"/>
                      <a:pt x="247" y="1909"/>
                      <a:pt x="268" y="1889"/>
                    </a:cubicBezTo>
                    <a:lnTo>
                      <a:pt x="4197" y="346"/>
                    </a:lnTo>
                    <a:cubicBezTo>
                      <a:pt x="4300" y="305"/>
                      <a:pt x="4342" y="203"/>
                      <a:pt x="4300" y="120"/>
                    </a:cubicBezTo>
                    <a:cubicBezTo>
                      <a:pt x="4285" y="43"/>
                      <a:pt x="4213" y="1"/>
                      <a:pt x="4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9" name="Google Shape;5269;p49">
                <a:extLst>
                  <a:ext uri="{FF2B5EF4-FFF2-40B4-BE49-F238E27FC236}">
                    <a16:creationId xmlns:a16="http://schemas.microsoft.com/office/drawing/2014/main" id="{F815652A-B062-1186-92B9-704A08616AA0}"/>
                  </a:ext>
                </a:extLst>
              </p:cNvPr>
              <p:cNvSpPr/>
              <p:nvPr/>
            </p:nvSpPr>
            <p:spPr>
              <a:xfrm>
                <a:off x="6347343" y="2848641"/>
                <a:ext cx="278242" cy="1503233"/>
              </a:xfrm>
              <a:custGeom>
                <a:avLst/>
                <a:gdLst/>
                <a:ahLst/>
                <a:cxnLst/>
                <a:rect l="l" t="t" r="r" b="b"/>
                <a:pathLst>
                  <a:path w="12901" h="69699" extrusionOk="0">
                    <a:moveTo>
                      <a:pt x="165" y="0"/>
                    </a:moveTo>
                    <a:cubicBezTo>
                      <a:pt x="63" y="21"/>
                      <a:pt x="1" y="123"/>
                      <a:pt x="22" y="227"/>
                    </a:cubicBezTo>
                    <a:lnTo>
                      <a:pt x="1194" y="6460"/>
                    </a:lnTo>
                    <a:lnTo>
                      <a:pt x="1276" y="6399"/>
                    </a:lnTo>
                    <a:cubicBezTo>
                      <a:pt x="1317" y="6358"/>
                      <a:pt x="1359" y="6358"/>
                      <a:pt x="1400" y="6358"/>
                    </a:cubicBezTo>
                    <a:cubicBezTo>
                      <a:pt x="1441" y="6358"/>
                      <a:pt x="1503" y="6377"/>
                      <a:pt x="1545" y="6419"/>
                    </a:cubicBezTo>
                    <a:cubicBezTo>
                      <a:pt x="1606" y="6501"/>
                      <a:pt x="1586" y="6624"/>
                      <a:pt x="1503" y="6687"/>
                    </a:cubicBezTo>
                    <a:lnTo>
                      <a:pt x="1276" y="6871"/>
                    </a:lnTo>
                    <a:lnTo>
                      <a:pt x="5226" y="27917"/>
                    </a:lnTo>
                    <a:lnTo>
                      <a:pt x="5248" y="27917"/>
                    </a:lnTo>
                    <a:cubicBezTo>
                      <a:pt x="5309" y="27917"/>
                      <a:pt x="5371" y="27937"/>
                      <a:pt x="5391" y="28000"/>
                    </a:cubicBezTo>
                    <a:cubicBezTo>
                      <a:pt x="5453" y="28082"/>
                      <a:pt x="5453" y="28184"/>
                      <a:pt x="5371" y="28247"/>
                    </a:cubicBezTo>
                    <a:lnTo>
                      <a:pt x="5289" y="28307"/>
                    </a:lnTo>
                    <a:lnTo>
                      <a:pt x="8909" y="47481"/>
                    </a:lnTo>
                    <a:lnTo>
                      <a:pt x="8992" y="47420"/>
                    </a:lnTo>
                    <a:cubicBezTo>
                      <a:pt x="9033" y="47398"/>
                      <a:pt x="9074" y="47379"/>
                      <a:pt x="9094" y="47379"/>
                    </a:cubicBezTo>
                    <a:cubicBezTo>
                      <a:pt x="9156" y="47379"/>
                      <a:pt x="9217" y="47398"/>
                      <a:pt x="9258" y="47461"/>
                    </a:cubicBezTo>
                    <a:cubicBezTo>
                      <a:pt x="9265" y="47470"/>
                      <a:pt x="9270" y="47478"/>
                      <a:pt x="9275" y="47487"/>
                    </a:cubicBezTo>
                    <a:lnTo>
                      <a:pt x="9275" y="47487"/>
                    </a:lnTo>
                    <a:lnTo>
                      <a:pt x="393" y="145"/>
                    </a:lnTo>
                    <a:cubicBezTo>
                      <a:pt x="371" y="63"/>
                      <a:pt x="289" y="0"/>
                      <a:pt x="207" y="0"/>
                    </a:cubicBezTo>
                    <a:close/>
                    <a:moveTo>
                      <a:pt x="9275" y="47487"/>
                    </a:moveTo>
                    <a:lnTo>
                      <a:pt x="9293" y="47584"/>
                    </a:lnTo>
                    <a:lnTo>
                      <a:pt x="9293" y="47584"/>
                    </a:lnTo>
                    <a:cubicBezTo>
                      <a:pt x="9297" y="47552"/>
                      <a:pt x="9292" y="47519"/>
                      <a:pt x="9275" y="47487"/>
                    </a:cubicBezTo>
                    <a:close/>
                    <a:moveTo>
                      <a:pt x="9293" y="47584"/>
                    </a:moveTo>
                    <a:lnTo>
                      <a:pt x="9293" y="47584"/>
                    </a:lnTo>
                    <a:cubicBezTo>
                      <a:pt x="9287" y="47630"/>
                      <a:pt x="9261" y="47675"/>
                      <a:pt x="9217" y="47708"/>
                    </a:cubicBezTo>
                    <a:lnTo>
                      <a:pt x="8970" y="47892"/>
                    </a:lnTo>
                    <a:lnTo>
                      <a:pt x="12509" y="66695"/>
                    </a:lnTo>
                    <a:lnTo>
                      <a:pt x="10904" y="69411"/>
                    </a:lnTo>
                    <a:cubicBezTo>
                      <a:pt x="10863" y="69493"/>
                      <a:pt x="10884" y="69616"/>
                      <a:pt x="10986" y="69658"/>
                    </a:cubicBezTo>
                    <a:cubicBezTo>
                      <a:pt x="11008" y="69679"/>
                      <a:pt x="11049" y="69699"/>
                      <a:pt x="11069" y="69699"/>
                    </a:cubicBezTo>
                    <a:cubicBezTo>
                      <a:pt x="11131" y="69699"/>
                      <a:pt x="11192" y="69658"/>
                      <a:pt x="11233" y="69597"/>
                    </a:cubicBezTo>
                    <a:lnTo>
                      <a:pt x="12859" y="66840"/>
                    </a:lnTo>
                    <a:cubicBezTo>
                      <a:pt x="12879" y="66799"/>
                      <a:pt x="12900" y="66758"/>
                      <a:pt x="12879" y="66695"/>
                    </a:cubicBezTo>
                    <a:lnTo>
                      <a:pt x="9293" y="4758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0" name="Google Shape;5270;p49">
                <a:extLst>
                  <a:ext uri="{FF2B5EF4-FFF2-40B4-BE49-F238E27FC236}">
                    <a16:creationId xmlns:a16="http://schemas.microsoft.com/office/drawing/2014/main" id="{090C62B1-87EF-2224-31A0-6AFD12EA8121}"/>
                  </a:ext>
                </a:extLst>
              </p:cNvPr>
              <p:cNvSpPr/>
              <p:nvPr/>
            </p:nvSpPr>
            <p:spPr>
              <a:xfrm>
                <a:off x="6472046" y="3870466"/>
                <a:ext cx="76327" cy="59483"/>
              </a:xfrm>
              <a:custGeom>
                <a:avLst/>
                <a:gdLst/>
                <a:ahLst/>
                <a:cxnLst/>
                <a:rect l="l" t="t" r="r" b="b"/>
                <a:pathLst>
                  <a:path w="3539" h="2758" extrusionOk="0">
                    <a:moveTo>
                      <a:pt x="3312" y="1"/>
                    </a:moveTo>
                    <a:cubicBezTo>
                      <a:pt x="3292" y="1"/>
                      <a:pt x="3251" y="20"/>
                      <a:pt x="3210" y="42"/>
                    </a:cubicBezTo>
                    <a:lnTo>
                      <a:pt x="3127" y="103"/>
                    </a:lnTo>
                    <a:lnTo>
                      <a:pt x="83" y="2428"/>
                    </a:lnTo>
                    <a:cubicBezTo>
                      <a:pt x="0" y="2489"/>
                      <a:pt x="0" y="2593"/>
                      <a:pt x="61" y="2675"/>
                    </a:cubicBezTo>
                    <a:cubicBezTo>
                      <a:pt x="103" y="2736"/>
                      <a:pt x="144" y="2757"/>
                      <a:pt x="206" y="2757"/>
                    </a:cubicBezTo>
                    <a:cubicBezTo>
                      <a:pt x="247" y="2757"/>
                      <a:pt x="289" y="2736"/>
                      <a:pt x="308" y="2716"/>
                    </a:cubicBezTo>
                    <a:lnTo>
                      <a:pt x="3188" y="514"/>
                    </a:lnTo>
                    <a:lnTo>
                      <a:pt x="3435" y="330"/>
                    </a:lnTo>
                    <a:cubicBezTo>
                      <a:pt x="3518" y="267"/>
                      <a:pt x="3539" y="165"/>
                      <a:pt x="3476" y="83"/>
                    </a:cubicBezTo>
                    <a:cubicBezTo>
                      <a:pt x="3435" y="20"/>
                      <a:pt x="3374" y="1"/>
                      <a:pt x="331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1" name="Google Shape;5271;p49">
                <a:extLst>
                  <a:ext uri="{FF2B5EF4-FFF2-40B4-BE49-F238E27FC236}">
                    <a16:creationId xmlns:a16="http://schemas.microsoft.com/office/drawing/2014/main" id="{93B4129E-F3C4-9674-5C68-D12AC1868255}"/>
                  </a:ext>
                </a:extLst>
              </p:cNvPr>
              <p:cNvSpPr/>
              <p:nvPr/>
            </p:nvSpPr>
            <p:spPr>
              <a:xfrm>
                <a:off x="6386401" y="3450741"/>
                <a:ext cx="78570" cy="60367"/>
              </a:xfrm>
              <a:custGeom>
                <a:avLst/>
                <a:gdLst/>
                <a:ahLst/>
                <a:cxnLst/>
                <a:rect l="l" t="t" r="r" b="b"/>
                <a:pathLst>
                  <a:path w="3643" h="2799" extrusionOk="0">
                    <a:moveTo>
                      <a:pt x="3415" y="0"/>
                    </a:moveTo>
                    <a:cubicBezTo>
                      <a:pt x="3395" y="20"/>
                      <a:pt x="3354" y="20"/>
                      <a:pt x="3333" y="42"/>
                    </a:cubicBezTo>
                    <a:lnTo>
                      <a:pt x="83" y="2469"/>
                    </a:lnTo>
                    <a:cubicBezTo>
                      <a:pt x="0" y="2530"/>
                      <a:pt x="0" y="2653"/>
                      <a:pt x="63" y="2736"/>
                    </a:cubicBezTo>
                    <a:cubicBezTo>
                      <a:pt x="83" y="2777"/>
                      <a:pt x="145" y="2798"/>
                      <a:pt x="206" y="2798"/>
                    </a:cubicBezTo>
                    <a:cubicBezTo>
                      <a:pt x="247" y="2798"/>
                      <a:pt x="288" y="2798"/>
                      <a:pt x="310" y="2777"/>
                    </a:cubicBezTo>
                    <a:lnTo>
                      <a:pt x="3478" y="390"/>
                    </a:lnTo>
                    <a:lnTo>
                      <a:pt x="3560" y="330"/>
                    </a:lnTo>
                    <a:cubicBezTo>
                      <a:pt x="3642" y="267"/>
                      <a:pt x="3642" y="165"/>
                      <a:pt x="3580" y="83"/>
                    </a:cubicBezTo>
                    <a:cubicBezTo>
                      <a:pt x="3560" y="20"/>
                      <a:pt x="3498" y="0"/>
                      <a:pt x="343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2" name="Google Shape;5272;p49">
                <a:extLst>
                  <a:ext uri="{FF2B5EF4-FFF2-40B4-BE49-F238E27FC236}">
                    <a16:creationId xmlns:a16="http://schemas.microsoft.com/office/drawing/2014/main" id="{D14401EB-3A4C-274C-3BDC-A58A9D6C7789}"/>
                  </a:ext>
                </a:extLst>
              </p:cNvPr>
              <p:cNvSpPr/>
              <p:nvPr/>
            </p:nvSpPr>
            <p:spPr>
              <a:xfrm>
                <a:off x="6301210" y="2985746"/>
                <a:ext cx="80770" cy="63926"/>
              </a:xfrm>
              <a:custGeom>
                <a:avLst/>
                <a:gdLst/>
                <a:ahLst/>
                <a:cxnLst/>
                <a:rect l="l" t="t" r="r" b="b"/>
                <a:pathLst>
                  <a:path w="3745" h="2964" extrusionOk="0">
                    <a:moveTo>
                      <a:pt x="3539" y="1"/>
                    </a:moveTo>
                    <a:cubicBezTo>
                      <a:pt x="3498" y="1"/>
                      <a:pt x="3456" y="1"/>
                      <a:pt x="3415" y="42"/>
                    </a:cubicBezTo>
                    <a:lnTo>
                      <a:pt x="3333" y="103"/>
                    </a:lnTo>
                    <a:lnTo>
                      <a:pt x="104" y="2634"/>
                    </a:lnTo>
                    <a:cubicBezTo>
                      <a:pt x="22" y="2695"/>
                      <a:pt x="0" y="2818"/>
                      <a:pt x="63" y="2901"/>
                    </a:cubicBezTo>
                    <a:cubicBezTo>
                      <a:pt x="104" y="2942"/>
                      <a:pt x="165" y="2963"/>
                      <a:pt x="206" y="2963"/>
                    </a:cubicBezTo>
                    <a:cubicBezTo>
                      <a:pt x="247" y="2963"/>
                      <a:pt x="288" y="2942"/>
                      <a:pt x="330" y="2922"/>
                    </a:cubicBezTo>
                    <a:lnTo>
                      <a:pt x="3415" y="514"/>
                    </a:lnTo>
                    <a:lnTo>
                      <a:pt x="3642" y="330"/>
                    </a:lnTo>
                    <a:cubicBezTo>
                      <a:pt x="3725" y="267"/>
                      <a:pt x="3745" y="144"/>
                      <a:pt x="3684" y="62"/>
                    </a:cubicBezTo>
                    <a:cubicBezTo>
                      <a:pt x="3642" y="20"/>
                      <a:pt x="3580" y="1"/>
                      <a:pt x="353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3" name="Google Shape;5273;p49">
                <a:extLst>
                  <a:ext uri="{FF2B5EF4-FFF2-40B4-BE49-F238E27FC236}">
                    <a16:creationId xmlns:a16="http://schemas.microsoft.com/office/drawing/2014/main" id="{7EF8B941-82C6-61B3-CA0C-A5640009E9D5}"/>
                  </a:ext>
                </a:extLst>
              </p:cNvPr>
              <p:cNvSpPr/>
              <p:nvPr/>
            </p:nvSpPr>
            <p:spPr>
              <a:xfrm>
                <a:off x="4197688" y="3077149"/>
                <a:ext cx="357632" cy="145969"/>
              </a:xfrm>
              <a:custGeom>
                <a:avLst/>
                <a:gdLst/>
                <a:ahLst/>
                <a:cxnLst/>
                <a:rect l="l" t="t" r="r" b="b"/>
                <a:pathLst>
                  <a:path w="16582" h="6768" extrusionOk="0">
                    <a:moveTo>
                      <a:pt x="185" y="1"/>
                    </a:moveTo>
                    <a:cubicBezTo>
                      <a:pt x="82" y="1"/>
                      <a:pt x="0" y="83"/>
                      <a:pt x="0" y="185"/>
                    </a:cubicBezTo>
                    <a:cubicBezTo>
                      <a:pt x="0" y="289"/>
                      <a:pt x="82" y="371"/>
                      <a:pt x="185" y="371"/>
                    </a:cubicBezTo>
                    <a:lnTo>
                      <a:pt x="4115" y="371"/>
                    </a:lnTo>
                    <a:lnTo>
                      <a:pt x="16293" y="6748"/>
                    </a:lnTo>
                    <a:cubicBezTo>
                      <a:pt x="16313" y="6768"/>
                      <a:pt x="16335" y="6768"/>
                      <a:pt x="16376" y="6768"/>
                    </a:cubicBezTo>
                    <a:cubicBezTo>
                      <a:pt x="16437" y="6768"/>
                      <a:pt x="16499" y="6727"/>
                      <a:pt x="16540" y="6666"/>
                    </a:cubicBezTo>
                    <a:cubicBezTo>
                      <a:pt x="16581" y="6584"/>
                      <a:pt x="16540" y="6460"/>
                      <a:pt x="16458" y="6419"/>
                    </a:cubicBezTo>
                    <a:lnTo>
                      <a:pt x="4238" y="20"/>
                    </a:lnTo>
                    <a:cubicBezTo>
                      <a:pt x="4217" y="1"/>
                      <a:pt x="4197" y="1"/>
                      <a:pt x="415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4" name="Google Shape;5274;p49">
                <a:extLst>
                  <a:ext uri="{FF2B5EF4-FFF2-40B4-BE49-F238E27FC236}">
                    <a16:creationId xmlns:a16="http://schemas.microsoft.com/office/drawing/2014/main" id="{1F9E456E-4ABA-9B85-B681-E900F9FDEBE3}"/>
                  </a:ext>
                </a:extLst>
              </p:cNvPr>
              <p:cNvSpPr/>
              <p:nvPr/>
            </p:nvSpPr>
            <p:spPr>
              <a:xfrm>
                <a:off x="4625825" y="3528363"/>
                <a:ext cx="57693" cy="350105"/>
              </a:xfrm>
              <a:custGeom>
                <a:avLst/>
                <a:gdLst/>
                <a:ahLst/>
                <a:cxnLst/>
                <a:rect l="l" t="t" r="r" b="b"/>
                <a:pathLst>
                  <a:path w="2675" h="16233" extrusionOk="0">
                    <a:moveTo>
                      <a:pt x="2491" y="1"/>
                    </a:moveTo>
                    <a:cubicBezTo>
                      <a:pt x="2387" y="1"/>
                      <a:pt x="2305" y="83"/>
                      <a:pt x="2305" y="187"/>
                    </a:cubicBezTo>
                    <a:lnTo>
                      <a:pt x="2305" y="11974"/>
                    </a:lnTo>
                    <a:lnTo>
                      <a:pt x="63" y="15965"/>
                    </a:lnTo>
                    <a:cubicBezTo>
                      <a:pt x="1" y="16047"/>
                      <a:pt x="42" y="16170"/>
                      <a:pt x="124" y="16212"/>
                    </a:cubicBezTo>
                    <a:cubicBezTo>
                      <a:pt x="145" y="16233"/>
                      <a:pt x="187" y="16233"/>
                      <a:pt x="206" y="16233"/>
                    </a:cubicBezTo>
                    <a:cubicBezTo>
                      <a:pt x="269" y="16233"/>
                      <a:pt x="351" y="16192"/>
                      <a:pt x="371" y="16151"/>
                    </a:cubicBezTo>
                    <a:lnTo>
                      <a:pt x="2655" y="12097"/>
                    </a:lnTo>
                    <a:cubicBezTo>
                      <a:pt x="2675" y="12077"/>
                      <a:pt x="2675" y="12056"/>
                      <a:pt x="2675" y="12015"/>
                    </a:cubicBezTo>
                    <a:lnTo>
                      <a:pt x="2675" y="187"/>
                    </a:lnTo>
                    <a:cubicBezTo>
                      <a:pt x="2675" y="83"/>
                      <a:pt x="2593" y="1"/>
                      <a:pt x="24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5" name="Google Shape;5275;p49">
                <a:extLst>
                  <a:ext uri="{FF2B5EF4-FFF2-40B4-BE49-F238E27FC236}">
                    <a16:creationId xmlns:a16="http://schemas.microsoft.com/office/drawing/2014/main" id="{0DB529A0-C848-54E7-531B-2387B8EE036F}"/>
                  </a:ext>
                </a:extLst>
              </p:cNvPr>
              <p:cNvSpPr/>
              <p:nvPr/>
            </p:nvSpPr>
            <p:spPr>
              <a:xfrm>
                <a:off x="6430766" y="1678087"/>
                <a:ext cx="91425" cy="102618"/>
              </a:xfrm>
              <a:custGeom>
                <a:avLst/>
                <a:gdLst/>
                <a:ahLst/>
                <a:cxnLst/>
                <a:rect l="l" t="t" r="r" b="b"/>
                <a:pathLst>
                  <a:path w="4239" h="4758" extrusionOk="0">
                    <a:moveTo>
                      <a:pt x="203" y="1"/>
                    </a:moveTo>
                    <a:cubicBezTo>
                      <a:pt x="191" y="1"/>
                      <a:pt x="178" y="2"/>
                      <a:pt x="165" y="5"/>
                    </a:cubicBezTo>
                    <a:cubicBezTo>
                      <a:pt x="63" y="26"/>
                      <a:pt x="0" y="108"/>
                      <a:pt x="0" y="210"/>
                    </a:cubicBezTo>
                    <a:cubicBezTo>
                      <a:pt x="762" y="4511"/>
                      <a:pt x="3374" y="4758"/>
                      <a:pt x="3950" y="4758"/>
                    </a:cubicBezTo>
                    <a:lnTo>
                      <a:pt x="4054" y="4758"/>
                    </a:lnTo>
                    <a:cubicBezTo>
                      <a:pt x="4156" y="4736"/>
                      <a:pt x="4238" y="4654"/>
                      <a:pt x="4219" y="4552"/>
                    </a:cubicBezTo>
                    <a:cubicBezTo>
                      <a:pt x="4219" y="4459"/>
                      <a:pt x="4153" y="4384"/>
                      <a:pt x="4065" y="4384"/>
                    </a:cubicBezTo>
                    <a:cubicBezTo>
                      <a:pt x="4055" y="4384"/>
                      <a:pt x="4044" y="4385"/>
                      <a:pt x="4033" y="4387"/>
                    </a:cubicBezTo>
                    <a:cubicBezTo>
                      <a:pt x="4021" y="4387"/>
                      <a:pt x="3988" y="4389"/>
                      <a:pt x="3936" y="4389"/>
                    </a:cubicBezTo>
                    <a:cubicBezTo>
                      <a:pt x="3420" y="4389"/>
                      <a:pt x="1081" y="4203"/>
                      <a:pt x="371" y="149"/>
                    </a:cubicBezTo>
                    <a:cubicBezTo>
                      <a:pt x="353" y="59"/>
                      <a:pt x="288" y="1"/>
                      <a:pt x="20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6" name="Google Shape;5276;p49">
                <a:extLst>
                  <a:ext uri="{FF2B5EF4-FFF2-40B4-BE49-F238E27FC236}">
                    <a16:creationId xmlns:a16="http://schemas.microsoft.com/office/drawing/2014/main" id="{6A480C20-3F88-2A57-A781-75968E565822}"/>
                  </a:ext>
                </a:extLst>
              </p:cNvPr>
              <p:cNvSpPr/>
              <p:nvPr/>
            </p:nvSpPr>
            <p:spPr>
              <a:xfrm>
                <a:off x="6077167" y="1579243"/>
                <a:ext cx="77643" cy="66579"/>
              </a:xfrm>
              <a:custGeom>
                <a:avLst/>
                <a:gdLst/>
                <a:ahLst/>
                <a:cxnLst/>
                <a:rect l="l" t="t" r="r" b="b"/>
                <a:pathLst>
                  <a:path w="3600" h="3087" extrusionOk="0">
                    <a:moveTo>
                      <a:pt x="210" y="1"/>
                    </a:moveTo>
                    <a:cubicBezTo>
                      <a:pt x="179" y="1"/>
                      <a:pt x="150" y="8"/>
                      <a:pt x="124" y="21"/>
                    </a:cubicBezTo>
                    <a:cubicBezTo>
                      <a:pt x="41" y="62"/>
                      <a:pt x="0" y="185"/>
                      <a:pt x="61" y="267"/>
                    </a:cubicBezTo>
                    <a:cubicBezTo>
                      <a:pt x="1378" y="2716"/>
                      <a:pt x="3292" y="3065"/>
                      <a:pt x="3374" y="3087"/>
                    </a:cubicBezTo>
                    <a:lnTo>
                      <a:pt x="3415" y="3087"/>
                    </a:lnTo>
                    <a:cubicBezTo>
                      <a:pt x="3497" y="3087"/>
                      <a:pt x="3580" y="3024"/>
                      <a:pt x="3600" y="2922"/>
                    </a:cubicBezTo>
                    <a:cubicBezTo>
                      <a:pt x="3600" y="2818"/>
                      <a:pt x="3539" y="2736"/>
                      <a:pt x="3435" y="2716"/>
                    </a:cubicBezTo>
                    <a:cubicBezTo>
                      <a:pt x="3415" y="2716"/>
                      <a:pt x="1605" y="2366"/>
                      <a:pt x="371" y="103"/>
                    </a:cubicBezTo>
                    <a:cubicBezTo>
                      <a:pt x="342" y="33"/>
                      <a:pt x="275" y="1"/>
                      <a:pt x="21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7" name="Google Shape;5277;p49">
                <a:extLst>
                  <a:ext uri="{FF2B5EF4-FFF2-40B4-BE49-F238E27FC236}">
                    <a16:creationId xmlns:a16="http://schemas.microsoft.com/office/drawing/2014/main" id="{A502C832-DB06-13B7-BC33-28F5064442B5}"/>
                  </a:ext>
                </a:extLst>
              </p:cNvPr>
              <p:cNvSpPr/>
              <p:nvPr/>
            </p:nvSpPr>
            <p:spPr>
              <a:xfrm>
                <a:off x="5802504" y="1408580"/>
                <a:ext cx="76780" cy="69534"/>
              </a:xfrm>
              <a:custGeom>
                <a:avLst/>
                <a:gdLst/>
                <a:ahLst/>
                <a:cxnLst/>
                <a:rect l="l" t="t" r="r" b="b"/>
                <a:pathLst>
                  <a:path w="3560" h="3224" extrusionOk="0">
                    <a:moveTo>
                      <a:pt x="335" y="1"/>
                    </a:moveTo>
                    <a:cubicBezTo>
                      <a:pt x="267" y="1"/>
                      <a:pt x="197" y="52"/>
                      <a:pt x="165" y="116"/>
                    </a:cubicBezTo>
                    <a:cubicBezTo>
                      <a:pt x="0" y="590"/>
                      <a:pt x="22" y="1043"/>
                      <a:pt x="268" y="1454"/>
                    </a:cubicBezTo>
                    <a:cubicBezTo>
                      <a:pt x="968" y="2708"/>
                      <a:pt x="3231" y="3202"/>
                      <a:pt x="3333" y="3223"/>
                    </a:cubicBezTo>
                    <a:lnTo>
                      <a:pt x="3374" y="3223"/>
                    </a:lnTo>
                    <a:cubicBezTo>
                      <a:pt x="3456" y="3223"/>
                      <a:pt x="3519" y="3182"/>
                      <a:pt x="3539" y="3078"/>
                    </a:cubicBezTo>
                    <a:cubicBezTo>
                      <a:pt x="3560" y="2996"/>
                      <a:pt x="3497" y="2894"/>
                      <a:pt x="3395" y="2873"/>
                    </a:cubicBezTo>
                    <a:cubicBezTo>
                      <a:pt x="3374" y="2853"/>
                      <a:pt x="1193" y="2379"/>
                      <a:pt x="576" y="1289"/>
                    </a:cubicBezTo>
                    <a:cubicBezTo>
                      <a:pt x="412" y="960"/>
                      <a:pt x="392" y="610"/>
                      <a:pt x="515" y="239"/>
                    </a:cubicBezTo>
                    <a:cubicBezTo>
                      <a:pt x="556" y="157"/>
                      <a:pt x="494" y="34"/>
                      <a:pt x="392" y="14"/>
                    </a:cubicBezTo>
                    <a:cubicBezTo>
                      <a:pt x="374" y="5"/>
                      <a:pt x="354" y="1"/>
                      <a:pt x="33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8" name="Google Shape;5278;p49">
                <a:extLst>
                  <a:ext uri="{FF2B5EF4-FFF2-40B4-BE49-F238E27FC236}">
                    <a16:creationId xmlns:a16="http://schemas.microsoft.com/office/drawing/2014/main" id="{6B7A328C-B852-6307-2FEB-B58FF166CDCC}"/>
                  </a:ext>
                </a:extLst>
              </p:cNvPr>
              <p:cNvSpPr/>
              <p:nvPr/>
            </p:nvSpPr>
            <p:spPr>
              <a:xfrm>
                <a:off x="7008020" y="2703104"/>
                <a:ext cx="72790" cy="86982"/>
              </a:xfrm>
              <a:custGeom>
                <a:avLst/>
                <a:gdLst/>
                <a:ahLst/>
                <a:cxnLst/>
                <a:rect l="l" t="t" r="r" b="b"/>
                <a:pathLst>
                  <a:path w="3375" h="4033" extrusionOk="0">
                    <a:moveTo>
                      <a:pt x="185" y="0"/>
                    </a:moveTo>
                    <a:cubicBezTo>
                      <a:pt x="83" y="0"/>
                      <a:pt x="1" y="83"/>
                      <a:pt x="1" y="186"/>
                    </a:cubicBezTo>
                    <a:cubicBezTo>
                      <a:pt x="1" y="227"/>
                      <a:pt x="62" y="3456"/>
                      <a:pt x="3128" y="4033"/>
                    </a:cubicBezTo>
                    <a:lnTo>
                      <a:pt x="3169" y="4033"/>
                    </a:lnTo>
                    <a:cubicBezTo>
                      <a:pt x="3251" y="4033"/>
                      <a:pt x="3333" y="3972"/>
                      <a:pt x="3353" y="3889"/>
                    </a:cubicBezTo>
                    <a:cubicBezTo>
                      <a:pt x="3375" y="3786"/>
                      <a:pt x="3312" y="3684"/>
                      <a:pt x="3210" y="3662"/>
                    </a:cubicBezTo>
                    <a:cubicBezTo>
                      <a:pt x="432" y="3149"/>
                      <a:pt x="371" y="310"/>
                      <a:pt x="371" y="186"/>
                    </a:cubicBezTo>
                    <a:cubicBezTo>
                      <a:pt x="371" y="83"/>
                      <a:pt x="289" y="0"/>
                      <a:pt x="18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9" name="Google Shape;5279;p49">
                <a:extLst>
                  <a:ext uri="{FF2B5EF4-FFF2-40B4-BE49-F238E27FC236}">
                    <a16:creationId xmlns:a16="http://schemas.microsoft.com/office/drawing/2014/main" id="{35CBE88B-DE45-FACE-7EAA-83E08F7462BA}"/>
                  </a:ext>
                </a:extLst>
              </p:cNvPr>
              <p:cNvSpPr/>
              <p:nvPr/>
            </p:nvSpPr>
            <p:spPr>
              <a:xfrm>
                <a:off x="6981406" y="3041649"/>
                <a:ext cx="26636" cy="82970"/>
              </a:xfrm>
              <a:custGeom>
                <a:avLst/>
                <a:gdLst/>
                <a:ahLst/>
                <a:cxnLst/>
                <a:rect l="l" t="t" r="r" b="b"/>
                <a:pathLst>
                  <a:path w="1235" h="3847" extrusionOk="0">
                    <a:moveTo>
                      <a:pt x="226" y="1"/>
                    </a:moveTo>
                    <a:cubicBezTo>
                      <a:pt x="165" y="1"/>
                      <a:pt x="102" y="42"/>
                      <a:pt x="61" y="103"/>
                    </a:cubicBezTo>
                    <a:cubicBezTo>
                      <a:pt x="61" y="124"/>
                      <a:pt x="42" y="165"/>
                      <a:pt x="0" y="267"/>
                    </a:cubicBezTo>
                    <a:cubicBezTo>
                      <a:pt x="144" y="226"/>
                      <a:pt x="267" y="165"/>
                      <a:pt x="412" y="124"/>
                    </a:cubicBezTo>
                    <a:cubicBezTo>
                      <a:pt x="390" y="83"/>
                      <a:pt x="349" y="42"/>
                      <a:pt x="308" y="21"/>
                    </a:cubicBezTo>
                    <a:cubicBezTo>
                      <a:pt x="288" y="1"/>
                      <a:pt x="267" y="1"/>
                      <a:pt x="226" y="1"/>
                    </a:cubicBezTo>
                    <a:close/>
                    <a:moveTo>
                      <a:pt x="1194" y="3559"/>
                    </a:moveTo>
                    <a:cubicBezTo>
                      <a:pt x="1090" y="3641"/>
                      <a:pt x="988" y="3724"/>
                      <a:pt x="864" y="3786"/>
                    </a:cubicBezTo>
                    <a:cubicBezTo>
                      <a:pt x="906" y="3806"/>
                      <a:pt x="947" y="3827"/>
                      <a:pt x="966" y="3847"/>
                    </a:cubicBezTo>
                    <a:lnTo>
                      <a:pt x="1049" y="3847"/>
                    </a:lnTo>
                    <a:cubicBezTo>
                      <a:pt x="1111" y="3847"/>
                      <a:pt x="1194" y="3806"/>
                      <a:pt x="1213" y="3745"/>
                    </a:cubicBezTo>
                    <a:cubicBezTo>
                      <a:pt x="1235" y="3682"/>
                      <a:pt x="1235" y="3621"/>
                      <a:pt x="1194" y="3559"/>
                    </a:cubicBez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0" name="Google Shape;5280;p49">
                <a:extLst>
                  <a:ext uri="{FF2B5EF4-FFF2-40B4-BE49-F238E27FC236}">
                    <a16:creationId xmlns:a16="http://schemas.microsoft.com/office/drawing/2014/main" id="{DC64D9E3-8588-0982-9DB0-DF5848B04EDD}"/>
                  </a:ext>
                </a:extLst>
              </p:cNvPr>
              <p:cNvSpPr/>
              <p:nvPr/>
            </p:nvSpPr>
            <p:spPr>
              <a:xfrm>
                <a:off x="6981406" y="3044323"/>
                <a:ext cx="25752" cy="74084"/>
              </a:xfrm>
              <a:custGeom>
                <a:avLst/>
                <a:gdLst/>
                <a:ahLst/>
                <a:cxnLst/>
                <a:rect l="l" t="t" r="r" b="b"/>
                <a:pathLst>
                  <a:path w="1194" h="3435" extrusionOk="0">
                    <a:moveTo>
                      <a:pt x="1194" y="3435"/>
                    </a:moveTo>
                    <a:lnTo>
                      <a:pt x="1194" y="3435"/>
                    </a:lnTo>
                    <a:lnTo>
                      <a:pt x="1194" y="3435"/>
                    </a:lnTo>
                    <a:lnTo>
                      <a:pt x="1194" y="3435"/>
                    </a:lnTo>
                    <a:close/>
                    <a:moveTo>
                      <a:pt x="412" y="0"/>
                    </a:moveTo>
                    <a:cubicBezTo>
                      <a:pt x="267" y="41"/>
                      <a:pt x="144" y="102"/>
                      <a:pt x="0" y="143"/>
                    </a:cubicBezTo>
                    <a:lnTo>
                      <a:pt x="0" y="143"/>
                    </a:lnTo>
                    <a:cubicBezTo>
                      <a:pt x="144" y="102"/>
                      <a:pt x="267" y="41"/>
                      <a:pt x="412" y="0"/>
                    </a:cubicBezTo>
                    <a:close/>
                  </a:path>
                </a:pathLst>
              </a:custGeom>
              <a:solidFill>
                <a:srgbClr val="CEBF9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1" name="Google Shape;5281;p49">
                <a:extLst>
                  <a:ext uri="{FF2B5EF4-FFF2-40B4-BE49-F238E27FC236}">
                    <a16:creationId xmlns:a16="http://schemas.microsoft.com/office/drawing/2014/main" id="{7A0FBB07-01D2-315F-FCC1-D02BB1C03F80}"/>
                  </a:ext>
                </a:extLst>
              </p:cNvPr>
              <p:cNvSpPr/>
              <p:nvPr/>
            </p:nvSpPr>
            <p:spPr>
              <a:xfrm>
                <a:off x="6969867" y="3044323"/>
                <a:ext cx="37290" cy="79002"/>
              </a:xfrm>
              <a:custGeom>
                <a:avLst/>
                <a:gdLst/>
                <a:ahLst/>
                <a:cxnLst/>
                <a:rect l="l" t="t" r="r" b="b"/>
                <a:pathLst>
                  <a:path w="1729" h="3663" extrusionOk="0">
                    <a:moveTo>
                      <a:pt x="947" y="0"/>
                    </a:moveTo>
                    <a:cubicBezTo>
                      <a:pt x="802" y="41"/>
                      <a:pt x="679" y="102"/>
                      <a:pt x="535" y="143"/>
                    </a:cubicBezTo>
                    <a:cubicBezTo>
                      <a:pt x="371" y="555"/>
                      <a:pt x="1" y="1605"/>
                      <a:pt x="349" y="2530"/>
                    </a:cubicBezTo>
                    <a:cubicBezTo>
                      <a:pt x="535" y="3024"/>
                      <a:pt x="884" y="3415"/>
                      <a:pt x="1399" y="3662"/>
                    </a:cubicBezTo>
                    <a:cubicBezTo>
                      <a:pt x="1523" y="3600"/>
                      <a:pt x="1625" y="3517"/>
                      <a:pt x="1729" y="3435"/>
                    </a:cubicBezTo>
                    <a:cubicBezTo>
                      <a:pt x="1707" y="3415"/>
                      <a:pt x="1687" y="3394"/>
                      <a:pt x="1646" y="3374"/>
                    </a:cubicBezTo>
                    <a:cubicBezTo>
                      <a:pt x="1172" y="3168"/>
                      <a:pt x="843" y="2839"/>
                      <a:pt x="700" y="2406"/>
                    </a:cubicBezTo>
                    <a:cubicBezTo>
                      <a:pt x="330" y="1399"/>
                      <a:pt x="925" y="165"/>
                      <a:pt x="925" y="143"/>
                    </a:cubicBezTo>
                    <a:cubicBezTo>
                      <a:pt x="947" y="102"/>
                      <a:pt x="967" y="41"/>
                      <a:pt x="94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2" name="Google Shape;5282;p49">
                <a:extLst>
                  <a:ext uri="{FF2B5EF4-FFF2-40B4-BE49-F238E27FC236}">
                    <a16:creationId xmlns:a16="http://schemas.microsoft.com/office/drawing/2014/main" id="{9F7BE90A-05FC-910C-DAAF-BFF7B57BBCD2}"/>
                  </a:ext>
                </a:extLst>
              </p:cNvPr>
              <p:cNvSpPr/>
              <p:nvPr/>
            </p:nvSpPr>
            <p:spPr>
              <a:xfrm>
                <a:off x="6946790" y="3381941"/>
                <a:ext cx="8023" cy="5349"/>
              </a:xfrm>
              <a:custGeom>
                <a:avLst/>
                <a:gdLst/>
                <a:ahLst/>
                <a:cxnLst/>
                <a:rect l="l" t="t" r="r" b="b"/>
                <a:pathLst>
                  <a:path w="372" h="248" extrusionOk="0">
                    <a:moveTo>
                      <a:pt x="185" y="1"/>
                    </a:moveTo>
                    <a:cubicBezTo>
                      <a:pt x="103" y="1"/>
                      <a:pt x="21" y="63"/>
                      <a:pt x="1" y="165"/>
                    </a:cubicBezTo>
                    <a:lnTo>
                      <a:pt x="1" y="248"/>
                    </a:lnTo>
                    <a:lnTo>
                      <a:pt x="371" y="124"/>
                    </a:lnTo>
                    <a:cubicBezTo>
                      <a:pt x="350" y="63"/>
                      <a:pt x="289" y="22"/>
                      <a:pt x="226" y="1"/>
                    </a:cubicBez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3" name="Google Shape;5283;p49">
                <a:extLst>
                  <a:ext uri="{FF2B5EF4-FFF2-40B4-BE49-F238E27FC236}">
                    <a16:creationId xmlns:a16="http://schemas.microsoft.com/office/drawing/2014/main" id="{C5135F66-0B09-3CEB-BC24-94A87A39248B}"/>
                  </a:ext>
                </a:extLst>
              </p:cNvPr>
              <p:cNvSpPr/>
              <p:nvPr/>
            </p:nvSpPr>
            <p:spPr>
              <a:xfrm>
                <a:off x="6945021" y="3384615"/>
                <a:ext cx="37722" cy="51050"/>
              </a:xfrm>
              <a:custGeom>
                <a:avLst/>
                <a:gdLst/>
                <a:ahLst/>
                <a:cxnLst/>
                <a:rect l="l" t="t" r="r" b="b"/>
                <a:pathLst>
                  <a:path w="1749" h="2367" extrusionOk="0">
                    <a:moveTo>
                      <a:pt x="453" y="0"/>
                    </a:moveTo>
                    <a:lnTo>
                      <a:pt x="83" y="124"/>
                    </a:lnTo>
                    <a:cubicBezTo>
                      <a:pt x="0" y="803"/>
                      <a:pt x="185" y="2058"/>
                      <a:pt x="1501" y="2367"/>
                    </a:cubicBezTo>
                    <a:lnTo>
                      <a:pt x="1543" y="2367"/>
                    </a:lnTo>
                    <a:cubicBezTo>
                      <a:pt x="1625" y="2367"/>
                      <a:pt x="1707" y="2304"/>
                      <a:pt x="1729" y="2222"/>
                    </a:cubicBezTo>
                    <a:cubicBezTo>
                      <a:pt x="1748" y="2120"/>
                      <a:pt x="1687" y="2016"/>
                      <a:pt x="1584" y="1997"/>
                    </a:cubicBezTo>
                    <a:cubicBezTo>
                      <a:pt x="206" y="1667"/>
                      <a:pt x="453" y="165"/>
                      <a:pt x="453" y="83"/>
                    </a:cubicBezTo>
                    <a:lnTo>
                      <a:pt x="45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4" name="Google Shape;5284;p49">
                <a:extLst>
                  <a:ext uri="{FF2B5EF4-FFF2-40B4-BE49-F238E27FC236}">
                    <a16:creationId xmlns:a16="http://schemas.microsoft.com/office/drawing/2014/main" id="{9EC5CE89-F756-D119-53AC-6F930DE9B67A}"/>
                  </a:ext>
                </a:extLst>
              </p:cNvPr>
              <p:cNvSpPr/>
              <p:nvPr/>
            </p:nvSpPr>
            <p:spPr>
              <a:xfrm>
                <a:off x="7266248" y="1803588"/>
                <a:ext cx="54156" cy="49670"/>
              </a:xfrm>
              <a:custGeom>
                <a:avLst/>
                <a:gdLst/>
                <a:ahLst/>
                <a:cxnLst/>
                <a:rect l="l" t="t" r="r" b="b"/>
                <a:pathLst>
                  <a:path w="2511" h="2303" extrusionOk="0">
                    <a:moveTo>
                      <a:pt x="1151" y="0"/>
                    </a:moveTo>
                    <a:cubicBezTo>
                      <a:pt x="948" y="0"/>
                      <a:pt x="742" y="55"/>
                      <a:pt x="555" y="173"/>
                    </a:cubicBezTo>
                    <a:cubicBezTo>
                      <a:pt x="1" y="502"/>
                      <a:pt x="248" y="955"/>
                      <a:pt x="577" y="1509"/>
                    </a:cubicBezTo>
                    <a:cubicBezTo>
                      <a:pt x="827" y="1947"/>
                      <a:pt x="1054" y="2303"/>
                      <a:pt x="1392" y="2303"/>
                    </a:cubicBezTo>
                    <a:cubicBezTo>
                      <a:pt x="1499" y="2303"/>
                      <a:pt x="1616" y="2268"/>
                      <a:pt x="1749" y="2189"/>
                    </a:cubicBezTo>
                    <a:cubicBezTo>
                      <a:pt x="2305" y="1860"/>
                      <a:pt x="2511" y="1139"/>
                      <a:pt x="2181" y="584"/>
                    </a:cubicBezTo>
                    <a:cubicBezTo>
                      <a:pt x="1949" y="215"/>
                      <a:pt x="1553" y="0"/>
                      <a:pt x="115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5" name="Google Shape;5285;p49">
                <a:extLst>
                  <a:ext uri="{FF2B5EF4-FFF2-40B4-BE49-F238E27FC236}">
                    <a16:creationId xmlns:a16="http://schemas.microsoft.com/office/drawing/2014/main" id="{B5CAA2D1-A3D7-F5F8-D066-4DF6306CEF33}"/>
                  </a:ext>
                </a:extLst>
              </p:cNvPr>
              <p:cNvSpPr/>
              <p:nvPr/>
            </p:nvSpPr>
            <p:spPr>
              <a:xfrm>
                <a:off x="7263120" y="1800871"/>
                <a:ext cx="51956" cy="47729"/>
              </a:xfrm>
              <a:custGeom>
                <a:avLst/>
                <a:gdLst/>
                <a:ahLst/>
                <a:cxnLst/>
                <a:rect l="l" t="t" r="r" b="b"/>
                <a:pathLst>
                  <a:path w="2409" h="2213" extrusionOk="0">
                    <a:moveTo>
                      <a:pt x="1109" y="1"/>
                    </a:moveTo>
                    <a:cubicBezTo>
                      <a:pt x="913" y="1"/>
                      <a:pt x="715" y="51"/>
                      <a:pt x="536" y="154"/>
                    </a:cubicBezTo>
                    <a:cubicBezTo>
                      <a:pt x="1" y="463"/>
                      <a:pt x="248" y="916"/>
                      <a:pt x="557" y="1451"/>
                    </a:cubicBezTo>
                    <a:cubicBezTo>
                      <a:pt x="810" y="1862"/>
                      <a:pt x="1026" y="2212"/>
                      <a:pt x="1356" y="2212"/>
                    </a:cubicBezTo>
                    <a:cubicBezTo>
                      <a:pt x="1455" y="2212"/>
                      <a:pt x="1564" y="2180"/>
                      <a:pt x="1688" y="2109"/>
                    </a:cubicBezTo>
                    <a:cubicBezTo>
                      <a:pt x="2223" y="1780"/>
                      <a:pt x="2409" y="1100"/>
                      <a:pt x="2080" y="565"/>
                    </a:cubicBezTo>
                    <a:cubicBezTo>
                      <a:pt x="1874" y="197"/>
                      <a:pt x="1496" y="1"/>
                      <a:pt x="110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6" name="Google Shape;5286;p49">
                <a:extLst>
                  <a:ext uri="{FF2B5EF4-FFF2-40B4-BE49-F238E27FC236}">
                    <a16:creationId xmlns:a16="http://schemas.microsoft.com/office/drawing/2014/main" id="{7A80E92F-B8E4-CB06-9096-F4EF071FD827}"/>
                  </a:ext>
                </a:extLst>
              </p:cNvPr>
              <p:cNvSpPr/>
              <p:nvPr/>
            </p:nvSpPr>
            <p:spPr>
              <a:xfrm>
                <a:off x="7263120" y="1800828"/>
                <a:ext cx="44407" cy="47341"/>
              </a:xfrm>
              <a:custGeom>
                <a:avLst/>
                <a:gdLst/>
                <a:ahLst/>
                <a:cxnLst/>
                <a:rect l="l" t="t" r="r" b="b"/>
                <a:pathLst>
                  <a:path w="2059" h="2195" extrusionOk="0">
                    <a:moveTo>
                      <a:pt x="1113" y="0"/>
                    </a:moveTo>
                    <a:cubicBezTo>
                      <a:pt x="918" y="0"/>
                      <a:pt x="720" y="50"/>
                      <a:pt x="536" y="156"/>
                    </a:cubicBezTo>
                    <a:cubicBezTo>
                      <a:pt x="1" y="465"/>
                      <a:pt x="248" y="918"/>
                      <a:pt x="557" y="1453"/>
                    </a:cubicBezTo>
                    <a:cubicBezTo>
                      <a:pt x="797" y="1853"/>
                      <a:pt x="1017" y="2194"/>
                      <a:pt x="1332" y="2194"/>
                    </a:cubicBezTo>
                    <a:cubicBezTo>
                      <a:pt x="1341" y="2194"/>
                      <a:pt x="1350" y="2194"/>
                      <a:pt x="1359" y="2194"/>
                    </a:cubicBezTo>
                    <a:cubicBezTo>
                      <a:pt x="681" y="1659"/>
                      <a:pt x="516" y="1349"/>
                      <a:pt x="2058" y="507"/>
                    </a:cubicBezTo>
                    <a:cubicBezTo>
                      <a:pt x="1842" y="183"/>
                      <a:pt x="1484" y="0"/>
                      <a:pt x="111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7" name="Google Shape;5287;p49">
                <a:extLst>
                  <a:ext uri="{FF2B5EF4-FFF2-40B4-BE49-F238E27FC236}">
                    <a16:creationId xmlns:a16="http://schemas.microsoft.com/office/drawing/2014/main" id="{E7DFD726-ABCE-76C5-6CD8-B2375AA64626}"/>
                  </a:ext>
                </a:extLst>
              </p:cNvPr>
              <p:cNvSpPr/>
              <p:nvPr/>
            </p:nvSpPr>
            <p:spPr>
              <a:xfrm>
                <a:off x="7150905" y="1856148"/>
                <a:ext cx="54134" cy="49842"/>
              </a:xfrm>
              <a:custGeom>
                <a:avLst/>
                <a:gdLst/>
                <a:ahLst/>
                <a:cxnLst/>
                <a:rect l="l" t="t" r="r" b="b"/>
                <a:pathLst>
                  <a:path w="2510" h="2311" extrusionOk="0">
                    <a:moveTo>
                      <a:pt x="1170" y="0"/>
                    </a:moveTo>
                    <a:cubicBezTo>
                      <a:pt x="968" y="0"/>
                      <a:pt x="762" y="53"/>
                      <a:pt x="576" y="163"/>
                    </a:cubicBezTo>
                    <a:cubicBezTo>
                      <a:pt x="0" y="493"/>
                      <a:pt x="267" y="965"/>
                      <a:pt x="596" y="1521"/>
                    </a:cubicBezTo>
                    <a:cubicBezTo>
                      <a:pt x="848" y="1946"/>
                      <a:pt x="1064" y="2311"/>
                      <a:pt x="1410" y="2311"/>
                    </a:cubicBezTo>
                    <a:cubicBezTo>
                      <a:pt x="1516" y="2311"/>
                      <a:pt x="1634" y="2276"/>
                      <a:pt x="1769" y="2199"/>
                    </a:cubicBezTo>
                    <a:cubicBezTo>
                      <a:pt x="2324" y="1870"/>
                      <a:pt x="2510" y="1151"/>
                      <a:pt x="2181" y="575"/>
                    </a:cubicBezTo>
                    <a:cubicBezTo>
                      <a:pt x="1962" y="206"/>
                      <a:pt x="1571" y="0"/>
                      <a:pt x="117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8" name="Google Shape;5288;p49">
                <a:extLst>
                  <a:ext uri="{FF2B5EF4-FFF2-40B4-BE49-F238E27FC236}">
                    <a16:creationId xmlns:a16="http://schemas.microsoft.com/office/drawing/2014/main" id="{CF48FFEA-C534-5604-E5A6-6F15C7154771}"/>
                  </a:ext>
                </a:extLst>
              </p:cNvPr>
              <p:cNvSpPr/>
              <p:nvPr/>
            </p:nvSpPr>
            <p:spPr>
              <a:xfrm>
                <a:off x="7148230" y="1853323"/>
                <a:ext cx="51482" cy="47880"/>
              </a:xfrm>
              <a:custGeom>
                <a:avLst/>
                <a:gdLst/>
                <a:ahLst/>
                <a:cxnLst/>
                <a:rect l="l" t="t" r="r" b="b"/>
                <a:pathLst>
                  <a:path w="2387" h="2220" extrusionOk="0">
                    <a:moveTo>
                      <a:pt x="1096" y="1"/>
                    </a:moveTo>
                    <a:cubicBezTo>
                      <a:pt x="904" y="1"/>
                      <a:pt x="711" y="49"/>
                      <a:pt x="535" y="150"/>
                    </a:cubicBezTo>
                    <a:cubicBezTo>
                      <a:pt x="1" y="479"/>
                      <a:pt x="247" y="912"/>
                      <a:pt x="555" y="1466"/>
                    </a:cubicBezTo>
                    <a:cubicBezTo>
                      <a:pt x="790" y="1872"/>
                      <a:pt x="1000" y="2219"/>
                      <a:pt x="1322" y="2219"/>
                    </a:cubicBezTo>
                    <a:cubicBezTo>
                      <a:pt x="1424" y="2219"/>
                      <a:pt x="1537" y="2184"/>
                      <a:pt x="1666" y="2105"/>
                    </a:cubicBezTo>
                    <a:cubicBezTo>
                      <a:pt x="2222" y="1795"/>
                      <a:pt x="2387" y="1096"/>
                      <a:pt x="2078" y="561"/>
                    </a:cubicBezTo>
                    <a:cubicBezTo>
                      <a:pt x="1871" y="202"/>
                      <a:pt x="1487" y="1"/>
                      <a:pt x="109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9" name="Google Shape;5289;p49">
                <a:extLst>
                  <a:ext uri="{FF2B5EF4-FFF2-40B4-BE49-F238E27FC236}">
                    <a16:creationId xmlns:a16="http://schemas.microsoft.com/office/drawing/2014/main" id="{07BEBD51-26FB-92CC-23DE-C6E8F917CA8F}"/>
                  </a:ext>
                </a:extLst>
              </p:cNvPr>
              <p:cNvSpPr/>
              <p:nvPr/>
            </p:nvSpPr>
            <p:spPr>
              <a:xfrm>
                <a:off x="7148230" y="1853474"/>
                <a:ext cx="43933" cy="47449"/>
              </a:xfrm>
              <a:custGeom>
                <a:avLst/>
                <a:gdLst/>
                <a:ahLst/>
                <a:cxnLst/>
                <a:rect l="l" t="t" r="r" b="b"/>
                <a:pathLst>
                  <a:path w="2037" h="2200" extrusionOk="0">
                    <a:moveTo>
                      <a:pt x="1080" y="1"/>
                    </a:moveTo>
                    <a:cubicBezTo>
                      <a:pt x="894" y="1"/>
                      <a:pt x="707" y="47"/>
                      <a:pt x="535" y="143"/>
                    </a:cubicBezTo>
                    <a:cubicBezTo>
                      <a:pt x="1" y="472"/>
                      <a:pt x="247" y="905"/>
                      <a:pt x="555" y="1459"/>
                    </a:cubicBezTo>
                    <a:cubicBezTo>
                      <a:pt x="802" y="1871"/>
                      <a:pt x="1008" y="2200"/>
                      <a:pt x="1358" y="2200"/>
                    </a:cubicBezTo>
                    <a:cubicBezTo>
                      <a:pt x="659" y="1645"/>
                      <a:pt x="514" y="1336"/>
                      <a:pt x="2036" y="513"/>
                    </a:cubicBezTo>
                    <a:cubicBezTo>
                      <a:pt x="1817" y="184"/>
                      <a:pt x="1451" y="1"/>
                      <a:pt x="10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0" name="Google Shape;5290;p49">
                <a:extLst>
                  <a:ext uri="{FF2B5EF4-FFF2-40B4-BE49-F238E27FC236}">
                    <a16:creationId xmlns:a16="http://schemas.microsoft.com/office/drawing/2014/main" id="{9E2855AA-89AE-E863-680A-72F2AF553FDF}"/>
                  </a:ext>
                </a:extLst>
              </p:cNvPr>
              <p:cNvSpPr/>
              <p:nvPr/>
            </p:nvSpPr>
            <p:spPr>
              <a:xfrm>
                <a:off x="7019559" y="1918263"/>
                <a:ext cx="54156" cy="49842"/>
              </a:xfrm>
              <a:custGeom>
                <a:avLst/>
                <a:gdLst/>
                <a:ahLst/>
                <a:cxnLst/>
                <a:rect l="l" t="t" r="r" b="b"/>
                <a:pathLst>
                  <a:path w="2511" h="2311" extrusionOk="0">
                    <a:moveTo>
                      <a:pt x="1165" y="0"/>
                    </a:moveTo>
                    <a:cubicBezTo>
                      <a:pt x="959" y="0"/>
                      <a:pt x="749" y="53"/>
                      <a:pt x="555" y="164"/>
                    </a:cubicBezTo>
                    <a:cubicBezTo>
                      <a:pt x="1" y="493"/>
                      <a:pt x="267" y="945"/>
                      <a:pt x="596" y="1500"/>
                    </a:cubicBezTo>
                    <a:cubicBezTo>
                      <a:pt x="849" y="1941"/>
                      <a:pt x="1065" y="2310"/>
                      <a:pt x="1412" y="2310"/>
                    </a:cubicBezTo>
                    <a:cubicBezTo>
                      <a:pt x="1518" y="2310"/>
                      <a:pt x="1635" y="2276"/>
                      <a:pt x="1770" y="2199"/>
                    </a:cubicBezTo>
                    <a:cubicBezTo>
                      <a:pt x="2324" y="1850"/>
                      <a:pt x="2510" y="1130"/>
                      <a:pt x="2181" y="575"/>
                    </a:cubicBezTo>
                    <a:cubicBezTo>
                      <a:pt x="1963" y="206"/>
                      <a:pt x="1572" y="0"/>
                      <a:pt x="116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1" name="Google Shape;5291;p49">
                <a:extLst>
                  <a:ext uri="{FF2B5EF4-FFF2-40B4-BE49-F238E27FC236}">
                    <a16:creationId xmlns:a16="http://schemas.microsoft.com/office/drawing/2014/main" id="{1B50E4E5-A13D-D5E8-124E-B093E481EEEF}"/>
                  </a:ext>
                </a:extLst>
              </p:cNvPr>
              <p:cNvSpPr/>
              <p:nvPr/>
            </p:nvSpPr>
            <p:spPr>
              <a:xfrm>
                <a:off x="7016906" y="1915351"/>
                <a:ext cx="51482" cy="47707"/>
              </a:xfrm>
              <a:custGeom>
                <a:avLst/>
                <a:gdLst/>
                <a:ahLst/>
                <a:cxnLst/>
                <a:rect l="l" t="t" r="r" b="b"/>
                <a:pathLst>
                  <a:path w="2387" h="2212" extrusionOk="0">
                    <a:moveTo>
                      <a:pt x="1103" y="0"/>
                    </a:moveTo>
                    <a:cubicBezTo>
                      <a:pt x="910" y="0"/>
                      <a:pt x="715" y="50"/>
                      <a:pt x="535" y="154"/>
                    </a:cubicBezTo>
                    <a:cubicBezTo>
                      <a:pt x="0" y="463"/>
                      <a:pt x="226" y="916"/>
                      <a:pt x="555" y="1451"/>
                    </a:cubicBezTo>
                    <a:cubicBezTo>
                      <a:pt x="793" y="1862"/>
                      <a:pt x="1005" y="2212"/>
                      <a:pt x="1334" y="2212"/>
                    </a:cubicBezTo>
                    <a:cubicBezTo>
                      <a:pt x="1433" y="2212"/>
                      <a:pt x="1542" y="2180"/>
                      <a:pt x="1666" y="2109"/>
                    </a:cubicBezTo>
                    <a:cubicBezTo>
                      <a:pt x="2201" y="1780"/>
                      <a:pt x="2387" y="1100"/>
                      <a:pt x="2077" y="565"/>
                    </a:cubicBezTo>
                    <a:cubicBezTo>
                      <a:pt x="1858" y="197"/>
                      <a:pt x="1486" y="0"/>
                      <a:pt x="110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2" name="Google Shape;5292;p49">
                <a:extLst>
                  <a:ext uri="{FF2B5EF4-FFF2-40B4-BE49-F238E27FC236}">
                    <a16:creationId xmlns:a16="http://schemas.microsoft.com/office/drawing/2014/main" id="{41747381-053A-A514-AD79-0EB0AD9CB91F}"/>
                  </a:ext>
                </a:extLst>
              </p:cNvPr>
              <p:cNvSpPr/>
              <p:nvPr/>
            </p:nvSpPr>
            <p:spPr>
              <a:xfrm>
                <a:off x="7016906" y="1915308"/>
                <a:ext cx="43933" cy="47319"/>
              </a:xfrm>
              <a:custGeom>
                <a:avLst/>
                <a:gdLst/>
                <a:ahLst/>
                <a:cxnLst/>
                <a:rect l="l" t="t" r="r" b="b"/>
                <a:pathLst>
                  <a:path w="2037" h="2194" extrusionOk="0">
                    <a:moveTo>
                      <a:pt x="1092" y="1"/>
                    </a:moveTo>
                    <a:cubicBezTo>
                      <a:pt x="902" y="1"/>
                      <a:pt x="710" y="51"/>
                      <a:pt x="535" y="156"/>
                    </a:cubicBezTo>
                    <a:cubicBezTo>
                      <a:pt x="0" y="465"/>
                      <a:pt x="226" y="918"/>
                      <a:pt x="555" y="1453"/>
                    </a:cubicBezTo>
                    <a:cubicBezTo>
                      <a:pt x="795" y="1853"/>
                      <a:pt x="996" y="2194"/>
                      <a:pt x="1330" y="2194"/>
                    </a:cubicBezTo>
                    <a:cubicBezTo>
                      <a:pt x="1339" y="2194"/>
                      <a:pt x="1348" y="2194"/>
                      <a:pt x="1358" y="2193"/>
                    </a:cubicBezTo>
                    <a:cubicBezTo>
                      <a:pt x="659" y="1658"/>
                      <a:pt x="494" y="1349"/>
                      <a:pt x="2036" y="526"/>
                    </a:cubicBezTo>
                    <a:cubicBezTo>
                      <a:pt x="1819" y="188"/>
                      <a:pt x="1459" y="1"/>
                      <a:pt x="109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3" name="Google Shape;5293;p49">
                <a:extLst>
                  <a:ext uri="{FF2B5EF4-FFF2-40B4-BE49-F238E27FC236}">
                    <a16:creationId xmlns:a16="http://schemas.microsoft.com/office/drawing/2014/main" id="{26886DDF-297E-2786-1A7D-5F0E9664D5BE}"/>
                  </a:ext>
                </a:extLst>
              </p:cNvPr>
              <p:cNvSpPr/>
              <p:nvPr/>
            </p:nvSpPr>
            <p:spPr>
              <a:xfrm>
                <a:off x="7376716" y="1754522"/>
                <a:ext cx="54156" cy="49886"/>
              </a:xfrm>
              <a:custGeom>
                <a:avLst/>
                <a:gdLst/>
                <a:ahLst/>
                <a:cxnLst/>
                <a:rect l="l" t="t" r="r" b="b"/>
                <a:pathLst>
                  <a:path w="2511" h="2313" extrusionOk="0">
                    <a:moveTo>
                      <a:pt x="1165" y="1"/>
                    </a:moveTo>
                    <a:cubicBezTo>
                      <a:pt x="959" y="1"/>
                      <a:pt x="750" y="53"/>
                      <a:pt x="557" y="164"/>
                    </a:cubicBezTo>
                    <a:cubicBezTo>
                      <a:pt x="0" y="493"/>
                      <a:pt x="247" y="945"/>
                      <a:pt x="576" y="1521"/>
                    </a:cubicBezTo>
                    <a:cubicBezTo>
                      <a:pt x="829" y="1947"/>
                      <a:pt x="1056" y="2312"/>
                      <a:pt x="1399" y="2312"/>
                    </a:cubicBezTo>
                    <a:cubicBezTo>
                      <a:pt x="1504" y="2312"/>
                      <a:pt x="1620" y="2278"/>
                      <a:pt x="1750" y="2201"/>
                    </a:cubicBezTo>
                    <a:cubicBezTo>
                      <a:pt x="2326" y="1872"/>
                      <a:pt x="2510" y="1131"/>
                      <a:pt x="2181" y="575"/>
                    </a:cubicBezTo>
                    <a:cubicBezTo>
                      <a:pt x="1962" y="206"/>
                      <a:pt x="1571" y="1"/>
                      <a:pt x="116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4" name="Google Shape;5294;p49">
                <a:extLst>
                  <a:ext uri="{FF2B5EF4-FFF2-40B4-BE49-F238E27FC236}">
                    <a16:creationId xmlns:a16="http://schemas.microsoft.com/office/drawing/2014/main" id="{9F764ADE-4C36-2B60-8207-EB1A9270C4A1}"/>
                  </a:ext>
                </a:extLst>
              </p:cNvPr>
              <p:cNvSpPr/>
              <p:nvPr/>
            </p:nvSpPr>
            <p:spPr>
              <a:xfrm>
                <a:off x="7373632" y="1751718"/>
                <a:ext cx="51913" cy="47621"/>
              </a:xfrm>
              <a:custGeom>
                <a:avLst/>
                <a:gdLst/>
                <a:ahLst/>
                <a:cxnLst/>
                <a:rect l="l" t="t" r="r" b="b"/>
                <a:pathLst>
                  <a:path w="2407" h="2208" extrusionOk="0">
                    <a:moveTo>
                      <a:pt x="1111" y="1"/>
                    </a:moveTo>
                    <a:cubicBezTo>
                      <a:pt x="922" y="1"/>
                      <a:pt x="730" y="49"/>
                      <a:pt x="555" y="150"/>
                    </a:cubicBezTo>
                    <a:cubicBezTo>
                      <a:pt x="0" y="480"/>
                      <a:pt x="247" y="911"/>
                      <a:pt x="576" y="1446"/>
                    </a:cubicBezTo>
                    <a:cubicBezTo>
                      <a:pt x="813" y="1857"/>
                      <a:pt x="1026" y="2207"/>
                      <a:pt x="1355" y="2207"/>
                    </a:cubicBezTo>
                    <a:cubicBezTo>
                      <a:pt x="1454" y="2207"/>
                      <a:pt x="1563" y="2176"/>
                      <a:pt x="1687" y="2104"/>
                    </a:cubicBezTo>
                    <a:cubicBezTo>
                      <a:pt x="2222" y="1796"/>
                      <a:pt x="2406" y="1097"/>
                      <a:pt x="2099" y="562"/>
                    </a:cubicBezTo>
                    <a:cubicBezTo>
                      <a:pt x="1878" y="202"/>
                      <a:pt x="1498" y="1"/>
                      <a:pt x="111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5" name="Google Shape;5295;p49">
                <a:extLst>
                  <a:ext uri="{FF2B5EF4-FFF2-40B4-BE49-F238E27FC236}">
                    <a16:creationId xmlns:a16="http://schemas.microsoft.com/office/drawing/2014/main" id="{7C799F0B-CA08-B390-7AFC-A34700419678}"/>
                  </a:ext>
                </a:extLst>
              </p:cNvPr>
              <p:cNvSpPr/>
              <p:nvPr/>
            </p:nvSpPr>
            <p:spPr>
              <a:xfrm>
                <a:off x="7373632" y="1751589"/>
                <a:ext cx="44386" cy="47750"/>
              </a:xfrm>
              <a:custGeom>
                <a:avLst/>
                <a:gdLst/>
                <a:ahLst/>
                <a:cxnLst/>
                <a:rect l="l" t="t" r="r" b="b"/>
                <a:pathLst>
                  <a:path w="2058" h="2214" extrusionOk="0">
                    <a:moveTo>
                      <a:pt x="1114" y="0"/>
                    </a:moveTo>
                    <a:cubicBezTo>
                      <a:pt x="924" y="0"/>
                      <a:pt x="731" y="51"/>
                      <a:pt x="555" y="156"/>
                    </a:cubicBezTo>
                    <a:cubicBezTo>
                      <a:pt x="0" y="486"/>
                      <a:pt x="247" y="917"/>
                      <a:pt x="576" y="1452"/>
                    </a:cubicBezTo>
                    <a:cubicBezTo>
                      <a:pt x="823" y="1884"/>
                      <a:pt x="1029" y="2214"/>
                      <a:pt x="1358" y="2214"/>
                    </a:cubicBezTo>
                    <a:cubicBezTo>
                      <a:pt x="678" y="1657"/>
                      <a:pt x="514" y="1350"/>
                      <a:pt x="2058" y="527"/>
                    </a:cubicBezTo>
                    <a:cubicBezTo>
                      <a:pt x="1841" y="187"/>
                      <a:pt x="1481" y="0"/>
                      <a:pt x="111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6" name="Google Shape;5296;p49">
                <a:extLst>
                  <a:ext uri="{FF2B5EF4-FFF2-40B4-BE49-F238E27FC236}">
                    <a16:creationId xmlns:a16="http://schemas.microsoft.com/office/drawing/2014/main" id="{F3AD90FD-0C5E-7EF5-2A65-B45AD44B2F42}"/>
                  </a:ext>
                </a:extLst>
              </p:cNvPr>
              <p:cNvSpPr/>
              <p:nvPr/>
            </p:nvSpPr>
            <p:spPr>
              <a:xfrm>
                <a:off x="6771511" y="2039947"/>
                <a:ext cx="54630" cy="49799"/>
              </a:xfrm>
              <a:custGeom>
                <a:avLst/>
                <a:gdLst/>
                <a:ahLst/>
                <a:cxnLst/>
                <a:rect l="l" t="t" r="r" b="b"/>
                <a:pathLst>
                  <a:path w="2533" h="2309" extrusionOk="0">
                    <a:moveTo>
                      <a:pt x="1173" y="1"/>
                    </a:moveTo>
                    <a:cubicBezTo>
                      <a:pt x="962" y="1"/>
                      <a:pt x="749" y="58"/>
                      <a:pt x="557" y="178"/>
                    </a:cubicBezTo>
                    <a:cubicBezTo>
                      <a:pt x="1" y="529"/>
                      <a:pt x="269" y="981"/>
                      <a:pt x="618" y="1536"/>
                    </a:cubicBezTo>
                    <a:cubicBezTo>
                      <a:pt x="884" y="1958"/>
                      <a:pt x="1114" y="2309"/>
                      <a:pt x="1453" y="2309"/>
                    </a:cubicBezTo>
                    <a:cubicBezTo>
                      <a:pt x="1560" y="2309"/>
                      <a:pt x="1678" y="2273"/>
                      <a:pt x="1811" y="2194"/>
                    </a:cubicBezTo>
                    <a:cubicBezTo>
                      <a:pt x="2368" y="1845"/>
                      <a:pt x="2532" y="1124"/>
                      <a:pt x="2182" y="570"/>
                    </a:cubicBezTo>
                    <a:cubicBezTo>
                      <a:pt x="1966" y="205"/>
                      <a:pt x="1574" y="1"/>
                      <a:pt x="117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7" name="Google Shape;5297;p49">
                <a:extLst>
                  <a:ext uri="{FF2B5EF4-FFF2-40B4-BE49-F238E27FC236}">
                    <a16:creationId xmlns:a16="http://schemas.microsoft.com/office/drawing/2014/main" id="{C6B229AB-DC85-1042-AAB4-32475A64D449}"/>
                  </a:ext>
                </a:extLst>
              </p:cNvPr>
              <p:cNvSpPr/>
              <p:nvPr/>
            </p:nvSpPr>
            <p:spPr>
              <a:xfrm>
                <a:off x="6768858" y="2037466"/>
                <a:ext cx="51956" cy="47492"/>
              </a:xfrm>
              <a:custGeom>
                <a:avLst/>
                <a:gdLst/>
                <a:ahLst/>
                <a:cxnLst/>
                <a:rect l="l" t="t" r="r" b="b"/>
                <a:pathLst>
                  <a:path w="2409" h="2202" extrusionOk="0">
                    <a:moveTo>
                      <a:pt x="1112" y="0"/>
                    </a:moveTo>
                    <a:cubicBezTo>
                      <a:pt x="908" y="0"/>
                      <a:pt x="702" y="55"/>
                      <a:pt x="516" y="170"/>
                    </a:cubicBezTo>
                    <a:cubicBezTo>
                      <a:pt x="0" y="499"/>
                      <a:pt x="247" y="932"/>
                      <a:pt x="577" y="1466"/>
                    </a:cubicBezTo>
                    <a:cubicBezTo>
                      <a:pt x="824" y="1869"/>
                      <a:pt x="1048" y="2201"/>
                      <a:pt x="1364" y="2201"/>
                    </a:cubicBezTo>
                    <a:cubicBezTo>
                      <a:pt x="1467" y="2201"/>
                      <a:pt x="1581" y="2165"/>
                      <a:pt x="1709" y="2084"/>
                    </a:cubicBezTo>
                    <a:cubicBezTo>
                      <a:pt x="2244" y="1754"/>
                      <a:pt x="2408" y="1055"/>
                      <a:pt x="2079" y="540"/>
                    </a:cubicBezTo>
                    <a:cubicBezTo>
                      <a:pt x="1865" y="191"/>
                      <a:pt x="1493" y="0"/>
                      <a:pt x="111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8" name="Google Shape;5298;p49">
                <a:extLst>
                  <a:ext uri="{FF2B5EF4-FFF2-40B4-BE49-F238E27FC236}">
                    <a16:creationId xmlns:a16="http://schemas.microsoft.com/office/drawing/2014/main" id="{6A9885B2-389C-1275-7807-E15C5CB56C44}"/>
                  </a:ext>
                </a:extLst>
              </p:cNvPr>
              <p:cNvSpPr/>
              <p:nvPr/>
            </p:nvSpPr>
            <p:spPr>
              <a:xfrm>
                <a:off x="6768858" y="2037423"/>
                <a:ext cx="43955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2038" h="2189" extrusionOk="0">
                    <a:moveTo>
                      <a:pt x="1101" y="0"/>
                    </a:moveTo>
                    <a:cubicBezTo>
                      <a:pt x="900" y="0"/>
                      <a:pt x="698" y="55"/>
                      <a:pt x="516" y="172"/>
                    </a:cubicBezTo>
                    <a:cubicBezTo>
                      <a:pt x="0" y="501"/>
                      <a:pt x="247" y="934"/>
                      <a:pt x="577" y="1468"/>
                    </a:cubicBezTo>
                    <a:cubicBezTo>
                      <a:pt x="816" y="1867"/>
                      <a:pt x="1055" y="2189"/>
                      <a:pt x="1369" y="2189"/>
                    </a:cubicBezTo>
                    <a:cubicBezTo>
                      <a:pt x="1379" y="2189"/>
                      <a:pt x="1389" y="2188"/>
                      <a:pt x="1399" y="2188"/>
                    </a:cubicBezTo>
                    <a:cubicBezTo>
                      <a:pt x="700" y="1653"/>
                      <a:pt x="535" y="1365"/>
                      <a:pt x="2038" y="501"/>
                    </a:cubicBezTo>
                    <a:cubicBezTo>
                      <a:pt x="1825" y="182"/>
                      <a:pt x="1467" y="0"/>
                      <a:pt x="110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9" name="Google Shape;5299;p49">
                <a:extLst>
                  <a:ext uri="{FF2B5EF4-FFF2-40B4-BE49-F238E27FC236}">
                    <a16:creationId xmlns:a16="http://schemas.microsoft.com/office/drawing/2014/main" id="{51887DBC-27FE-DC66-3D4C-7F08BF21A865}"/>
                  </a:ext>
                </a:extLst>
              </p:cNvPr>
              <p:cNvSpPr/>
              <p:nvPr/>
            </p:nvSpPr>
            <p:spPr>
              <a:xfrm>
                <a:off x="6657936" y="2095418"/>
                <a:ext cx="54609" cy="49799"/>
              </a:xfrm>
              <a:custGeom>
                <a:avLst/>
                <a:gdLst/>
                <a:ahLst/>
                <a:cxnLst/>
                <a:rect l="l" t="t" r="r" b="b"/>
                <a:pathLst>
                  <a:path w="2532" h="2309" extrusionOk="0">
                    <a:moveTo>
                      <a:pt x="1169" y="0"/>
                    </a:moveTo>
                    <a:cubicBezTo>
                      <a:pt x="960" y="0"/>
                      <a:pt x="748" y="57"/>
                      <a:pt x="557" y="178"/>
                    </a:cubicBezTo>
                    <a:cubicBezTo>
                      <a:pt x="0" y="527"/>
                      <a:pt x="269" y="980"/>
                      <a:pt x="618" y="1536"/>
                    </a:cubicBezTo>
                    <a:cubicBezTo>
                      <a:pt x="868" y="1958"/>
                      <a:pt x="1106" y="2309"/>
                      <a:pt x="1450" y="2309"/>
                    </a:cubicBezTo>
                    <a:cubicBezTo>
                      <a:pt x="1558" y="2309"/>
                      <a:pt x="1678" y="2274"/>
                      <a:pt x="1811" y="2194"/>
                    </a:cubicBezTo>
                    <a:cubicBezTo>
                      <a:pt x="2346" y="1844"/>
                      <a:pt x="2532" y="1103"/>
                      <a:pt x="2181" y="568"/>
                    </a:cubicBezTo>
                    <a:cubicBezTo>
                      <a:pt x="1953" y="205"/>
                      <a:pt x="1565" y="0"/>
                      <a:pt x="116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0" name="Google Shape;5300;p49">
                <a:extLst>
                  <a:ext uri="{FF2B5EF4-FFF2-40B4-BE49-F238E27FC236}">
                    <a16:creationId xmlns:a16="http://schemas.microsoft.com/office/drawing/2014/main" id="{2FADBD3F-2759-13A9-006A-BC1FE1783068}"/>
                  </a:ext>
                </a:extLst>
              </p:cNvPr>
              <p:cNvSpPr/>
              <p:nvPr/>
            </p:nvSpPr>
            <p:spPr>
              <a:xfrm>
                <a:off x="6654852" y="2092916"/>
                <a:ext cx="52366" cy="47470"/>
              </a:xfrm>
              <a:custGeom>
                <a:avLst/>
                <a:gdLst/>
                <a:ahLst/>
                <a:cxnLst/>
                <a:rect l="l" t="t" r="r" b="b"/>
                <a:pathLst>
                  <a:path w="2428" h="2201" extrusionOk="0">
                    <a:moveTo>
                      <a:pt x="1137" y="1"/>
                    </a:moveTo>
                    <a:cubicBezTo>
                      <a:pt x="931" y="1"/>
                      <a:pt x="723" y="55"/>
                      <a:pt x="535" y="171"/>
                    </a:cubicBezTo>
                    <a:cubicBezTo>
                      <a:pt x="0" y="500"/>
                      <a:pt x="267" y="931"/>
                      <a:pt x="596" y="1466"/>
                    </a:cubicBezTo>
                    <a:cubicBezTo>
                      <a:pt x="844" y="1869"/>
                      <a:pt x="1057" y="2201"/>
                      <a:pt x="1375" y="2201"/>
                    </a:cubicBezTo>
                    <a:cubicBezTo>
                      <a:pt x="1480" y="2201"/>
                      <a:pt x="1596" y="2165"/>
                      <a:pt x="1728" y="2083"/>
                    </a:cubicBezTo>
                    <a:cubicBezTo>
                      <a:pt x="2263" y="1754"/>
                      <a:pt x="2428" y="1055"/>
                      <a:pt x="2099" y="520"/>
                    </a:cubicBezTo>
                    <a:cubicBezTo>
                      <a:pt x="1885" y="187"/>
                      <a:pt x="1516" y="1"/>
                      <a:pt x="113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1" name="Google Shape;5301;p49">
                <a:extLst>
                  <a:ext uri="{FF2B5EF4-FFF2-40B4-BE49-F238E27FC236}">
                    <a16:creationId xmlns:a16="http://schemas.microsoft.com/office/drawing/2014/main" id="{B21607E8-DF13-2614-A5B8-4CEFDC675897}"/>
                  </a:ext>
                </a:extLst>
              </p:cNvPr>
              <p:cNvSpPr/>
              <p:nvPr/>
            </p:nvSpPr>
            <p:spPr>
              <a:xfrm>
                <a:off x="6654852" y="2092873"/>
                <a:ext cx="44386" cy="47233"/>
              </a:xfrm>
              <a:custGeom>
                <a:avLst/>
                <a:gdLst/>
                <a:ahLst/>
                <a:cxnLst/>
                <a:rect l="l" t="t" r="r" b="b"/>
                <a:pathLst>
                  <a:path w="2058" h="2190" extrusionOk="0">
                    <a:moveTo>
                      <a:pt x="1121" y="1"/>
                    </a:moveTo>
                    <a:cubicBezTo>
                      <a:pt x="921" y="1"/>
                      <a:pt x="719" y="55"/>
                      <a:pt x="535" y="173"/>
                    </a:cubicBezTo>
                    <a:cubicBezTo>
                      <a:pt x="0" y="502"/>
                      <a:pt x="267" y="933"/>
                      <a:pt x="596" y="1468"/>
                    </a:cubicBezTo>
                    <a:cubicBezTo>
                      <a:pt x="836" y="1868"/>
                      <a:pt x="1057" y="2190"/>
                      <a:pt x="1371" y="2190"/>
                    </a:cubicBezTo>
                    <a:cubicBezTo>
                      <a:pt x="1380" y="2190"/>
                      <a:pt x="1390" y="2190"/>
                      <a:pt x="1399" y="2189"/>
                    </a:cubicBezTo>
                    <a:cubicBezTo>
                      <a:pt x="700" y="1654"/>
                      <a:pt x="535" y="1366"/>
                      <a:pt x="2057" y="481"/>
                    </a:cubicBezTo>
                    <a:cubicBezTo>
                      <a:pt x="1832" y="177"/>
                      <a:pt x="1480" y="1"/>
                      <a:pt x="112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2" name="Google Shape;5302;p49">
                <a:extLst>
                  <a:ext uri="{FF2B5EF4-FFF2-40B4-BE49-F238E27FC236}">
                    <a16:creationId xmlns:a16="http://schemas.microsoft.com/office/drawing/2014/main" id="{807D329B-1B8A-C5D7-CCF7-B9EA2ED026F0}"/>
                  </a:ext>
                </a:extLst>
              </p:cNvPr>
              <p:cNvSpPr/>
              <p:nvPr/>
            </p:nvSpPr>
            <p:spPr>
              <a:xfrm>
                <a:off x="6527949" y="2160509"/>
                <a:ext cx="54587" cy="49735"/>
              </a:xfrm>
              <a:custGeom>
                <a:avLst/>
                <a:gdLst/>
                <a:ahLst/>
                <a:cxnLst/>
                <a:rect l="l" t="t" r="r" b="b"/>
                <a:pathLst>
                  <a:path w="2531" h="2306" extrusionOk="0">
                    <a:moveTo>
                      <a:pt x="1190" y="1"/>
                    </a:moveTo>
                    <a:cubicBezTo>
                      <a:pt x="973" y="1"/>
                      <a:pt x="753" y="60"/>
                      <a:pt x="555" y="184"/>
                    </a:cubicBezTo>
                    <a:cubicBezTo>
                      <a:pt x="1" y="534"/>
                      <a:pt x="267" y="987"/>
                      <a:pt x="618" y="1541"/>
                    </a:cubicBezTo>
                    <a:cubicBezTo>
                      <a:pt x="879" y="1959"/>
                      <a:pt x="1107" y="2306"/>
                      <a:pt x="1439" y="2306"/>
                    </a:cubicBezTo>
                    <a:cubicBezTo>
                      <a:pt x="1550" y="2306"/>
                      <a:pt x="1672" y="2267"/>
                      <a:pt x="1811" y="2180"/>
                    </a:cubicBezTo>
                    <a:cubicBezTo>
                      <a:pt x="2366" y="1851"/>
                      <a:pt x="2530" y="1110"/>
                      <a:pt x="2181" y="554"/>
                    </a:cubicBezTo>
                    <a:cubicBezTo>
                      <a:pt x="1969" y="196"/>
                      <a:pt x="1585" y="1"/>
                      <a:pt x="119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3" name="Google Shape;5303;p49">
                <a:extLst>
                  <a:ext uri="{FF2B5EF4-FFF2-40B4-BE49-F238E27FC236}">
                    <a16:creationId xmlns:a16="http://schemas.microsoft.com/office/drawing/2014/main" id="{E131D8A6-9E79-5E19-022D-5E285879EAE8}"/>
                  </a:ext>
                </a:extLst>
              </p:cNvPr>
              <p:cNvSpPr/>
              <p:nvPr/>
            </p:nvSpPr>
            <p:spPr>
              <a:xfrm>
                <a:off x="6525296" y="2158115"/>
                <a:ext cx="51913" cy="47470"/>
              </a:xfrm>
              <a:custGeom>
                <a:avLst/>
                <a:gdLst/>
                <a:ahLst/>
                <a:cxnLst/>
                <a:rect l="l" t="t" r="r" b="b"/>
                <a:pathLst>
                  <a:path w="2407" h="2201" extrusionOk="0">
                    <a:moveTo>
                      <a:pt x="1115" y="1"/>
                    </a:moveTo>
                    <a:cubicBezTo>
                      <a:pt x="910" y="1"/>
                      <a:pt x="702" y="56"/>
                      <a:pt x="514" y="171"/>
                    </a:cubicBezTo>
                    <a:cubicBezTo>
                      <a:pt x="0" y="500"/>
                      <a:pt x="247" y="933"/>
                      <a:pt x="576" y="1468"/>
                    </a:cubicBezTo>
                    <a:cubicBezTo>
                      <a:pt x="826" y="1857"/>
                      <a:pt x="1051" y="2200"/>
                      <a:pt x="1370" y="2200"/>
                    </a:cubicBezTo>
                    <a:cubicBezTo>
                      <a:pt x="1471" y="2200"/>
                      <a:pt x="1582" y="2165"/>
                      <a:pt x="1707" y="2085"/>
                    </a:cubicBezTo>
                    <a:cubicBezTo>
                      <a:pt x="2242" y="1756"/>
                      <a:pt x="2406" y="1057"/>
                      <a:pt x="2077" y="522"/>
                    </a:cubicBezTo>
                    <a:cubicBezTo>
                      <a:pt x="1864" y="188"/>
                      <a:pt x="1494" y="1"/>
                      <a:pt x="11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4" name="Google Shape;5304;p49">
                <a:extLst>
                  <a:ext uri="{FF2B5EF4-FFF2-40B4-BE49-F238E27FC236}">
                    <a16:creationId xmlns:a16="http://schemas.microsoft.com/office/drawing/2014/main" id="{99E780D7-E480-0E5C-7D08-C75FCCFBF1C2}"/>
                  </a:ext>
                </a:extLst>
              </p:cNvPr>
              <p:cNvSpPr/>
              <p:nvPr/>
            </p:nvSpPr>
            <p:spPr>
              <a:xfrm>
                <a:off x="6525296" y="2157985"/>
                <a:ext cx="43911" cy="47341"/>
              </a:xfrm>
              <a:custGeom>
                <a:avLst/>
                <a:gdLst/>
                <a:ahLst/>
                <a:cxnLst/>
                <a:rect l="l" t="t" r="r" b="b"/>
                <a:pathLst>
                  <a:path w="2036" h="2195" extrusionOk="0">
                    <a:moveTo>
                      <a:pt x="1118" y="0"/>
                    </a:moveTo>
                    <a:cubicBezTo>
                      <a:pt x="911" y="0"/>
                      <a:pt x="702" y="57"/>
                      <a:pt x="514" y="177"/>
                    </a:cubicBezTo>
                    <a:cubicBezTo>
                      <a:pt x="0" y="506"/>
                      <a:pt x="247" y="939"/>
                      <a:pt x="576" y="1474"/>
                    </a:cubicBezTo>
                    <a:cubicBezTo>
                      <a:pt x="815" y="1873"/>
                      <a:pt x="1055" y="2194"/>
                      <a:pt x="1369" y="2194"/>
                    </a:cubicBezTo>
                    <a:cubicBezTo>
                      <a:pt x="1379" y="2194"/>
                      <a:pt x="1389" y="2194"/>
                      <a:pt x="1399" y="2193"/>
                    </a:cubicBezTo>
                    <a:cubicBezTo>
                      <a:pt x="700" y="1658"/>
                      <a:pt x="535" y="1351"/>
                      <a:pt x="2036" y="487"/>
                    </a:cubicBezTo>
                    <a:cubicBezTo>
                      <a:pt x="1827" y="173"/>
                      <a:pt x="1477" y="0"/>
                      <a:pt x="111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5" name="Google Shape;5305;p49">
                <a:extLst>
                  <a:ext uri="{FF2B5EF4-FFF2-40B4-BE49-F238E27FC236}">
                    <a16:creationId xmlns:a16="http://schemas.microsoft.com/office/drawing/2014/main" id="{3C8AE169-3A57-B1B4-11B4-E70F08635126}"/>
                  </a:ext>
                </a:extLst>
              </p:cNvPr>
              <p:cNvSpPr/>
              <p:nvPr/>
            </p:nvSpPr>
            <p:spPr>
              <a:xfrm>
                <a:off x="6881138" y="1988249"/>
                <a:ext cx="54566" cy="49605"/>
              </a:xfrm>
              <a:custGeom>
                <a:avLst/>
                <a:gdLst/>
                <a:ahLst/>
                <a:cxnLst/>
                <a:rect l="l" t="t" r="r" b="b"/>
                <a:pathLst>
                  <a:path w="2530" h="2300" extrusionOk="0">
                    <a:moveTo>
                      <a:pt x="1168" y="0"/>
                    </a:moveTo>
                    <a:cubicBezTo>
                      <a:pt x="959" y="0"/>
                      <a:pt x="747" y="55"/>
                      <a:pt x="555" y="169"/>
                    </a:cubicBezTo>
                    <a:cubicBezTo>
                      <a:pt x="0" y="518"/>
                      <a:pt x="267" y="970"/>
                      <a:pt x="617" y="1527"/>
                    </a:cubicBezTo>
                    <a:cubicBezTo>
                      <a:pt x="867" y="1948"/>
                      <a:pt x="1094" y="2299"/>
                      <a:pt x="1431" y="2299"/>
                    </a:cubicBezTo>
                    <a:cubicBezTo>
                      <a:pt x="1538" y="2299"/>
                      <a:pt x="1656" y="2264"/>
                      <a:pt x="1789" y="2185"/>
                    </a:cubicBezTo>
                    <a:cubicBezTo>
                      <a:pt x="2345" y="1834"/>
                      <a:pt x="2530" y="1115"/>
                      <a:pt x="2181" y="559"/>
                    </a:cubicBezTo>
                    <a:cubicBezTo>
                      <a:pt x="1951" y="196"/>
                      <a:pt x="1564" y="0"/>
                      <a:pt x="11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6" name="Google Shape;5306;p49">
                <a:extLst>
                  <a:ext uri="{FF2B5EF4-FFF2-40B4-BE49-F238E27FC236}">
                    <a16:creationId xmlns:a16="http://schemas.microsoft.com/office/drawing/2014/main" id="{34F36C4D-3287-88EF-6AC9-9349ECA9AB9A}"/>
                  </a:ext>
                </a:extLst>
              </p:cNvPr>
              <p:cNvSpPr/>
              <p:nvPr/>
            </p:nvSpPr>
            <p:spPr>
              <a:xfrm>
                <a:off x="6878011" y="1985575"/>
                <a:ext cx="52366" cy="47449"/>
              </a:xfrm>
              <a:custGeom>
                <a:avLst/>
                <a:gdLst/>
                <a:ahLst/>
                <a:cxnLst/>
                <a:rect l="l" t="t" r="r" b="b"/>
                <a:pathLst>
                  <a:path w="2428" h="2200" extrusionOk="0">
                    <a:moveTo>
                      <a:pt x="1132" y="0"/>
                    </a:moveTo>
                    <a:cubicBezTo>
                      <a:pt x="928" y="0"/>
                      <a:pt x="722" y="55"/>
                      <a:pt x="535" y="169"/>
                    </a:cubicBezTo>
                    <a:cubicBezTo>
                      <a:pt x="0" y="499"/>
                      <a:pt x="269" y="930"/>
                      <a:pt x="598" y="1465"/>
                    </a:cubicBezTo>
                    <a:cubicBezTo>
                      <a:pt x="845" y="1867"/>
                      <a:pt x="1057" y="2200"/>
                      <a:pt x="1375" y="2200"/>
                    </a:cubicBezTo>
                    <a:cubicBezTo>
                      <a:pt x="1480" y="2200"/>
                      <a:pt x="1596" y="2163"/>
                      <a:pt x="1728" y="2082"/>
                    </a:cubicBezTo>
                    <a:cubicBezTo>
                      <a:pt x="2263" y="1753"/>
                      <a:pt x="2428" y="1053"/>
                      <a:pt x="2099" y="540"/>
                    </a:cubicBezTo>
                    <a:cubicBezTo>
                      <a:pt x="1884" y="191"/>
                      <a:pt x="1513" y="0"/>
                      <a:pt x="113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7" name="Google Shape;5307;p49">
                <a:extLst>
                  <a:ext uri="{FF2B5EF4-FFF2-40B4-BE49-F238E27FC236}">
                    <a16:creationId xmlns:a16="http://schemas.microsoft.com/office/drawing/2014/main" id="{94438599-D3E9-0964-3271-DF1CF6BC6FB4}"/>
                  </a:ext>
                </a:extLst>
              </p:cNvPr>
              <p:cNvSpPr/>
              <p:nvPr/>
            </p:nvSpPr>
            <p:spPr>
              <a:xfrm>
                <a:off x="6878011" y="1985532"/>
                <a:ext cx="44386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2058" h="2189" extrusionOk="0">
                    <a:moveTo>
                      <a:pt x="1116" y="0"/>
                    </a:moveTo>
                    <a:cubicBezTo>
                      <a:pt x="918" y="0"/>
                      <a:pt x="718" y="55"/>
                      <a:pt x="535" y="171"/>
                    </a:cubicBezTo>
                    <a:cubicBezTo>
                      <a:pt x="0" y="501"/>
                      <a:pt x="269" y="932"/>
                      <a:pt x="598" y="1467"/>
                    </a:cubicBezTo>
                    <a:cubicBezTo>
                      <a:pt x="837" y="1866"/>
                      <a:pt x="1057" y="2188"/>
                      <a:pt x="1371" y="2188"/>
                    </a:cubicBezTo>
                    <a:cubicBezTo>
                      <a:pt x="1380" y="2188"/>
                      <a:pt x="1390" y="2188"/>
                      <a:pt x="1399" y="2188"/>
                    </a:cubicBezTo>
                    <a:cubicBezTo>
                      <a:pt x="700" y="1672"/>
                      <a:pt x="535" y="1365"/>
                      <a:pt x="2057" y="501"/>
                    </a:cubicBezTo>
                    <a:cubicBezTo>
                      <a:pt x="1832" y="182"/>
                      <a:pt x="1478" y="0"/>
                      <a:pt x="111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8" name="Google Shape;5308;p49">
                <a:extLst>
                  <a:ext uri="{FF2B5EF4-FFF2-40B4-BE49-F238E27FC236}">
                    <a16:creationId xmlns:a16="http://schemas.microsoft.com/office/drawing/2014/main" id="{747825B8-B7E3-7F82-8D14-6195862A0ECE}"/>
                  </a:ext>
                </a:extLst>
              </p:cNvPr>
              <p:cNvSpPr/>
              <p:nvPr/>
            </p:nvSpPr>
            <p:spPr>
              <a:xfrm>
                <a:off x="6258614" y="2310489"/>
                <a:ext cx="54609" cy="49735"/>
              </a:xfrm>
              <a:custGeom>
                <a:avLst/>
                <a:gdLst/>
                <a:ahLst/>
                <a:cxnLst/>
                <a:rect l="l" t="t" r="r" b="b"/>
                <a:pathLst>
                  <a:path w="2532" h="2306" extrusionOk="0">
                    <a:moveTo>
                      <a:pt x="1171" y="0"/>
                    </a:moveTo>
                    <a:cubicBezTo>
                      <a:pt x="953" y="0"/>
                      <a:pt x="733" y="59"/>
                      <a:pt x="535" y="183"/>
                    </a:cubicBezTo>
                    <a:cubicBezTo>
                      <a:pt x="0" y="534"/>
                      <a:pt x="269" y="986"/>
                      <a:pt x="618" y="1541"/>
                    </a:cubicBezTo>
                    <a:cubicBezTo>
                      <a:pt x="881" y="1958"/>
                      <a:pt x="1108" y="2305"/>
                      <a:pt x="1440" y="2305"/>
                    </a:cubicBezTo>
                    <a:cubicBezTo>
                      <a:pt x="1550" y="2305"/>
                      <a:pt x="1672" y="2267"/>
                      <a:pt x="1811" y="2179"/>
                    </a:cubicBezTo>
                    <a:cubicBezTo>
                      <a:pt x="2367" y="1829"/>
                      <a:pt x="2532" y="1088"/>
                      <a:pt x="2181" y="553"/>
                    </a:cubicBezTo>
                    <a:cubicBezTo>
                      <a:pt x="1956" y="196"/>
                      <a:pt x="1568" y="0"/>
                      <a:pt x="117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9" name="Google Shape;5309;p49">
                <a:extLst>
                  <a:ext uri="{FF2B5EF4-FFF2-40B4-BE49-F238E27FC236}">
                    <a16:creationId xmlns:a16="http://schemas.microsoft.com/office/drawing/2014/main" id="{68BDC37A-4B01-2CFB-2D3D-449A7EE544CD}"/>
                  </a:ext>
                </a:extLst>
              </p:cNvPr>
              <p:cNvSpPr/>
              <p:nvPr/>
            </p:nvSpPr>
            <p:spPr>
              <a:xfrm>
                <a:off x="6255530" y="2307987"/>
                <a:ext cx="51913" cy="47556"/>
              </a:xfrm>
              <a:custGeom>
                <a:avLst/>
                <a:gdLst/>
                <a:ahLst/>
                <a:cxnLst/>
                <a:rect l="l" t="t" r="r" b="b"/>
                <a:pathLst>
                  <a:path w="2407" h="2205" extrusionOk="0">
                    <a:moveTo>
                      <a:pt x="1128" y="1"/>
                    </a:moveTo>
                    <a:cubicBezTo>
                      <a:pt x="919" y="1"/>
                      <a:pt x="706" y="58"/>
                      <a:pt x="514" y="176"/>
                    </a:cubicBezTo>
                    <a:cubicBezTo>
                      <a:pt x="0" y="505"/>
                      <a:pt x="247" y="938"/>
                      <a:pt x="596" y="1473"/>
                    </a:cubicBezTo>
                    <a:cubicBezTo>
                      <a:pt x="845" y="1862"/>
                      <a:pt x="1071" y="2204"/>
                      <a:pt x="1390" y="2204"/>
                    </a:cubicBezTo>
                    <a:cubicBezTo>
                      <a:pt x="1492" y="2204"/>
                      <a:pt x="1604" y="2169"/>
                      <a:pt x="1728" y="2090"/>
                    </a:cubicBezTo>
                    <a:cubicBezTo>
                      <a:pt x="2263" y="1739"/>
                      <a:pt x="2406" y="1040"/>
                      <a:pt x="2077" y="526"/>
                    </a:cubicBezTo>
                    <a:cubicBezTo>
                      <a:pt x="1866" y="183"/>
                      <a:pt x="1503" y="1"/>
                      <a:pt x="11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0" name="Google Shape;5310;p49">
                <a:extLst>
                  <a:ext uri="{FF2B5EF4-FFF2-40B4-BE49-F238E27FC236}">
                    <a16:creationId xmlns:a16="http://schemas.microsoft.com/office/drawing/2014/main" id="{E60356EC-1479-16AE-FAFA-0504ACC3F24E}"/>
                  </a:ext>
                </a:extLst>
              </p:cNvPr>
              <p:cNvSpPr/>
              <p:nvPr/>
            </p:nvSpPr>
            <p:spPr>
              <a:xfrm>
                <a:off x="6255530" y="2307944"/>
                <a:ext cx="43933" cy="47341"/>
              </a:xfrm>
              <a:custGeom>
                <a:avLst/>
                <a:gdLst/>
                <a:ahLst/>
                <a:cxnLst/>
                <a:rect l="l" t="t" r="r" b="b"/>
                <a:pathLst>
                  <a:path w="2037" h="2195" extrusionOk="0">
                    <a:moveTo>
                      <a:pt x="1118" y="1"/>
                    </a:moveTo>
                    <a:cubicBezTo>
                      <a:pt x="911" y="1"/>
                      <a:pt x="702" y="58"/>
                      <a:pt x="514" y="178"/>
                    </a:cubicBezTo>
                    <a:cubicBezTo>
                      <a:pt x="0" y="507"/>
                      <a:pt x="247" y="940"/>
                      <a:pt x="596" y="1475"/>
                    </a:cubicBezTo>
                    <a:cubicBezTo>
                      <a:pt x="835" y="1873"/>
                      <a:pt x="1074" y="2195"/>
                      <a:pt x="1389" y="2195"/>
                    </a:cubicBezTo>
                    <a:cubicBezTo>
                      <a:pt x="1399" y="2195"/>
                      <a:pt x="1409" y="2194"/>
                      <a:pt x="1419" y="2194"/>
                    </a:cubicBezTo>
                    <a:cubicBezTo>
                      <a:pt x="700" y="1659"/>
                      <a:pt x="535" y="1371"/>
                      <a:pt x="2036" y="487"/>
                    </a:cubicBezTo>
                    <a:cubicBezTo>
                      <a:pt x="1827" y="173"/>
                      <a:pt x="1477" y="1"/>
                      <a:pt x="111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1" name="Google Shape;5311;p49">
                <a:extLst>
                  <a:ext uri="{FF2B5EF4-FFF2-40B4-BE49-F238E27FC236}">
                    <a16:creationId xmlns:a16="http://schemas.microsoft.com/office/drawing/2014/main" id="{100A1F24-AB39-1234-6F4F-6D46A23364CD}"/>
                  </a:ext>
                </a:extLst>
              </p:cNvPr>
              <p:cNvSpPr/>
              <p:nvPr/>
            </p:nvSpPr>
            <p:spPr>
              <a:xfrm>
                <a:off x="6145492" y="2366824"/>
                <a:ext cx="54156" cy="49735"/>
              </a:xfrm>
              <a:custGeom>
                <a:avLst/>
                <a:gdLst/>
                <a:ahLst/>
                <a:cxnLst/>
                <a:rect l="l" t="t" r="r" b="b"/>
                <a:pathLst>
                  <a:path w="2511" h="2306" extrusionOk="0">
                    <a:moveTo>
                      <a:pt x="1165" y="0"/>
                    </a:moveTo>
                    <a:cubicBezTo>
                      <a:pt x="950" y="0"/>
                      <a:pt x="732" y="60"/>
                      <a:pt x="535" y="185"/>
                    </a:cubicBezTo>
                    <a:cubicBezTo>
                      <a:pt x="0" y="533"/>
                      <a:pt x="267" y="986"/>
                      <a:pt x="617" y="1542"/>
                    </a:cubicBezTo>
                    <a:cubicBezTo>
                      <a:pt x="879" y="1958"/>
                      <a:pt x="1106" y="2306"/>
                      <a:pt x="1438" y="2306"/>
                    </a:cubicBezTo>
                    <a:cubicBezTo>
                      <a:pt x="1549" y="2306"/>
                      <a:pt x="1672" y="2267"/>
                      <a:pt x="1811" y="2179"/>
                    </a:cubicBezTo>
                    <a:cubicBezTo>
                      <a:pt x="2365" y="1830"/>
                      <a:pt x="2510" y="1110"/>
                      <a:pt x="2160" y="555"/>
                    </a:cubicBezTo>
                    <a:cubicBezTo>
                      <a:pt x="1935" y="196"/>
                      <a:pt x="1555" y="0"/>
                      <a:pt x="116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2" name="Google Shape;5312;p49">
                <a:extLst>
                  <a:ext uri="{FF2B5EF4-FFF2-40B4-BE49-F238E27FC236}">
                    <a16:creationId xmlns:a16="http://schemas.microsoft.com/office/drawing/2014/main" id="{B595AB77-0527-2145-9F9E-713492CEADBC}"/>
                  </a:ext>
                </a:extLst>
              </p:cNvPr>
              <p:cNvSpPr/>
              <p:nvPr/>
            </p:nvSpPr>
            <p:spPr>
              <a:xfrm>
                <a:off x="6142365" y="2364343"/>
                <a:ext cx="51956" cy="47599"/>
              </a:xfrm>
              <a:custGeom>
                <a:avLst/>
                <a:gdLst/>
                <a:ahLst/>
                <a:cxnLst/>
                <a:rect l="l" t="t" r="r" b="b"/>
                <a:pathLst>
                  <a:path w="2409" h="2207" extrusionOk="0">
                    <a:moveTo>
                      <a:pt x="1131" y="1"/>
                    </a:moveTo>
                    <a:cubicBezTo>
                      <a:pt x="921" y="1"/>
                      <a:pt x="708" y="58"/>
                      <a:pt x="516" y="176"/>
                    </a:cubicBezTo>
                    <a:cubicBezTo>
                      <a:pt x="0" y="505"/>
                      <a:pt x="247" y="958"/>
                      <a:pt x="598" y="1471"/>
                    </a:cubicBezTo>
                    <a:cubicBezTo>
                      <a:pt x="846" y="1874"/>
                      <a:pt x="1070" y="2206"/>
                      <a:pt x="1384" y="2206"/>
                    </a:cubicBezTo>
                    <a:cubicBezTo>
                      <a:pt x="1488" y="2206"/>
                      <a:pt x="1601" y="2170"/>
                      <a:pt x="1729" y="2089"/>
                    </a:cubicBezTo>
                    <a:cubicBezTo>
                      <a:pt x="2263" y="1759"/>
                      <a:pt x="2408" y="1060"/>
                      <a:pt x="2079" y="525"/>
                    </a:cubicBezTo>
                    <a:cubicBezTo>
                      <a:pt x="1868" y="182"/>
                      <a:pt x="1506" y="1"/>
                      <a:pt x="113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3" name="Google Shape;5313;p49">
                <a:extLst>
                  <a:ext uri="{FF2B5EF4-FFF2-40B4-BE49-F238E27FC236}">
                    <a16:creationId xmlns:a16="http://schemas.microsoft.com/office/drawing/2014/main" id="{C4BCDABE-AAAF-5D78-20AD-A2B7C954E224}"/>
                  </a:ext>
                </a:extLst>
              </p:cNvPr>
              <p:cNvSpPr/>
              <p:nvPr/>
            </p:nvSpPr>
            <p:spPr>
              <a:xfrm>
                <a:off x="6142365" y="2364300"/>
                <a:ext cx="43955" cy="47362"/>
              </a:xfrm>
              <a:custGeom>
                <a:avLst/>
                <a:gdLst/>
                <a:ahLst/>
                <a:cxnLst/>
                <a:rect l="l" t="t" r="r" b="b"/>
                <a:pathLst>
                  <a:path w="2038" h="2196" extrusionOk="0">
                    <a:moveTo>
                      <a:pt x="1115" y="1"/>
                    </a:moveTo>
                    <a:cubicBezTo>
                      <a:pt x="911" y="1"/>
                      <a:pt x="703" y="58"/>
                      <a:pt x="516" y="178"/>
                    </a:cubicBezTo>
                    <a:cubicBezTo>
                      <a:pt x="0" y="507"/>
                      <a:pt x="247" y="960"/>
                      <a:pt x="598" y="1473"/>
                    </a:cubicBezTo>
                    <a:cubicBezTo>
                      <a:pt x="838" y="1873"/>
                      <a:pt x="1057" y="2195"/>
                      <a:pt x="1391" y="2195"/>
                    </a:cubicBezTo>
                    <a:cubicBezTo>
                      <a:pt x="1401" y="2195"/>
                      <a:pt x="1411" y="2195"/>
                      <a:pt x="1421" y="2194"/>
                    </a:cubicBezTo>
                    <a:cubicBezTo>
                      <a:pt x="700" y="1679"/>
                      <a:pt x="535" y="1371"/>
                      <a:pt x="2038" y="486"/>
                    </a:cubicBezTo>
                    <a:cubicBezTo>
                      <a:pt x="1816" y="173"/>
                      <a:pt x="1469" y="1"/>
                      <a:pt x="111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4" name="Google Shape;5314;p49">
                <a:extLst>
                  <a:ext uri="{FF2B5EF4-FFF2-40B4-BE49-F238E27FC236}">
                    <a16:creationId xmlns:a16="http://schemas.microsoft.com/office/drawing/2014/main" id="{8436F566-F572-18CA-444F-84ED8F7EEF5F}"/>
                  </a:ext>
                </a:extLst>
              </p:cNvPr>
              <p:cNvSpPr/>
              <p:nvPr/>
            </p:nvSpPr>
            <p:spPr>
              <a:xfrm>
                <a:off x="6015936" y="2433381"/>
                <a:ext cx="54566" cy="49735"/>
              </a:xfrm>
              <a:custGeom>
                <a:avLst/>
                <a:gdLst/>
                <a:ahLst/>
                <a:cxnLst/>
                <a:rect l="l" t="t" r="r" b="b"/>
                <a:pathLst>
                  <a:path w="2530" h="2306" extrusionOk="0">
                    <a:moveTo>
                      <a:pt x="1186" y="0"/>
                    </a:moveTo>
                    <a:cubicBezTo>
                      <a:pt x="971" y="0"/>
                      <a:pt x="753" y="60"/>
                      <a:pt x="555" y="184"/>
                    </a:cubicBezTo>
                    <a:cubicBezTo>
                      <a:pt x="0" y="533"/>
                      <a:pt x="267" y="986"/>
                      <a:pt x="617" y="1542"/>
                    </a:cubicBezTo>
                    <a:cubicBezTo>
                      <a:pt x="879" y="1958"/>
                      <a:pt x="1118" y="2305"/>
                      <a:pt x="1456" y="2305"/>
                    </a:cubicBezTo>
                    <a:cubicBezTo>
                      <a:pt x="1568" y="2305"/>
                      <a:pt x="1692" y="2267"/>
                      <a:pt x="1830" y="2179"/>
                    </a:cubicBezTo>
                    <a:cubicBezTo>
                      <a:pt x="2365" y="1830"/>
                      <a:pt x="2530" y="1109"/>
                      <a:pt x="2181" y="555"/>
                    </a:cubicBezTo>
                    <a:cubicBezTo>
                      <a:pt x="1955" y="196"/>
                      <a:pt x="1576" y="0"/>
                      <a:pt x="118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5" name="Google Shape;5315;p49">
                <a:extLst>
                  <a:ext uri="{FF2B5EF4-FFF2-40B4-BE49-F238E27FC236}">
                    <a16:creationId xmlns:a16="http://schemas.microsoft.com/office/drawing/2014/main" id="{1EB16F68-2F91-A207-C05F-87B7C4DAE064}"/>
                  </a:ext>
                </a:extLst>
              </p:cNvPr>
              <p:cNvSpPr/>
              <p:nvPr/>
            </p:nvSpPr>
            <p:spPr>
              <a:xfrm>
                <a:off x="6013262" y="2430901"/>
                <a:ext cx="51913" cy="47535"/>
              </a:xfrm>
              <a:custGeom>
                <a:avLst/>
                <a:gdLst/>
                <a:ahLst/>
                <a:cxnLst/>
                <a:rect l="l" t="t" r="r" b="b"/>
                <a:pathLst>
                  <a:path w="2407" h="2204" extrusionOk="0">
                    <a:moveTo>
                      <a:pt x="1130" y="0"/>
                    </a:moveTo>
                    <a:cubicBezTo>
                      <a:pt x="920" y="0"/>
                      <a:pt x="707" y="58"/>
                      <a:pt x="514" y="176"/>
                    </a:cubicBezTo>
                    <a:cubicBezTo>
                      <a:pt x="1" y="505"/>
                      <a:pt x="248" y="936"/>
                      <a:pt x="577" y="1471"/>
                    </a:cubicBezTo>
                    <a:cubicBezTo>
                      <a:pt x="841" y="1861"/>
                      <a:pt x="1059" y="2203"/>
                      <a:pt x="1382" y="2203"/>
                    </a:cubicBezTo>
                    <a:cubicBezTo>
                      <a:pt x="1485" y="2203"/>
                      <a:pt x="1599" y="2168"/>
                      <a:pt x="1729" y="2088"/>
                    </a:cubicBezTo>
                    <a:cubicBezTo>
                      <a:pt x="2264" y="1739"/>
                      <a:pt x="2407" y="1040"/>
                      <a:pt x="2078" y="525"/>
                    </a:cubicBezTo>
                    <a:cubicBezTo>
                      <a:pt x="1867" y="182"/>
                      <a:pt x="1504" y="0"/>
                      <a:pt x="113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6" name="Google Shape;5316;p49">
                <a:extLst>
                  <a:ext uri="{FF2B5EF4-FFF2-40B4-BE49-F238E27FC236}">
                    <a16:creationId xmlns:a16="http://schemas.microsoft.com/office/drawing/2014/main" id="{BBE2B992-6685-66E0-8C5B-F91280DCB7B6}"/>
                  </a:ext>
                </a:extLst>
              </p:cNvPr>
              <p:cNvSpPr/>
              <p:nvPr/>
            </p:nvSpPr>
            <p:spPr>
              <a:xfrm>
                <a:off x="6013262" y="2430857"/>
                <a:ext cx="43933" cy="47341"/>
              </a:xfrm>
              <a:custGeom>
                <a:avLst/>
                <a:gdLst/>
                <a:ahLst/>
                <a:cxnLst/>
                <a:rect l="l" t="t" r="r" b="b"/>
                <a:pathLst>
                  <a:path w="2037" h="2195" extrusionOk="0">
                    <a:moveTo>
                      <a:pt x="1115" y="0"/>
                    </a:moveTo>
                    <a:cubicBezTo>
                      <a:pt x="910" y="0"/>
                      <a:pt x="703" y="58"/>
                      <a:pt x="514" y="178"/>
                    </a:cubicBezTo>
                    <a:cubicBezTo>
                      <a:pt x="1" y="507"/>
                      <a:pt x="248" y="938"/>
                      <a:pt x="577" y="1473"/>
                    </a:cubicBezTo>
                    <a:cubicBezTo>
                      <a:pt x="836" y="1873"/>
                      <a:pt x="1058" y="2195"/>
                      <a:pt x="1372" y="2195"/>
                    </a:cubicBezTo>
                    <a:cubicBezTo>
                      <a:pt x="1381" y="2195"/>
                      <a:pt x="1390" y="2195"/>
                      <a:pt x="1400" y="2194"/>
                    </a:cubicBezTo>
                    <a:cubicBezTo>
                      <a:pt x="700" y="1659"/>
                      <a:pt x="536" y="1371"/>
                      <a:pt x="2037" y="486"/>
                    </a:cubicBezTo>
                    <a:cubicBezTo>
                      <a:pt x="1815" y="173"/>
                      <a:pt x="1469" y="0"/>
                      <a:pt x="111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7" name="Google Shape;5317;p49">
                <a:extLst>
                  <a:ext uri="{FF2B5EF4-FFF2-40B4-BE49-F238E27FC236}">
                    <a16:creationId xmlns:a16="http://schemas.microsoft.com/office/drawing/2014/main" id="{925A5C9A-4143-53CB-10C0-A7BD602B538F}"/>
                  </a:ext>
                </a:extLst>
              </p:cNvPr>
              <p:cNvSpPr/>
              <p:nvPr/>
            </p:nvSpPr>
            <p:spPr>
              <a:xfrm>
                <a:off x="6367336" y="2257670"/>
                <a:ext cx="54566" cy="49692"/>
              </a:xfrm>
              <a:custGeom>
                <a:avLst/>
                <a:gdLst/>
                <a:ahLst/>
                <a:cxnLst/>
                <a:rect l="l" t="t" r="r" b="b"/>
                <a:pathLst>
                  <a:path w="2530" h="2304" extrusionOk="0">
                    <a:moveTo>
                      <a:pt x="1186" y="1"/>
                    </a:moveTo>
                    <a:cubicBezTo>
                      <a:pt x="971" y="1"/>
                      <a:pt x="753" y="60"/>
                      <a:pt x="555" y="185"/>
                    </a:cubicBezTo>
                    <a:cubicBezTo>
                      <a:pt x="0" y="534"/>
                      <a:pt x="267" y="986"/>
                      <a:pt x="618" y="1543"/>
                    </a:cubicBezTo>
                    <a:cubicBezTo>
                      <a:pt x="881" y="1946"/>
                      <a:pt x="1122" y="2303"/>
                      <a:pt x="1454" y="2303"/>
                    </a:cubicBezTo>
                    <a:cubicBezTo>
                      <a:pt x="1562" y="2303"/>
                      <a:pt x="1680" y="2265"/>
                      <a:pt x="1811" y="2180"/>
                    </a:cubicBezTo>
                    <a:cubicBezTo>
                      <a:pt x="2365" y="1831"/>
                      <a:pt x="2530" y="1090"/>
                      <a:pt x="2181" y="555"/>
                    </a:cubicBezTo>
                    <a:cubicBezTo>
                      <a:pt x="1955" y="197"/>
                      <a:pt x="1576" y="1"/>
                      <a:pt x="118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8" name="Google Shape;5318;p49">
                <a:extLst>
                  <a:ext uri="{FF2B5EF4-FFF2-40B4-BE49-F238E27FC236}">
                    <a16:creationId xmlns:a16="http://schemas.microsoft.com/office/drawing/2014/main" id="{11A31E4E-4D62-545E-AC13-A2C5BD8D9D1C}"/>
                  </a:ext>
                </a:extLst>
              </p:cNvPr>
              <p:cNvSpPr/>
              <p:nvPr/>
            </p:nvSpPr>
            <p:spPr>
              <a:xfrm>
                <a:off x="6364208" y="2254974"/>
                <a:ext cx="52387" cy="47578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2206" extrusionOk="0">
                    <a:moveTo>
                      <a:pt x="1140" y="0"/>
                    </a:moveTo>
                    <a:cubicBezTo>
                      <a:pt x="932" y="0"/>
                      <a:pt x="721" y="60"/>
                      <a:pt x="535" y="186"/>
                    </a:cubicBezTo>
                    <a:cubicBezTo>
                      <a:pt x="1" y="516"/>
                      <a:pt x="269" y="947"/>
                      <a:pt x="598" y="1482"/>
                    </a:cubicBezTo>
                    <a:cubicBezTo>
                      <a:pt x="844" y="1867"/>
                      <a:pt x="1067" y="2205"/>
                      <a:pt x="1388" y="2205"/>
                    </a:cubicBezTo>
                    <a:cubicBezTo>
                      <a:pt x="1496" y="2205"/>
                      <a:pt x="1615" y="2167"/>
                      <a:pt x="1750" y="2079"/>
                    </a:cubicBezTo>
                    <a:cubicBezTo>
                      <a:pt x="2264" y="1750"/>
                      <a:pt x="2428" y="1050"/>
                      <a:pt x="2099" y="516"/>
                    </a:cubicBezTo>
                    <a:cubicBezTo>
                      <a:pt x="1876" y="186"/>
                      <a:pt x="1510" y="0"/>
                      <a:pt x="114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9" name="Google Shape;5319;p49">
                <a:extLst>
                  <a:ext uri="{FF2B5EF4-FFF2-40B4-BE49-F238E27FC236}">
                    <a16:creationId xmlns:a16="http://schemas.microsoft.com/office/drawing/2014/main" id="{8AE33FEC-2790-6885-A4F6-0787B603B840}"/>
                  </a:ext>
                </a:extLst>
              </p:cNvPr>
              <p:cNvSpPr/>
              <p:nvPr/>
            </p:nvSpPr>
            <p:spPr>
              <a:xfrm>
                <a:off x="6364208" y="2255147"/>
                <a:ext cx="44386" cy="47362"/>
              </a:xfrm>
              <a:custGeom>
                <a:avLst/>
                <a:gdLst/>
                <a:ahLst/>
                <a:cxnLst/>
                <a:rect l="l" t="t" r="r" b="b"/>
                <a:pathLst>
                  <a:path w="2058" h="2196" extrusionOk="0">
                    <a:moveTo>
                      <a:pt x="1136" y="1"/>
                    </a:moveTo>
                    <a:cubicBezTo>
                      <a:pt x="931" y="1"/>
                      <a:pt x="724" y="58"/>
                      <a:pt x="535" y="178"/>
                    </a:cubicBezTo>
                    <a:cubicBezTo>
                      <a:pt x="1" y="508"/>
                      <a:pt x="269" y="939"/>
                      <a:pt x="598" y="1474"/>
                    </a:cubicBezTo>
                    <a:cubicBezTo>
                      <a:pt x="857" y="1855"/>
                      <a:pt x="1079" y="2195"/>
                      <a:pt x="1394" y="2195"/>
                    </a:cubicBezTo>
                    <a:cubicBezTo>
                      <a:pt x="1403" y="2195"/>
                      <a:pt x="1412" y="2195"/>
                      <a:pt x="1421" y="2194"/>
                    </a:cubicBezTo>
                    <a:cubicBezTo>
                      <a:pt x="721" y="1660"/>
                      <a:pt x="557" y="1350"/>
                      <a:pt x="2058" y="486"/>
                    </a:cubicBezTo>
                    <a:cubicBezTo>
                      <a:pt x="1837" y="173"/>
                      <a:pt x="1491" y="1"/>
                      <a:pt x="113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0" name="Google Shape;5320;p49">
                <a:extLst>
                  <a:ext uri="{FF2B5EF4-FFF2-40B4-BE49-F238E27FC236}">
                    <a16:creationId xmlns:a16="http://schemas.microsoft.com/office/drawing/2014/main" id="{C18FAF03-E217-1AAC-D48D-276C7CE5DDB5}"/>
                  </a:ext>
                </a:extLst>
              </p:cNvPr>
              <p:cNvSpPr/>
              <p:nvPr/>
            </p:nvSpPr>
            <p:spPr>
              <a:xfrm>
                <a:off x="5772332" y="2563778"/>
                <a:ext cx="55040" cy="49605"/>
              </a:xfrm>
              <a:custGeom>
                <a:avLst/>
                <a:gdLst/>
                <a:ahLst/>
                <a:cxnLst/>
                <a:rect l="l" t="t" r="r" b="b"/>
                <a:pathLst>
                  <a:path w="2552" h="2300" extrusionOk="0">
                    <a:moveTo>
                      <a:pt x="1217" y="1"/>
                    </a:moveTo>
                    <a:cubicBezTo>
                      <a:pt x="989" y="1"/>
                      <a:pt x="758" y="67"/>
                      <a:pt x="557" y="206"/>
                    </a:cubicBezTo>
                    <a:cubicBezTo>
                      <a:pt x="0" y="557"/>
                      <a:pt x="288" y="1010"/>
                      <a:pt x="659" y="1544"/>
                    </a:cubicBezTo>
                    <a:cubicBezTo>
                      <a:pt x="918" y="1955"/>
                      <a:pt x="1155" y="2300"/>
                      <a:pt x="1486" y="2300"/>
                    </a:cubicBezTo>
                    <a:cubicBezTo>
                      <a:pt x="1602" y="2300"/>
                      <a:pt x="1729" y="2257"/>
                      <a:pt x="1873" y="2162"/>
                    </a:cubicBezTo>
                    <a:cubicBezTo>
                      <a:pt x="2408" y="1791"/>
                      <a:pt x="2551" y="1070"/>
                      <a:pt x="2181" y="516"/>
                    </a:cubicBezTo>
                    <a:cubicBezTo>
                      <a:pt x="1963" y="182"/>
                      <a:pt x="1594" y="1"/>
                      <a:pt x="121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1" name="Google Shape;5321;p49">
                <a:extLst>
                  <a:ext uri="{FF2B5EF4-FFF2-40B4-BE49-F238E27FC236}">
                    <a16:creationId xmlns:a16="http://schemas.microsoft.com/office/drawing/2014/main" id="{6C362BE7-A6D8-1C2F-7E9F-19439E4B1FF0}"/>
                  </a:ext>
                </a:extLst>
              </p:cNvPr>
              <p:cNvSpPr/>
              <p:nvPr/>
            </p:nvSpPr>
            <p:spPr>
              <a:xfrm>
                <a:off x="5769247" y="2561427"/>
                <a:ext cx="52797" cy="47341"/>
              </a:xfrm>
              <a:custGeom>
                <a:avLst/>
                <a:gdLst/>
                <a:ahLst/>
                <a:cxnLst/>
                <a:rect l="l" t="t" r="r" b="b"/>
                <a:pathLst>
                  <a:path w="2448" h="2195" extrusionOk="0">
                    <a:moveTo>
                      <a:pt x="1157" y="1"/>
                    </a:moveTo>
                    <a:cubicBezTo>
                      <a:pt x="942" y="1"/>
                      <a:pt x="726" y="62"/>
                      <a:pt x="535" y="192"/>
                    </a:cubicBezTo>
                    <a:cubicBezTo>
                      <a:pt x="0" y="543"/>
                      <a:pt x="288" y="954"/>
                      <a:pt x="617" y="1489"/>
                    </a:cubicBezTo>
                    <a:cubicBezTo>
                      <a:pt x="876" y="1870"/>
                      <a:pt x="1113" y="2194"/>
                      <a:pt x="1428" y="2194"/>
                    </a:cubicBezTo>
                    <a:cubicBezTo>
                      <a:pt x="1537" y="2194"/>
                      <a:pt x="1656" y="2155"/>
                      <a:pt x="1789" y="2065"/>
                    </a:cubicBezTo>
                    <a:cubicBezTo>
                      <a:pt x="2304" y="1714"/>
                      <a:pt x="2447" y="1015"/>
                      <a:pt x="2098" y="501"/>
                    </a:cubicBezTo>
                    <a:cubicBezTo>
                      <a:pt x="1878" y="178"/>
                      <a:pt x="1520" y="1"/>
                      <a:pt x="115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2" name="Google Shape;5322;p49">
                <a:extLst>
                  <a:ext uri="{FF2B5EF4-FFF2-40B4-BE49-F238E27FC236}">
                    <a16:creationId xmlns:a16="http://schemas.microsoft.com/office/drawing/2014/main" id="{8FA783D2-6356-F114-8EA6-144E29269945}"/>
                  </a:ext>
                </a:extLst>
              </p:cNvPr>
              <p:cNvSpPr/>
              <p:nvPr/>
            </p:nvSpPr>
            <p:spPr>
              <a:xfrm>
                <a:off x="5769247" y="2561384"/>
                <a:ext cx="44386" cy="47276"/>
              </a:xfrm>
              <a:custGeom>
                <a:avLst/>
                <a:gdLst/>
                <a:ahLst/>
                <a:cxnLst/>
                <a:rect l="l" t="t" r="r" b="b"/>
                <a:pathLst>
                  <a:path w="2058" h="2192" extrusionOk="0">
                    <a:moveTo>
                      <a:pt x="1146" y="1"/>
                    </a:moveTo>
                    <a:cubicBezTo>
                      <a:pt x="934" y="1"/>
                      <a:pt x="722" y="62"/>
                      <a:pt x="535" y="194"/>
                    </a:cubicBezTo>
                    <a:cubicBezTo>
                      <a:pt x="0" y="545"/>
                      <a:pt x="288" y="956"/>
                      <a:pt x="617" y="1491"/>
                    </a:cubicBezTo>
                    <a:cubicBezTo>
                      <a:pt x="876" y="1870"/>
                      <a:pt x="1117" y="2191"/>
                      <a:pt x="1432" y="2191"/>
                    </a:cubicBezTo>
                    <a:cubicBezTo>
                      <a:pt x="1441" y="2191"/>
                      <a:pt x="1450" y="2191"/>
                      <a:pt x="1460" y="2190"/>
                    </a:cubicBezTo>
                    <a:cubicBezTo>
                      <a:pt x="741" y="1675"/>
                      <a:pt x="576" y="1367"/>
                      <a:pt x="2057" y="462"/>
                    </a:cubicBezTo>
                    <a:cubicBezTo>
                      <a:pt x="1839" y="167"/>
                      <a:pt x="1494" y="1"/>
                      <a:pt x="114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3" name="Google Shape;5323;p49">
                <a:extLst>
                  <a:ext uri="{FF2B5EF4-FFF2-40B4-BE49-F238E27FC236}">
                    <a16:creationId xmlns:a16="http://schemas.microsoft.com/office/drawing/2014/main" id="{52AA8CC9-3003-E8AA-C145-223FD6AC8500}"/>
                  </a:ext>
                </a:extLst>
              </p:cNvPr>
              <p:cNvSpPr/>
              <p:nvPr/>
            </p:nvSpPr>
            <p:spPr>
              <a:xfrm>
                <a:off x="5660979" y="2623132"/>
                <a:ext cx="54566" cy="49454"/>
              </a:xfrm>
              <a:custGeom>
                <a:avLst/>
                <a:gdLst/>
                <a:ahLst/>
                <a:cxnLst/>
                <a:rect l="l" t="t" r="r" b="b"/>
                <a:pathLst>
                  <a:path w="2530" h="2293" extrusionOk="0">
                    <a:moveTo>
                      <a:pt x="1180" y="0"/>
                    </a:moveTo>
                    <a:cubicBezTo>
                      <a:pt x="957" y="0"/>
                      <a:pt x="732" y="62"/>
                      <a:pt x="535" y="191"/>
                    </a:cubicBezTo>
                    <a:cubicBezTo>
                      <a:pt x="0" y="562"/>
                      <a:pt x="267" y="1014"/>
                      <a:pt x="637" y="1549"/>
                    </a:cubicBezTo>
                    <a:cubicBezTo>
                      <a:pt x="900" y="1950"/>
                      <a:pt x="1139" y="2292"/>
                      <a:pt x="1476" y="2292"/>
                    </a:cubicBezTo>
                    <a:cubicBezTo>
                      <a:pt x="1588" y="2292"/>
                      <a:pt x="1712" y="2254"/>
                      <a:pt x="1852" y="2166"/>
                    </a:cubicBezTo>
                    <a:cubicBezTo>
                      <a:pt x="2387" y="1796"/>
                      <a:pt x="2530" y="1055"/>
                      <a:pt x="2160" y="520"/>
                    </a:cubicBezTo>
                    <a:cubicBezTo>
                      <a:pt x="1939" y="183"/>
                      <a:pt x="1563" y="0"/>
                      <a:pt x="118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4" name="Google Shape;5324;p49">
                <a:extLst>
                  <a:ext uri="{FF2B5EF4-FFF2-40B4-BE49-F238E27FC236}">
                    <a16:creationId xmlns:a16="http://schemas.microsoft.com/office/drawing/2014/main" id="{17403D18-81C8-5F1D-5DB0-3C3299A6A7A7}"/>
                  </a:ext>
                </a:extLst>
              </p:cNvPr>
              <p:cNvSpPr/>
              <p:nvPr/>
            </p:nvSpPr>
            <p:spPr>
              <a:xfrm>
                <a:off x="5657851" y="2620436"/>
                <a:ext cx="52387" cy="47535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2204" extrusionOk="0">
                    <a:moveTo>
                      <a:pt x="1138" y="1"/>
                    </a:moveTo>
                    <a:cubicBezTo>
                      <a:pt x="923" y="1"/>
                      <a:pt x="706" y="63"/>
                      <a:pt x="516" y="193"/>
                    </a:cubicBezTo>
                    <a:cubicBezTo>
                      <a:pt x="1" y="542"/>
                      <a:pt x="269" y="975"/>
                      <a:pt x="598" y="1488"/>
                    </a:cubicBezTo>
                    <a:cubicBezTo>
                      <a:pt x="860" y="1875"/>
                      <a:pt x="1100" y="2203"/>
                      <a:pt x="1421" y="2203"/>
                    </a:cubicBezTo>
                    <a:cubicBezTo>
                      <a:pt x="1527" y="2203"/>
                      <a:pt x="1642" y="2167"/>
                      <a:pt x="1770" y="2086"/>
                    </a:cubicBezTo>
                    <a:cubicBezTo>
                      <a:pt x="2285" y="1735"/>
                      <a:pt x="2428" y="1036"/>
                      <a:pt x="2079" y="501"/>
                    </a:cubicBezTo>
                    <a:cubicBezTo>
                      <a:pt x="1859" y="178"/>
                      <a:pt x="1501" y="1"/>
                      <a:pt x="113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5" name="Google Shape;5325;p49">
                <a:extLst>
                  <a:ext uri="{FF2B5EF4-FFF2-40B4-BE49-F238E27FC236}">
                    <a16:creationId xmlns:a16="http://schemas.microsoft.com/office/drawing/2014/main" id="{0677CCEF-6235-7D68-DE6C-090F4476B4F5}"/>
                  </a:ext>
                </a:extLst>
              </p:cNvPr>
              <p:cNvSpPr/>
              <p:nvPr/>
            </p:nvSpPr>
            <p:spPr>
              <a:xfrm>
                <a:off x="5657851" y="2620608"/>
                <a:ext cx="43976" cy="47103"/>
              </a:xfrm>
              <a:custGeom>
                <a:avLst/>
                <a:gdLst/>
                <a:ahLst/>
                <a:cxnLst/>
                <a:rect l="l" t="t" r="r" b="b"/>
                <a:pathLst>
                  <a:path w="2039" h="2184" extrusionOk="0">
                    <a:moveTo>
                      <a:pt x="1131" y="0"/>
                    </a:moveTo>
                    <a:cubicBezTo>
                      <a:pt x="918" y="0"/>
                      <a:pt x="703" y="60"/>
                      <a:pt x="516" y="185"/>
                    </a:cubicBezTo>
                    <a:cubicBezTo>
                      <a:pt x="1" y="534"/>
                      <a:pt x="269" y="967"/>
                      <a:pt x="598" y="1480"/>
                    </a:cubicBezTo>
                    <a:cubicBezTo>
                      <a:pt x="870" y="1868"/>
                      <a:pt x="1086" y="2183"/>
                      <a:pt x="1386" y="2183"/>
                    </a:cubicBezTo>
                    <a:cubicBezTo>
                      <a:pt x="1404" y="2183"/>
                      <a:pt x="1422" y="2182"/>
                      <a:pt x="1441" y="2180"/>
                    </a:cubicBezTo>
                    <a:cubicBezTo>
                      <a:pt x="721" y="1686"/>
                      <a:pt x="557" y="1378"/>
                      <a:pt x="2038" y="452"/>
                    </a:cubicBezTo>
                    <a:cubicBezTo>
                      <a:pt x="1821" y="159"/>
                      <a:pt x="1478" y="0"/>
                      <a:pt x="11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6" name="Google Shape;5326;p49">
                <a:extLst>
                  <a:ext uri="{FF2B5EF4-FFF2-40B4-BE49-F238E27FC236}">
                    <a16:creationId xmlns:a16="http://schemas.microsoft.com/office/drawing/2014/main" id="{6E9D6EC2-EF7B-B507-F203-D90142F3828D}"/>
                  </a:ext>
                </a:extLst>
              </p:cNvPr>
              <p:cNvSpPr/>
              <p:nvPr/>
            </p:nvSpPr>
            <p:spPr>
              <a:xfrm>
                <a:off x="5533191" y="2692795"/>
                <a:ext cx="55040" cy="49433"/>
              </a:xfrm>
              <a:custGeom>
                <a:avLst/>
                <a:gdLst/>
                <a:ahLst/>
                <a:cxnLst/>
                <a:rect l="l" t="t" r="r" b="b"/>
                <a:pathLst>
                  <a:path w="2552" h="2292" extrusionOk="0">
                    <a:moveTo>
                      <a:pt x="1190" y="0"/>
                    </a:moveTo>
                    <a:cubicBezTo>
                      <a:pt x="967" y="0"/>
                      <a:pt x="740" y="62"/>
                      <a:pt x="536" y="190"/>
                    </a:cubicBezTo>
                    <a:cubicBezTo>
                      <a:pt x="1" y="561"/>
                      <a:pt x="289" y="1013"/>
                      <a:pt x="638" y="1548"/>
                    </a:cubicBezTo>
                    <a:cubicBezTo>
                      <a:pt x="915" y="1949"/>
                      <a:pt x="1158" y="2292"/>
                      <a:pt x="1487" y="2292"/>
                    </a:cubicBezTo>
                    <a:cubicBezTo>
                      <a:pt x="1598" y="2292"/>
                      <a:pt x="1718" y="2253"/>
                      <a:pt x="1852" y="2165"/>
                    </a:cubicBezTo>
                    <a:cubicBezTo>
                      <a:pt x="2407" y="1795"/>
                      <a:pt x="2552" y="1054"/>
                      <a:pt x="2181" y="520"/>
                    </a:cubicBezTo>
                    <a:cubicBezTo>
                      <a:pt x="1947" y="182"/>
                      <a:pt x="1574" y="0"/>
                      <a:pt x="119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7" name="Google Shape;5327;p49">
                <a:extLst>
                  <a:ext uri="{FF2B5EF4-FFF2-40B4-BE49-F238E27FC236}">
                    <a16:creationId xmlns:a16="http://schemas.microsoft.com/office/drawing/2014/main" id="{C155DB7E-E325-4848-39AF-018DC94338F7}"/>
                  </a:ext>
                </a:extLst>
              </p:cNvPr>
              <p:cNvSpPr/>
              <p:nvPr/>
            </p:nvSpPr>
            <p:spPr>
              <a:xfrm>
                <a:off x="5530064" y="2690099"/>
                <a:ext cx="52387" cy="47341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2195" extrusionOk="0">
                    <a:moveTo>
                      <a:pt x="1154" y="1"/>
                    </a:moveTo>
                    <a:cubicBezTo>
                      <a:pt x="936" y="1"/>
                      <a:pt x="715" y="62"/>
                      <a:pt x="516" y="192"/>
                    </a:cubicBezTo>
                    <a:cubicBezTo>
                      <a:pt x="1" y="542"/>
                      <a:pt x="269" y="974"/>
                      <a:pt x="618" y="1489"/>
                    </a:cubicBezTo>
                    <a:cubicBezTo>
                      <a:pt x="878" y="1870"/>
                      <a:pt x="1104" y="2194"/>
                      <a:pt x="1412" y="2194"/>
                    </a:cubicBezTo>
                    <a:cubicBezTo>
                      <a:pt x="1520" y="2194"/>
                      <a:pt x="1637" y="2155"/>
                      <a:pt x="1770" y="2065"/>
                    </a:cubicBezTo>
                    <a:cubicBezTo>
                      <a:pt x="2305" y="1714"/>
                      <a:pt x="2428" y="1015"/>
                      <a:pt x="2099" y="501"/>
                    </a:cubicBezTo>
                    <a:cubicBezTo>
                      <a:pt x="1880" y="177"/>
                      <a:pt x="1522" y="1"/>
                      <a:pt x="11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8" name="Google Shape;5328;p49">
                <a:extLst>
                  <a:ext uri="{FF2B5EF4-FFF2-40B4-BE49-F238E27FC236}">
                    <a16:creationId xmlns:a16="http://schemas.microsoft.com/office/drawing/2014/main" id="{97B9D262-87CA-4616-9D25-11582A3DB076}"/>
                  </a:ext>
                </a:extLst>
              </p:cNvPr>
              <p:cNvSpPr/>
              <p:nvPr/>
            </p:nvSpPr>
            <p:spPr>
              <a:xfrm>
                <a:off x="5530064" y="2690250"/>
                <a:ext cx="44407" cy="47082"/>
              </a:xfrm>
              <a:custGeom>
                <a:avLst/>
                <a:gdLst/>
                <a:ahLst/>
                <a:cxnLst/>
                <a:rect l="l" t="t" r="r" b="b"/>
                <a:pathLst>
                  <a:path w="2059" h="2183" extrusionOk="0">
                    <a:moveTo>
                      <a:pt x="1140" y="0"/>
                    </a:moveTo>
                    <a:cubicBezTo>
                      <a:pt x="927" y="0"/>
                      <a:pt x="711" y="60"/>
                      <a:pt x="516" y="185"/>
                    </a:cubicBezTo>
                    <a:cubicBezTo>
                      <a:pt x="1" y="535"/>
                      <a:pt x="269" y="967"/>
                      <a:pt x="618" y="1482"/>
                    </a:cubicBezTo>
                    <a:cubicBezTo>
                      <a:pt x="878" y="1881"/>
                      <a:pt x="1118" y="2182"/>
                      <a:pt x="1432" y="2182"/>
                    </a:cubicBezTo>
                    <a:cubicBezTo>
                      <a:pt x="1442" y="2182"/>
                      <a:pt x="1452" y="2182"/>
                      <a:pt x="1462" y="2181"/>
                    </a:cubicBezTo>
                    <a:cubicBezTo>
                      <a:pt x="741" y="1666"/>
                      <a:pt x="577" y="1378"/>
                      <a:pt x="2058" y="453"/>
                    </a:cubicBezTo>
                    <a:cubicBezTo>
                      <a:pt x="1828" y="159"/>
                      <a:pt x="1488" y="0"/>
                      <a:pt x="114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9" name="Google Shape;5329;p49">
                <a:extLst>
                  <a:ext uri="{FF2B5EF4-FFF2-40B4-BE49-F238E27FC236}">
                    <a16:creationId xmlns:a16="http://schemas.microsoft.com/office/drawing/2014/main" id="{242E8A88-F28C-1144-12ED-B4F337F61D87}"/>
                  </a:ext>
                </a:extLst>
              </p:cNvPr>
              <p:cNvSpPr/>
              <p:nvPr/>
            </p:nvSpPr>
            <p:spPr>
              <a:xfrm>
                <a:off x="5880169" y="2508220"/>
                <a:ext cx="54566" cy="49433"/>
              </a:xfrm>
              <a:custGeom>
                <a:avLst/>
                <a:gdLst/>
                <a:ahLst/>
                <a:cxnLst/>
                <a:rect l="l" t="t" r="r" b="b"/>
                <a:pathLst>
                  <a:path w="2530" h="2292" extrusionOk="0">
                    <a:moveTo>
                      <a:pt x="1181" y="0"/>
                    </a:moveTo>
                    <a:cubicBezTo>
                      <a:pt x="957" y="0"/>
                      <a:pt x="732" y="62"/>
                      <a:pt x="535" y="190"/>
                    </a:cubicBezTo>
                    <a:cubicBezTo>
                      <a:pt x="0" y="561"/>
                      <a:pt x="267" y="1013"/>
                      <a:pt x="637" y="1548"/>
                    </a:cubicBezTo>
                    <a:cubicBezTo>
                      <a:pt x="914" y="1949"/>
                      <a:pt x="1157" y="2292"/>
                      <a:pt x="1487" y="2292"/>
                    </a:cubicBezTo>
                    <a:cubicBezTo>
                      <a:pt x="1597" y="2292"/>
                      <a:pt x="1717" y="2253"/>
                      <a:pt x="1852" y="2165"/>
                    </a:cubicBezTo>
                    <a:cubicBezTo>
                      <a:pt x="2387" y="1795"/>
                      <a:pt x="2530" y="1054"/>
                      <a:pt x="2181" y="519"/>
                    </a:cubicBezTo>
                    <a:cubicBezTo>
                      <a:pt x="1947" y="182"/>
                      <a:pt x="1565" y="0"/>
                      <a:pt x="118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0" name="Google Shape;5330;p49">
                <a:extLst>
                  <a:ext uri="{FF2B5EF4-FFF2-40B4-BE49-F238E27FC236}">
                    <a16:creationId xmlns:a16="http://schemas.microsoft.com/office/drawing/2014/main" id="{84613798-2512-A962-F527-20F7383E1DE3}"/>
                  </a:ext>
                </a:extLst>
              </p:cNvPr>
              <p:cNvSpPr/>
              <p:nvPr/>
            </p:nvSpPr>
            <p:spPr>
              <a:xfrm>
                <a:off x="5877042" y="2505718"/>
                <a:ext cx="52366" cy="47319"/>
              </a:xfrm>
              <a:custGeom>
                <a:avLst/>
                <a:gdLst/>
                <a:ahLst/>
                <a:cxnLst/>
                <a:rect l="l" t="t" r="r" b="b"/>
                <a:pathLst>
                  <a:path w="2428" h="2194" extrusionOk="0">
                    <a:moveTo>
                      <a:pt x="1140" y="0"/>
                    </a:moveTo>
                    <a:cubicBezTo>
                      <a:pt x="924" y="0"/>
                      <a:pt x="707" y="60"/>
                      <a:pt x="515" y="183"/>
                    </a:cubicBezTo>
                    <a:cubicBezTo>
                      <a:pt x="0" y="533"/>
                      <a:pt x="269" y="965"/>
                      <a:pt x="617" y="1480"/>
                    </a:cubicBezTo>
                    <a:cubicBezTo>
                      <a:pt x="881" y="1865"/>
                      <a:pt x="1109" y="2193"/>
                      <a:pt x="1424" y="2193"/>
                    </a:cubicBezTo>
                    <a:cubicBezTo>
                      <a:pt x="1528" y="2193"/>
                      <a:pt x="1642" y="2157"/>
                      <a:pt x="1770" y="2076"/>
                    </a:cubicBezTo>
                    <a:cubicBezTo>
                      <a:pt x="2285" y="1727"/>
                      <a:pt x="2428" y="1027"/>
                      <a:pt x="2079" y="492"/>
                    </a:cubicBezTo>
                    <a:cubicBezTo>
                      <a:pt x="1859" y="169"/>
                      <a:pt x="1502" y="0"/>
                      <a:pt x="114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1" name="Google Shape;5331;p49">
                <a:extLst>
                  <a:ext uri="{FF2B5EF4-FFF2-40B4-BE49-F238E27FC236}">
                    <a16:creationId xmlns:a16="http://schemas.microsoft.com/office/drawing/2014/main" id="{7394DDFB-A351-D712-E2AB-051A540CD1B0}"/>
                  </a:ext>
                </a:extLst>
              </p:cNvPr>
              <p:cNvSpPr/>
              <p:nvPr/>
            </p:nvSpPr>
            <p:spPr>
              <a:xfrm>
                <a:off x="5877042" y="2505697"/>
                <a:ext cx="43955" cy="47103"/>
              </a:xfrm>
              <a:custGeom>
                <a:avLst/>
                <a:gdLst/>
                <a:ahLst/>
                <a:cxnLst/>
                <a:rect l="l" t="t" r="r" b="b"/>
                <a:pathLst>
                  <a:path w="2038" h="2184" extrusionOk="0">
                    <a:moveTo>
                      <a:pt x="1124" y="0"/>
                    </a:moveTo>
                    <a:cubicBezTo>
                      <a:pt x="913" y="0"/>
                      <a:pt x="701" y="60"/>
                      <a:pt x="515" y="184"/>
                    </a:cubicBezTo>
                    <a:cubicBezTo>
                      <a:pt x="0" y="534"/>
                      <a:pt x="269" y="966"/>
                      <a:pt x="617" y="1481"/>
                    </a:cubicBezTo>
                    <a:cubicBezTo>
                      <a:pt x="870" y="1869"/>
                      <a:pt x="1085" y="2184"/>
                      <a:pt x="1403" y="2184"/>
                    </a:cubicBezTo>
                    <a:cubicBezTo>
                      <a:pt x="1422" y="2184"/>
                      <a:pt x="1442" y="2183"/>
                      <a:pt x="1462" y="2180"/>
                    </a:cubicBezTo>
                    <a:cubicBezTo>
                      <a:pt x="741" y="1686"/>
                      <a:pt x="557" y="1377"/>
                      <a:pt x="2038" y="472"/>
                    </a:cubicBezTo>
                    <a:cubicBezTo>
                      <a:pt x="1819" y="164"/>
                      <a:pt x="1473" y="0"/>
                      <a:pt x="112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2" name="Google Shape;5332;p49">
                <a:extLst>
                  <a:ext uri="{FF2B5EF4-FFF2-40B4-BE49-F238E27FC236}">
                    <a16:creationId xmlns:a16="http://schemas.microsoft.com/office/drawing/2014/main" id="{99E43C33-E173-A5D6-C6B4-B37AEFB26895}"/>
                  </a:ext>
                </a:extLst>
              </p:cNvPr>
              <p:cNvSpPr/>
              <p:nvPr/>
            </p:nvSpPr>
            <p:spPr>
              <a:xfrm>
                <a:off x="7394035" y="1958486"/>
                <a:ext cx="52797" cy="50188"/>
              </a:xfrm>
              <a:custGeom>
                <a:avLst/>
                <a:gdLst/>
                <a:ahLst/>
                <a:cxnLst/>
                <a:rect l="l" t="t" r="r" b="b"/>
                <a:pathLst>
                  <a:path w="2448" h="2327" extrusionOk="0">
                    <a:moveTo>
                      <a:pt x="1100" y="1"/>
                    </a:moveTo>
                    <a:cubicBezTo>
                      <a:pt x="931" y="1"/>
                      <a:pt x="760" y="35"/>
                      <a:pt x="596" y="109"/>
                    </a:cubicBezTo>
                    <a:cubicBezTo>
                      <a:pt x="1" y="397"/>
                      <a:pt x="226" y="869"/>
                      <a:pt x="514" y="1467"/>
                    </a:cubicBezTo>
                    <a:cubicBezTo>
                      <a:pt x="728" y="1942"/>
                      <a:pt x="929" y="2327"/>
                      <a:pt x="1304" y="2327"/>
                    </a:cubicBezTo>
                    <a:cubicBezTo>
                      <a:pt x="1399" y="2327"/>
                      <a:pt x="1505" y="2302"/>
                      <a:pt x="1625" y="2248"/>
                    </a:cubicBezTo>
                    <a:cubicBezTo>
                      <a:pt x="2201" y="1960"/>
                      <a:pt x="2448" y="1261"/>
                      <a:pt x="2181" y="663"/>
                    </a:cubicBezTo>
                    <a:cubicBezTo>
                      <a:pt x="1972" y="245"/>
                      <a:pt x="1546" y="1"/>
                      <a:pt x="110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3" name="Google Shape;5333;p49">
                <a:extLst>
                  <a:ext uri="{FF2B5EF4-FFF2-40B4-BE49-F238E27FC236}">
                    <a16:creationId xmlns:a16="http://schemas.microsoft.com/office/drawing/2014/main" id="{C03AB5F4-38E7-5A91-537D-4B297AF1FDA4}"/>
                  </a:ext>
                </a:extLst>
              </p:cNvPr>
              <p:cNvSpPr/>
              <p:nvPr/>
            </p:nvSpPr>
            <p:spPr>
              <a:xfrm>
                <a:off x="7396235" y="1965064"/>
                <a:ext cx="50597" cy="48052"/>
              </a:xfrm>
              <a:custGeom>
                <a:avLst/>
                <a:gdLst/>
                <a:ahLst/>
                <a:cxnLst/>
                <a:rect l="l" t="t" r="r" b="b"/>
                <a:pathLst>
                  <a:path w="2346" h="2228" extrusionOk="0">
                    <a:moveTo>
                      <a:pt x="1054" y="0"/>
                    </a:moveTo>
                    <a:cubicBezTo>
                      <a:pt x="889" y="0"/>
                      <a:pt x="720" y="36"/>
                      <a:pt x="557" y="112"/>
                    </a:cubicBezTo>
                    <a:cubicBezTo>
                      <a:pt x="1" y="380"/>
                      <a:pt x="206" y="832"/>
                      <a:pt x="475" y="1408"/>
                    </a:cubicBezTo>
                    <a:cubicBezTo>
                      <a:pt x="687" y="1851"/>
                      <a:pt x="875" y="2228"/>
                      <a:pt x="1233" y="2228"/>
                    </a:cubicBezTo>
                    <a:cubicBezTo>
                      <a:pt x="1325" y="2228"/>
                      <a:pt x="1427" y="2203"/>
                      <a:pt x="1544" y="2149"/>
                    </a:cubicBezTo>
                    <a:cubicBezTo>
                      <a:pt x="2099" y="1881"/>
                      <a:pt x="2346" y="1203"/>
                      <a:pt x="2058" y="646"/>
                    </a:cubicBezTo>
                    <a:cubicBezTo>
                      <a:pt x="1867" y="233"/>
                      <a:pt x="1473" y="0"/>
                      <a:pt x="105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4" name="Google Shape;5334;p49">
                <a:extLst>
                  <a:ext uri="{FF2B5EF4-FFF2-40B4-BE49-F238E27FC236}">
                    <a16:creationId xmlns:a16="http://schemas.microsoft.com/office/drawing/2014/main" id="{9913185A-FFB3-5602-4157-41BF00B56BE3}"/>
                  </a:ext>
                </a:extLst>
              </p:cNvPr>
              <p:cNvSpPr/>
              <p:nvPr/>
            </p:nvSpPr>
            <p:spPr>
              <a:xfrm>
                <a:off x="7398478" y="1971901"/>
                <a:ext cx="47470" cy="41215"/>
              </a:xfrm>
              <a:custGeom>
                <a:avLst/>
                <a:gdLst/>
                <a:ahLst/>
                <a:cxnLst/>
                <a:rect l="l" t="t" r="r" b="b"/>
                <a:pathLst>
                  <a:path w="2201" h="1911" extrusionOk="0">
                    <a:moveTo>
                      <a:pt x="185" y="0"/>
                    </a:moveTo>
                    <a:lnTo>
                      <a:pt x="185" y="0"/>
                    </a:lnTo>
                    <a:cubicBezTo>
                      <a:pt x="0" y="269"/>
                      <a:pt x="165" y="659"/>
                      <a:pt x="371" y="1091"/>
                    </a:cubicBezTo>
                    <a:cubicBezTo>
                      <a:pt x="583" y="1534"/>
                      <a:pt x="771" y="1911"/>
                      <a:pt x="1129" y="1911"/>
                    </a:cubicBezTo>
                    <a:cubicBezTo>
                      <a:pt x="1221" y="1911"/>
                      <a:pt x="1323" y="1886"/>
                      <a:pt x="1440" y="1832"/>
                    </a:cubicBezTo>
                    <a:cubicBezTo>
                      <a:pt x="1975" y="1564"/>
                      <a:pt x="2201" y="927"/>
                      <a:pt x="1975" y="371"/>
                    </a:cubicBezTo>
                    <a:lnTo>
                      <a:pt x="1975" y="371"/>
                    </a:lnTo>
                    <a:cubicBezTo>
                      <a:pt x="1352" y="703"/>
                      <a:pt x="953" y="851"/>
                      <a:pt x="694" y="851"/>
                    </a:cubicBezTo>
                    <a:cubicBezTo>
                      <a:pt x="312" y="851"/>
                      <a:pt x="234" y="528"/>
                      <a:pt x="18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5" name="Google Shape;5335;p49">
                <a:extLst>
                  <a:ext uri="{FF2B5EF4-FFF2-40B4-BE49-F238E27FC236}">
                    <a16:creationId xmlns:a16="http://schemas.microsoft.com/office/drawing/2014/main" id="{647232D1-C463-62A8-DF49-350A6AD9AFC4}"/>
                  </a:ext>
                </a:extLst>
              </p:cNvPr>
              <p:cNvSpPr/>
              <p:nvPr/>
            </p:nvSpPr>
            <p:spPr>
              <a:xfrm>
                <a:off x="7286198" y="2024590"/>
                <a:ext cx="52840" cy="50188"/>
              </a:xfrm>
              <a:custGeom>
                <a:avLst/>
                <a:gdLst/>
                <a:ahLst/>
                <a:cxnLst/>
                <a:rect l="l" t="t" r="r" b="b"/>
                <a:pathLst>
                  <a:path w="2450" h="2327" extrusionOk="0">
                    <a:moveTo>
                      <a:pt x="1090" y="1"/>
                    </a:moveTo>
                    <a:cubicBezTo>
                      <a:pt x="923" y="1"/>
                      <a:pt x="755" y="36"/>
                      <a:pt x="598" y="108"/>
                    </a:cubicBezTo>
                    <a:cubicBezTo>
                      <a:pt x="1" y="396"/>
                      <a:pt x="228" y="870"/>
                      <a:pt x="494" y="1466"/>
                    </a:cubicBezTo>
                    <a:cubicBezTo>
                      <a:pt x="724" y="1943"/>
                      <a:pt x="928" y="2327"/>
                      <a:pt x="1293" y="2327"/>
                    </a:cubicBezTo>
                    <a:cubicBezTo>
                      <a:pt x="1386" y="2327"/>
                      <a:pt x="1489" y="2302"/>
                      <a:pt x="1605" y="2248"/>
                    </a:cubicBezTo>
                    <a:cubicBezTo>
                      <a:pt x="2203" y="1960"/>
                      <a:pt x="2450" y="1260"/>
                      <a:pt x="2162" y="665"/>
                    </a:cubicBezTo>
                    <a:cubicBezTo>
                      <a:pt x="1967" y="246"/>
                      <a:pt x="1533" y="1"/>
                      <a:pt x="109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6" name="Google Shape;5336;p49">
                <a:extLst>
                  <a:ext uri="{FF2B5EF4-FFF2-40B4-BE49-F238E27FC236}">
                    <a16:creationId xmlns:a16="http://schemas.microsoft.com/office/drawing/2014/main" id="{DBF8BEE0-5DAB-289D-15B3-357D0DC53975}"/>
                  </a:ext>
                </a:extLst>
              </p:cNvPr>
              <p:cNvSpPr/>
              <p:nvPr/>
            </p:nvSpPr>
            <p:spPr>
              <a:xfrm>
                <a:off x="7288441" y="2031169"/>
                <a:ext cx="50144" cy="48052"/>
              </a:xfrm>
              <a:custGeom>
                <a:avLst/>
                <a:gdLst/>
                <a:ahLst/>
                <a:cxnLst/>
                <a:rect l="l" t="t" r="r" b="b"/>
                <a:pathLst>
                  <a:path w="2325" h="2228" extrusionOk="0">
                    <a:moveTo>
                      <a:pt x="1044" y="1"/>
                    </a:moveTo>
                    <a:cubicBezTo>
                      <a:pt x="879" y="1"/>
                      <a:pt x="712" y="37"/>
                      <a:pt x="555" y="113"/>
                    </a:cubicBezTo>
                    <a:cubicBezTo>
                      <a:pt x="0" y="379"/>
                      <a:pt x="206" y="832"/>
                      <a:pt x="473" y="1408"/>
                    </a:cubicBezTo>
                    <a:cubicBezTo>
                      <a:pt x="686" y="1851"/>
                      <a:pt x="873" y="2228"/>
                      <a:pt x="1231" y="2228"/>
                    </a:cubicBezTo>
                    <a:cubicBezTo>
                      <a:pt x="1322" y="2228"/>
                      <a:pt x="1425" y="2203"/>
                      <a:pt x="1543" y="2149"/>
                    </a:cubicBezTo>
                    <a:cubicBezTo>
                      <a:pt x="2099" y="1882"/>
                      <a:pt x="2324" y="1202"/>
                      <a:pt x="2058" y="648"/>
                    </a:cubicBezTo>
                    <a:cubicBezTo>
                      <a:pt x="1865" y="234"/>
                      <a:pt x="1462" y="1"/>
                      <a:pt x="104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7" name="Google Shape;5337;p49">
                <a:extLst>
                  <a:ext uri="{FF2B5EF4-FFF2-40B4-BE49-F238E27FC236}">
                    <a16:creationId xmlns:a16="http://schemas.microsoft.com/office/drawing/2014/main" id="{B65435B8-6DA1-CDE4-5AE4-E5D3EE6A2B36}"/>
                  </a:ext>
                </a:extLst>
              </p:cNvPr>
              <p:cNvSpPr/>
              <p:nvPr/>
            </p:nvSpPr>
            <p:spPr>
              <a:xfrm>
                <a:off x="7290640" y="2038027"/>
                <a:ext cx="47513" cy="41194"/>
              </a:xfrm>
              <a:custGeom>
                <a:avLst/>
                <a:gdLst/>
                <a:ahLst/>
                <a:cxnLst/>
                <a:rect l="l" t="t" r="r" b="b"/>
                <a:pathLst>
                  <a:path w="2203" h="1910" extrusionOk="0">
                    <a:moveTo>
                      <a:pt x="186" y="0"/>
                    </a:moveTo>
                    <a:cubicBezTo>
                      <a:pt x="0" y="267"/>
                      <a:pt x="165" y="659"/>
                      <a:pt x="371" y="1090"/>
                    </a:cubicBezTo>
                    <a:cubicBezTo>
                      <a:pt x="584" y="1533"/>
                      <a:pt x="771" y="1910"/>
                      <a:pt x="1129" y="1910"/>
                    </a:cubicBezTo>
                    <a:cubicBezTo>
                      <a:pt x="1220" y="1910"/>
                      <a:pt x="1323" y="1885"/>
                      <a:pt x="1441" y="1831"/>
                    </a:cubicBezTo>
                    <a:cubicBezTo>
                      <a:pt x="1975" y="1564"/>
                      <a:pt x="2203" y="925"/>
                      <a:pt x="1975" y="371"/>
                    </a:cubicBezTo>
                    <a:lnTo>
                      <a:pt x="1975" y="371"/>
                    </a:lnTo>
                    <a:cubicBezTo>
                      <a:pt x="1353" y="703"/>
                      <a:pt x="955" y="850"/>
                      <a:pt x="696" y="850"/>
                    </a:cubicBezTo>
                    <a:cubicBezTo>
                      <a:pt x="314" y="850"/>
                      <a:pt x="236" y="528"/>
                      <a:pt x="18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8" name="Google Shape;5338;p49">
                <a:extLst>
                  <a:ext uri="{FF2B5EF4-FFF2-40B4-BE49-F238E27FC236}">
                    <a16:creationId xmlns:a16="http://schemas.microsoft.com/office/drawing/2014/main" id="{B0383BAF-6C25-6764-DA47-8B10BF13EEC9}"/>
                  </a:ext>
                </a:extLst>
              </p:cNvPr>
              <p:cNvSpPr/>
              <p:nvPr/>
            </p:nvSpPr>
            <p:spPr>
              <a:xfrm>
                <a:off x="7161537" y="2098869"/>
                <a:ext cx="52819" cy="50403"/>
              </a:xfrm>
              <a:custGeom>
                <a:avLst/>
                <a:gdLst/>
                <a:ahLst/>
                <a:cxnLst/>
                <a:rect l="l" t="t" r="r" b="b"/>
                <a:pathLst>
                  <a:path w="2449" h="2337" extrusionOk="0">
                    <a:moveTo>
                      <a:pt x="1107" y="0"/>
                    </a:moveTo>
                    <a:cubicBezTo>
                      <a:pt x="934" y="0"/>
                      <a:pt x="760" y="39"/>
                      <a:pt x="597" y="120"/>
                    </a:cubicBezTo>
                    <a:cubicBezTo>
                      <a:pt x="1" y="408"/>
                      <a:pt x="226" y="882"/>
                      <a:pt x="494" y="1478"/>
                    </a:cubicBezTo>
                    <a:cubicBezTo>
                      <a:pt x="726" y="1940"/>
                      <a:pt x="930" y="2337"/>
                      <a:pt x="1300" y="2337"/>
                    </a:cubicBezTo>
                    <a:cubicBezTo>
                      <a:pt x="1391" y="2337"/>
                      <a:pt x="1492" y="2313"/>
                      <a:pt x="1605" y="2260"/>
                    </a:cubicBezTo>
                    <a:cubicBezTo>
                      <a:pt x="2201" y="1972"/>
                      <a:pt x="2448" y="1272"/>
                      <a:pt x="2160" y="677"/>
                    </a:cubicBezTo>
                    <a:cubicBezTo>
                      <a:pt x="1969" y="248"/>
                      <a:pt x="1544" y="0"/>
                      <a:pt x="110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9" name="Google Shape;5339;p49">
                <a:extLst>
                  <a:ext uri="{FF2B5EF4-FFF2-40B4-BE49-F238E27FC236}">
                    <a16:creationId xmlns:a16="http://schemas.microsoft.com/office/drawing/2014/main" id="{FE811481-FEDF-9468-3C1F-7DB1ADA64DA4}"/>
                  </a:ext>
                </a:extLst>
              </p:cNvPr>
              <p:cNvSpPr/>
              <p:nvPr/>
            </p:nvSpPr>
            <p:spPr>
              <a:xfrm>
                <a:off x="7163737" y="2105512"/>
                <a:ext cx="50188" cy="48246"/>
              </a:xfrm>
              <a:custGeom>
                <a:avLst/>
                <a:gdLst/>
                <a:ahLst/>
                <a:cxnLst/>
                <a:rect l="l" t="t" r="r" b="b"/>
                <a:pathLst>
                  <a:path w="2327" h="2237" extrusionOk="0">
                    <a:moveTo>
                      <a:pt x="1052" y="1"/>
                    </a:moveTo>
                    <a:cubicBezTo>
                      <a:pt x="885" y="1"/>
                      <a:pt x="716" y="39"/>
                      <a:pt x="557" y="122"/>
                    </a:cubicBezTo>
                    <a:cubicBezTo>
                      <a:pt x="1" y="388"/>
                      <a:pt x="207" y="841"/>
                      <a:pt x="475" y="1397"/>
                    </a:cubicBezTo>
                    <a:cubicBezTo>
                      <a:pt x="687" y="1856"/>
                      <a:pt x="875" y="2237"/>
                      <a:pt x="1223" y="2237"/>
                    </a:cubicBezTo>
                    <a:cubicBezTo>
                      <a:pt x="1311" y="2237"/>
                      <a:pt x="1410" y="2212"/>
                      <a:pt x="1523" y="2158"/>
                    </a:cubicBezTo>
                    <a:cubicBezTo>
                      <a:pt x="2099" y="1870"/>
                      <a:pt x="2326" y="1211"/>
                      <a:pt x="2058" y="635"/>
                    </a:cubicBezTo>
                    <a:cubicBezTo>
                      <a:pt x="1868" y="240"/>
                      <a:pt x="1467" y="1"/>
                      <a:pt x="105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0" name="Google Shape;5340;p49">
                <a:extLst>
                  <a:ext uri="{FF2B5EF4-FFF2-40B4-BE49-F238E27FC236}">
                    <a16:creationId xmlns:a16="http://schemas.microsoft.com/office/drawing/2014/main" id="{0812ED63-4F04-437D-8ADC-B265F73C0DE1}"/>
                  </a:ext>
                </a:extLst>
              </p:cNvPr>
              <p:cNvSpPr/>
              <p:nvPr/>
            </p:nvSpPr>
            <p:spPr>
              <a:xfrm>
                <a:off x="7165980" y="2112564"/>
                <a:ext cx="47470" cy="41194"/>
              </a:xfrm>
              <a:custGeom>
                <a:avLst/>
                <a:gdLst/>
                <a:ahLst/>
                <a:cxnLst/>
                <a:rect l="l" t="t" r="r" b="b"/>
                <a:pathLst>
                  <a:path w="2201" h="1910" extrusionOk="0">
                    <a:moveTo>
                      <a:pt x="185" y="1"/>
                    </a:moveTo>
                    <a:cubicBezTo>
                      <a:pt x="0" y="267"/>
                      <a:pt x="165" y="637"/>
                      <a:pt x="371" y="1070"/>
                    </a:cubicBezTo>
                    <a:cubicBezTo>
                      <a:pt x="583" y="1529"/>
                      <a:pt x="771" y="1910"/>
                      <a:pt x="1119" y="1910"/>
                    </a:cubicBezTo>
                    <a:cubicBezTo>
                      <a:pt x="1207" y="1910"/>
                      <a:pt x="1306" y="1885"/>
                      <a:pt x="1419" y="1831"/>
                    </a:cubicBezTo>
                    <a:cubicBezTo>
                      <a:pt x="1975" y="1564"/>
                      <a:pt x="2201" y="925"/>
                      <a:pt x="1975" y="371"/>
                    </a:cubicBezTo>
                    <a:lnTo>
                      <a:pt x="1975" y="371"/>
                    </a:lnTo>
                    <a:cubicBezTo>
                      <a:pt x="1350" y="695"/>
                      <a:pt x="951" y="841"/>
                      <a:pt x="692" y="841"/>
                    </a:cubicBezTo>
                    <a:cubicBezTo>
                      <a:pt x="312" y="841"/>
                      <a:pt x="234" y="526"/>
                      <a:pt x="18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1" name="Google Shape;5341;p49">
                <a:extLst>
                  <a:ext uri="{FF2B5EF4-FFF2-40B4-BE49-F238E27FC236}">
                    <a16:creationId xmlns:a16="http://schemas.microsoft.com/office/drawing/2014/main" id="{B6B0E3C9-3B4E-3FB5-A98F-E3E5AB6EFBE6}"/>
                  </a:ext>
                </a:extLst>
              </p:cNvPr>
              <p:cNvSpPr/>
              <p:nvPr/>
            </p:nvSpPr>
            <p:spPr>
              <a:xfrm>
                <a:off x="7496977" y="1894150"/>
                <a:ext cx="52366" cy="50188"/>
              </a:xfrm>
              <a:custGeom>
                <a:avLst/>
                <a:gdLst/>
                <a:ahLst/>
                <a:cxnLst/>
                <a:rect l="l" t="t" r="r" b="b"/>
                <a:pathLst>
                  <a:path w="2428" h="2327" extrusionOk="0">
                    <a:moveTo>
                      <a:pt x="1077" y="1"/>
                    </a:moveTo>
                    <a:cubicBezTo>
                      <a:pt x="909" y="1"/>
                      <a:pt x="739" y="35"/>
                      <a:pt x="576" y="108"/>
                    </a:cubicBezTo>
                    <a:cubicBezTo>
                      <a:pt x="0" y="396"/>
                      <a:pt x="206" y="870"/>
                      <a:pt x="494" y="1466"/>
                    </a:cubicBezTo>
                    <a:cubicBezTo>
                      <a:pt x="707" y="1942"/>
                      <a:pt x="907" y="2327"/>
                      <a:pt x="1282" y="2327"/>
                    </a:cubicBezTo>
                    <a:cubicBezTo>
                      <a:pt x="1377" y="2327"/>
                      <a:pt x="1484" y="2302"/>
                      <a:pt x="1605" y="2248"/>
                    </a:cubicBezTo>
                    <a:cubicBezTo>
                      <a:pt x="2181" y="1960"/>
                      <a:pt x="2428" y="1260"/>
                      <a:pt x="2160" y="664"/>
                    </a:cubicBezTo>
                    <a:cubicBezTo>
                      <a:pt x="1950" y="246"/>
                      <a:pt x="1523" y="1"/>
                      <a:pt x="10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2" name="Google Shape;5342;p49">
                <a:extLst>
                  <a:ext uri="{FF2B5EF4-FFF2-40B4-BE49-F238E27FC236}">
                    <a16:creationId xmlns:a16="http://schemas.microsoft.com/office/drawing/2014/main" id="{9434CCBB-91A8-9B3E-37FF-585C97335F0F}"/>
                  </a:ext>
                </a:extLst>
              </p:cNvPr>
              <p:cNvSpPr/>
              <p:nvPr/>
            </p:nvSpPr>
            <p:spPr>
              <a:xfrm>
                <a:off x="7498745" y="1900728"/>
                <a:ext cx="50597" cy="48052"/>
              </a:xfrm>
              <a:custGeom>
                <a:avLst/>
                <a:gdLst/>
                <a:ahLst/>
                <a:cxnLst/>
                <a:rect l="l" t="t" r="r" b="b"/>
                <a:pathLst>
                  <a:path w="2346" h="2228" extrusionOk="0">
                    <a:moveTo>
                      <a:pt x="1053" y="0"/>
                    </a:moveTo>
                    <a:cubicBezTo>
                      <a:pt x="887" y="0"/>
                      <a:pt x="718" y="37"/>
                      <a:pt x="555" y="112"/>
                    </a:cubicBezTo>
                    <a:cubicBezTo>
                      <a:pt x="1" y="379"/>
                      <a:pt x="206" y="832"/>
                      <a:pt x="473" y="1408"/>
                    </a:cubicBezTo>
                    <a:cubicBezTo>
                      <a:pt x="687" y="1851"/>
                      <a:pt x="873" y="2228"/>
                      <a:pt x="1231" y="2228"/>
                    </a:cubicBezTo>
                    <a:cubicBezTo>
                      <a:pt x="1322" y="2228"/>
                      <a:pt x="1425" y="2203"/>
                      <a:pt x="1543" y="2148"/>
                    </a:cubicBezTo>
                    <a:cubicBezTo>
                      <a:pt x="2099" y="1882"/>
                      <a:pt x="2346" y="1202"/>
                      <a:pt x="2078" y="647"/>
                    </a:cubicBezTo>
                    <a:cubicBezTo>
                      <a:pt x="1871" y="234"/>
                      <a:pt x="1474" y="0"/>
                      <a:pt x="105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3" name="Google Shape;5343;p49">
                <a:extLst>
                  <a:ext uri="{FF2B5EF4-FFF2-40B4-BE49-F238E27FC236}">
                    <a16:creationId xmlns:a16="http://schemas.microsoft.com/office/drawing/2014/main" id="{07DCF6D8-0A6C-929E-1B47-3F71BFF43392}"/>
                  </a:ext>
                </a:extLst>
              </p:cNvPr>
              <p:cNvSpPr/>
              <p:nvPr/>
            </p:nvSpPr>
            <p:spPr>
              <a:xfrm>
                <a:off x="7500945" y="1907587"/>
                <a:ext cx="47513" cy="41194"/>
              </a:xfrm>
              <a:custGeom>
                <a:avLst/>
                <a:gdLst/>
                <a:ahLst/>
                <a:cxnLst/>
                <a:rect l="l" t="t" r="r" b="b"/>
                <a:pathLst>
                  <a:path w="2203" h="1910" extrusionOk="0">
                    <a:moveTo>
                      <a:pt x="206" y="0"/>
                    </a:moveTo>
                    <a:lnTo>
                      <a:pt x="206" y="0"/>
                    </a:lnTo>
                    <a:cubicBezTo>
                      <a:pt x="1" y="267"/>
                      <a:pt x="165" y="659"/>
                      <a:pt x="371" y="1090"/>
                    </a:cubicBezTo>
                    <a:cubicBezTo>
                      <a:pt x="585" y="1533"/>
                      <a:pt x="771" y="1910"/>
                      <a:pt x="1129" y="1910"/>
                    </a:cubicBezTo>
                    <a:cubicBezTo>
                      <a:pt x="1220" y="1910"/>
                      <a:pt x="1323" y="1885"/>
                      <a:pt x="1441" y="1830"/>
                    </a:cubicBezTo>
                    <a:cubicBezTo>
                      <a:pt x="1976" y="1564"/>
                      <a:pt x="2203" y="925"/>
                      <a:pt x="1976" y="370"/>
                    </a:cubicBezTo>
                    <a:lnTo>
                      <a:pt x="1976" y="370"/>
                    </a:lnTo>
                    <a:cubicBezTo>
                      <a:pt x="1353" y="703"/>
                      <a:pt x="955" y="850"/>
                      <a:pt x="698" y="850"/>
                    </a:cubicBezTo>
                    <a:cubicBezTo>
                      <a:pt x="317" y="850"/>
                      <a:pt x="244" y="527"/>
                      <a:pt x="2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4" name="Google Shape;5344;p49">
                <a:extLst>
                  <a:ext uri="{FF2B5EF4-FFF2-40B4-BE49-F238E27FC236}">
                    <a16:creationId xmlns:a16="http://schemas.microsoft.com/office/drawing/2014/main" id="{343AFFAF-3572-C278-89B2-8925133B9F01}"/>
                  </a:ext>
                </a:extLst>
              </p:cNvPr>
              <p:cNvSpPr/>
              <p:nvPr/>
            </p:nvSpPr>
            <p:spPr>
              <a:xfrm>
                <a:off x="6922828" y="2236319"/>
                <a:ext cx="51935" cy="50058"/>
              </a:xfrm>
              <a:custGeom>
                <a:avLst/>
                <a:gdLst/>
                <a:ahLst/>
                <a:cxnLst/>
                <a:rect l="l" t="t" r="r" b="b"/>
                <a:pathLst>
                  <a:path w="2408" h="2321" extrusionOk="0">
                    <a:moveTo>
                      <a:pt x="1060" y="1"/>
                    </a:moveTo>
                    <a:cubicBezTo>
                      <a:pt x="898" y="1"/>
                      <a:pt x="734" y="34"/>
                      <a:pt x="577" y="105"/>
                    </a:cubicBezTo>
                    <a:cubicBezTo>
                      <a:pt x="1" y="372"/>
                      <a:pt x="185" y="865"/>
                      <a:pt x="453" y="1441"/>
                    </a:cubicBezTo>
                    <a:cubicBezTo>
                      <a:pt x="668" y="1922"/>
                      <a:pt x="869" y="2321"/>
                      <a:pt x="1239" y="2321"/>
                    </a:cubicBezTo>
                    <a:cubicBezTo>
                      <a:pt x="1329" y="2321"/>
                      <a:pt x="1430" y="2297"/>
                      <a:pt x="1543" y="2245"/>
                    </a:cubicBezTo>
                    <a:cubicBezTo>
                      <a:pt x="2140" y="1976"/>
                      <a:pt x="2407" y="1298"/>
                      <a:pt x="2140" y="701"/>
                    </a:cubicBezTo>
                    <a:cubicBezTo>
                      <a:pt x="1943" y="262"/>
                      <a:pt x="1511" y="1"/>
                      <a:pt x="106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5" name="Google Shape;5345;p49">
                <a:extLst>
                  <a:ext uri="{FF2B5EF4-FFF2-40B4-BE49-F238E27FC236}">
                    <a16:creationId xmlns:a16="http://schemas.microsoft.com/office/drawing/2014/main" id="{678B239A-565C-0296-7F17-CFAAD888B0C2}"/>
                  </a:ext>
                </a:extLst>
              </p:cNvPr>
              <p:cNvSpPr/>
              <p:nvPr/>
            </p:nvSpPr>
            <p:spPr>
              <a:xfrm>
                <a:off x="6924618" y="2242724"/>
                <a:ext cx="49713" cy="48354"/>
              </a:xfrm>
              <a:custGeom>
                <a:avLst/>
                <a:gdLst/>
                <a:ahLst/>
                <a:cxnLst/>
                <a:rect l="l" t="t" r="r" b="b"/>
                <a:pathLst>
                  <a:path w="2305" h="2242" extrusionOk="0">
                    <a:moveTo>
                      <a:pt x="1015" y="1"/>
                    </a:moveTo>
                    <a:cubicBezTo>
                      <a:pt x="862" y="1"/>
                      <a:pt x="705" y="32"/>
                      <a:pt x="555" y="96"/>
                    </a:cubicBezTo>
                    <a:cubicBezTo>
                      <a:pt x="0" y="363"/>
                      <a:pt x="185" y="837"/>
                      <a:pt x="431" y="1391"/>
                    </a:cubicBezTo>
                    <a:cubicBezTo>
                      <a:pt x="648" y="1857"/>
                      <a:pt x="837" y="2242"/>
                      <a:pt x="1195" y="2242"/>
                    </a:cubicBezTo>
                    <a:cubicBezTo>
                      <a:pt x="1280" y="2242"/>
                      <a:pt x="1375" y="2220"/>
                      <a:pt x="1481" y="2173"/>
                    </a:cubicBezTo>
                    <a:cubicBezTo>
                      <a:pt x="2057" y="1906"/>
                      <a:pt x="2304" y="1248"/>
                      <a:pt x="2057" y="672"/>
                    </a:cubicBezTo>
                    <a:cubicBezTo>
                      <a:pt x="1859" y="247"/>
                      <a:pt x="1448" y="1"/>
                      <a:pt x="10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6" name="Google Shape;5346;p49">
                <a:extLst>
                  <a:ext uri="{FF2B5EF4-FFF2-40B4-BE49-F238E27FC236}">
                    <a16:creationId xmlns:a16="http://schemas.microsoft.com/office/drawing/2014/main" id="{64F1570E-E39C-5515-18FE-67252A6E8204}"/>
                  </a:ext>
                </a:extLst>
              </p:cNvPr>
              <p:cNvSpPr/>
              <p:nvPr/>
            </p:nvSpPr>
            <p:spPr>
              <a:xfrm>
                <a:off x="6926818" y="2249216"/>
                <a:ext cx="47039" cy="41863"/>
              </a:xfrm>
              <a:custGeom>
                <a:avLst/>
                <a:gdLst/>
                <a:ahLst/>
                <a:cxnLst/>
                <a:rect l="l" t="t" r="r" b="b"/>
                <a:pathLst>
                  <a:path w="2181" h="1941" extrusionOk="0">
                    <a:moveTo>
                      <a:pt x="186" y="1"/>
                    </a:moveTo>
                    <a:cubicBezTo>
                      <a:pt x="0" y="267"/>
                      <a:pt x="145" y="659"/>
                      <a:pt x="329" y="1090"/>
                    </a:cubicBezTo>
                    <a:cubicBezTo>
                      <a:pt x="546" y="1556"/>
                      <a:pt x="735" y="1941"/>
                      <a:pt x="1093" y="1941"/>
                    </a:cubicBezTo>
                    <a:cubicBezTo>
                      <a:pt x="1178" y="1941"/>
                      <a:pt x="1273" y="1919"/>
                      <a:pt x="1379" y="1872"/>
                    </a:cubicBezTo>
                    <a:cubicBezTo>
                      <a:pt x="1934" y="1625"/>
                      <a:pt x="2181" y="988"/>
                      <a:pt x="1955" y="432"/>
                    </a:cubicBezTo>
                    <a:lnTo>
                      <a:pt x="1955" y="432"/>
                    </a:lnTo>
                    <a:cubicBezTo>
                      <a:pt x="1344" y="730"/>
                      <a:pt x="949" y="864"/>
                      <a:pt x="692" y="864"/>
                    </a:cubicBezTo>
                    <a:cubicBezTo>
                      <a:pt x="291" y="864"/>
                      <a:pt x="223" y="539"/>
                      <a:pt x="18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7" name="Google Shape;5347;p49">
                <a:extLst>
                  <a:ext uri="{FF2B5EF4-FFF2-40B4-BE49-F238E27FC236}">
                    <a16:creationId xmlns:a16="http://schemas.microsoft.com/office/drawing/2014/main" id="{E4341A10-B561-7633-20DD-1A3A4C733031}"/>
                  </a:ext>
                </a:extLst>
              </p:cNvPr>
              <p:cNvSpPr/>
              <p:nvPr/>
            </p:nvSpPr>
            <p:spPr>
              <a:xfrm>
                <a:off x="6813222" y="2299770"/>
                <a:ext cx="52387" cy="50058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2321" extrusionOk="0">
                    <a:moveTo>
                      <a:pt x="1080" y="1"/>
                    </a:moveTo>
                    <a:cubicBezTo>
                      <a:pt x="919" y="1"/>
                      <a:pt x="755" y="34"/>
                      <a:pt x="598" y="104"/>
                    </a:cubicBezTo>
                    <a:cubicBezTo>
                      <a:pt x="1" y="372"/>
                      <a:pt x="206" y="845"/>
                      <a:pt x="475" y="1442"/>
                    </a:cubicBezTo>
                    <a:cubicBezTo>
                      <a:pt x="689" y="1921"/>
                      <a:pt x="877" y="2320"/>
                      <a:pt x="1252" y="2320"/>
                    </a:cubicBezTo>
                    <a:cubicBezTo>
                      <a:pt x="1344" y="2320"/>
                      <a:pt x="1447" y="2296"/>
                      <a:pt x="1564" y="2244"/>
                    </a:cubicBezTo>
                    <a:cubicBezTo>
                      <a:pt x="2162" y="1977"/>
                      <a:pt x="2428" y="1278"/>
                      <a:pt x="2162" y="701"/>
                    </a:cubicBezTo>
                    <a:cubicBezTo>
                      <a:pt x="1964" y="261"/>
                      <a:pt x="1532" y="1"/>
                      <a:pt x="108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8" name="Google Shape;5348;p49">
                <a:extLst>
                  <a:ext uri="{FF2B5EF4-FFF2-40B4-BE49-F238E27FC236}">
                    <a16:creationId xmlns:a16="http://schemas.microsoft.com/office/drawing/2014/main" id="{19DABE9D-D9AB-C89C-55E6-0502C75B04A4}"/>
                  </a:ext>
                </a:extLst>
              </p:cNvPr>
              <p:cNvSpPr/>
              <p:nvPr/>
            </p:nvSpPr>
            <p:spPr>
              <a:xfrm>
                <a:off x="6815012" y="2306154"/>
                <a:ext cx="50166" cy="48160"/>
              </a:xfrm>
              <a:custGeom>
                <a:avLst/>
                <a:gdLst/>
                <a:ahLst/>
                <a:cxnLst/>
                <a:rect l="l" t="t" r="r" b="b"/>
                <a:pathLst>
                  <a:path w="2326" h="2233" extrusionOk="0">
                    <a:moveTo>
                      <a:pt x="1027" y="1"/>
                    </a:moveTo>
                    <a:cubicBezTo>
                      <a:pt x="875" y="1"/>
                      <a:pt x="721" y="32"/>
                      <a:pt x="576" y="96"/>
                    </a:cubicBezTo>
                    <a:cubicBezTo>
                      <a:pt x="0" y="364"/>
                      <a:pt x="186" y="817"/>
                      <a:pt x="453" y="1393"/>
                    </a:cubicBezTo>
                    <a:cubicBezTo>
                      <a:pt x="649" y="1852"/>
                      <a:pt x="833" y="2233"/>
                      <a:pt x="1192" y="2233"/>
                    </a:cubicBezTo>
                    <a:cubicBezTo>
                      <a:pt x="1283" y="2233"/>
                      <a:pt x="1386" y="2208"/>
                      <a:pt x="1503" y="2153"/>
                    </a:cubicBezTo>
                    <a:cubicBezTo>
                      <a:pt x="2057" y="1906"/>
                      <a:pt x="2325" y="1248"/>
                      <a:pt x="2057" y="672"/>
                    </a:cubicBezTo>
                    <a:cubicBezTo>
                      <a:pt x="1875" y="247"/>
                      <a:pt x="1457" y="1"/>
                      <a:pt x="102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9" name="Google Shape;5349;p49">
                <a:extLst>
                  <a:ext uri="{FF2B5EF4-FFF2-40B4-BE49-F238E27FC236}">
                    <a16:creationId xmlns:a16="http://schemas.microsoft.com/office/drawing/2014/main" id="{16B3C14D-E37C-BFC8-FDE0-512A427CDD52}"/>
                  </a:ext>
                </a:extLst>
              </p:cNvPr>
              <p:cNvSpPr/>
              <p:nvPr/>
            </p:nvSpPr>
            <p:spPr>
              <a:xfrm>
                <a:off x="6817234" y="2312646"/>
                <a:ext cx="47060" cy="41668"/>
              </a:xfrm>
              <a:custGeom>
                <a:avLst/>
                <a:gdLst/>
                <a:ahLst/>
                <a:cxnLst/>
                <a:rect l="l" t="t" r="r" b="b"/>
                <a:pathLst>
                  <a:path w="2182" h="1932" extrusionOk="0">
                    <a:moveTo>
                      <a:pt x="206" y="1"/>
                    </a:moveTo>
                    <a:cubicBezTo>
                      <a:pt x="1" y="269"/>
                      <a:pt x="144" y="659"/>
                      <a:pt x="350" y="1092"/>
                    </a:cubicBezTo>
                    <a:cubicBezTo>
                      <a:pt x="546" y="1551"/>
                      <a:pt x="730" y="1932"/>
                      <a:pt x="1089" y="1932"/>
                    </a:cubicBezTo>
                    <a:cubicBezTo>
                      <a:pt x="1180" y="1932"/>
                      <a:pt x="1283" y="1907"/>
                      <a:pt x="1400" y="1852"/>
                    </a:cubicBezTo>
                    <a:cubicBezTo>
                      <a:pt x="1934" y="1605"/>
                      <a:pt x="2181" y="988"/>
                      <a:pt x="1976" y="434"/>
                    </a:cubicBezTo>
                    <a:lnTo>
                      <a:pt x="1976" y="434"/>
                    </a:lnTo>
                    <a:cubicBezTo>
                      <a:pt x="1364" y="731"/>
                      <a:pt x="967" y="865"/>
                      <a:pt x="707" y="865"/>
                    </a:cubicBezTo>
                    <a:cubicBezTo>
                      <a:pt x="302" y="865"/>
                      <a:pt x="231" y="540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0" name="Google Shape;5350;p49">
                <a:extLst>
                  <a:ext uri="{FF2B5EF4-FFF2-40B4-BE49-F238E27FC236}">
                    <a16:creationId xmlns:a16="http://schemas.microsoft.com/office/drawing/2014/main" id="{C36187A3-D5F9-38B5-1350-E77ACBA9783F}"/>
                  </a:ext>
                </a:extLst>
              </p:cNvPr>
              <p:cNvSpPr/>
              <p:nvPr/>
            </p:nvSpPr>
            <p:spPr>
              <a:xfrm>
                <a:off x="6686794" y="2370770"/>
                <a:ext cx="51913" cy="50490"/>
              </a:xfrm>
              <a:custGeom>
                <a:avLst/>
                <a:gdLst/>
                <a:ahLst/>
                <a:cxnLst/>
                <a:rect l="l" t="t" r="r" b="b"/>
                <a:pathLst>
                  <a:path w="2407" h="2341" extrusionOk="0">
                    <a:moveTo>
                      <a:pt x="1059" y="0"/>
                    </a:moveTo>
                    <a:cubicBezTo>
                      <a:pt x="897" y="0"/>
                      <a:pt x="733" y="33"/>
                      <a:pt x="576" y="104"/>
                    </a:cubicBezTo>
                    <a:cubicBezTo>
                      <a:pt x="0" y="372"/>
                      <a:pt x="185" y="866"/>
                      <a:pt x="453" y="1461"/>
                    </a:cubicBezTo>
                    <a:cubicBezTo>
                      <a:pt x="667" y="1941"/>
                      <a:pt x="869" y="2341"/>
                      <a:pt x="1239" y="2341"/>
                    </a:cubicBezTo>
                    <a:cubicBezTo>
                      <a:pt x="1329" y="2341"/>
                      <a:pt x="1429" y="2317"/>
                      <a:pt x="1543" y="2265"/>
                    </a:cubicBezTo>
                    <a:cubicBezTo>
                      <a:pt x="2140" y="1996"/>
                      <a:pt x="2407" y="1297"/>
                      <a:pt x="2140" y="701"/>
                    </a:cubicBezTo>
                    <a:cubicBezTo>
                      <a:pt x="1942" y="261"/>
                      <a:pt x="1511" y="0"/>
                      <a:pt x="105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1" name="Google Shape;5351;p49">
                <a:extLst>
                  <a:ext uri="{FF2B5EF4-FFF2-40B4-BE49-F238E27FC236}">
                    <a16:creationId xmlns:a16="http://schemas.microsoft.com/office/drawing/2014/main" id="{8E5ADFE7-4FCB-B80B-55D8-840D85C9A28D}"/>
                  </a:ext>
                </a:extLst>
              </p:cNvPr>
              <p:cNvSpPr/>
              <p:nvPr/>
            </p:nvSpPr>
            <p:spPr>
              <a:xfrm>
                <a:off x="6688562" y="2377607"/>
                <a:ext cx="49713" cy="48139"/>
              </a:xfrm>
              <a:custGeom>
                <a:avLst/>
                <a:gdLst/>
                <a:ahLst/>
                <a:cxnLst/>
                <a:rect l="l" t="t" r="r" b="b"/>
                <a:pathLst>
                  <a:path w="2305" h="2232" extrusionOk="0">
                    <a:moveTo>
                      <a:pt x="1015" y="1"/>
                    </a:moveTo>
                    <a:cubicBezTo>
                      <a:pt x="862" y="1"/>
                      <a:pt x="706" y="32"/>
                      <a:pt x="555" y="96"/>
                    </a:cubicBezTo>
                    <a:cubicBezTo>
                      <a:pt x="1" y="343"/>
                      <a:pt x="185" y="815"/>
                      <a:pt x="432" y="1391"/>
                    </a:cubicBezTo>
                    <a:cubicBezTo>
                      <a:pt x="646" y="1851"/>
                      <a:pt x="833" y="2232"/>
                      <a:pt x="1182" y="2232"/>
                    </a:cubicBezTo>
                    <a:cubicBezTo>
                      <a:pt x="1270" y="2232"/>
                      <a:pt x="1369" y="2207"/>
                      <a:pt x="1482" y="2153"/>
                    </a:cubicBezTo>
                    <a:cubicBezTo>
                      <a:pt x="2058" y="1906"/>
                      <a:pt x="2305" y="1227"/>
                      <a:pt x="2058" y="672"/>
                    </a:cubicBezTo>
                    <a:cubicBezTo>
                      <a:pt x="1860" y="247"/>
                      <a:pt x="1449" y="1"/>
                      <a:pt x="10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2" name="Google Shape;5352;p49">
                <a:extLst>
                  <a:ext uri="{FF2B5EF4-FFF2-40B4-BE49-F238E27FC236}">
                    <a16:creationId xmlns:a16="http://schemas.microsoft.com/office/drawing/2014/main" id="{9FE070B2-9E00-0D35-8CAF-1FAA1A73C950}"/>
                  </a:ext>
                </a:extLst>
              </p:cNvPr>
              <p:cNvSpPr/>
              <p:nvPr/>
            </p:nvSpPr>
            <p:spPr>
              <a:xfrm>
                <a:off x="6690762" y="2384099"/>
                <a:ext cx="47060" cy="41647"/>
              </a:xfrm>
              <a:custGeom>
                <a:avLst/>
                <a:gdLst/>
                <a:ahLst/>
                <a:cxnLst/>
                <a:rect l="l" t="t" r="r" b="b"/>
                <a:pathLst>
                  <a:path w="2182" h="1931" extrusionOk="0">
                    <a:moveTo>
                      <a:pt x="187" y="1"/>
                    </a:moveTo>
                    <a:cubicBezTo>
                      <a:pt x="1" y="267"/>
                      <a:pt x="146" y="638"/>
                      <a:pt x="330" y="1090"/>
                    </a:cubicBezTo>
                    <a:cubicBezTo>
                      <a:pt x="544" y="1550"/>
                      <a:pt x="731" y="1931"/>
                      <a:pt x="1080" y="1931"/>
                    </a:cubicBezTo>
                    <a:cubicBezTo>
                      <a:pt x="1168" y="1931"/>
                      <a:pt x="1267" y="1906"/>
                      <a:pt x="1380" y="1852"/>
                    </a:cubicBezTo>
                    <a:cubicBezTo>
                      <a:pt x="1935" y="1605"/>
                      <a:pt x="2181" y="967"/>
                      <a:pt x="1956" y="412"/>
                    </a:cubicBezTo>
                    <a:lnTo>
                      <a:pt x="1956" y="412"/>
                    </a:lnTo>
                    <a:cubicBezTo>
                      <a:pt x="1338" y="721"/>
                      <a:pt x="942" y="860"/>
                      <a:pt x="685" y="860"/>
                    </a:cubicBezTo>
                    <a:cubicBezTo>
                      <a:pt x="291" y="860"/>
                      <a:pt x="224" y="535"/>
                      <a:pt x="18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3" name="Google Shape;5353;p49">
                <a:extLst>
                  <a:ext uri="{FF2B5EF4-FFF2-40B4-BE49-F238E27FC236}">
                    <a16:creationId xmlns:a16="http://schemas.microsoft.com/office/drawing/2014/main" id="{64E643EC-00C4-3514-5936-8EB98193F93A}"/>
                  </a:ext>
                </a:extLst>
              </p:cNvPr>
              <p:cNvSpPr/>
              <p:nvPr/>
            </p:nvSpPr>
            <p:spPr>
              <a:xfrm>
                <a:off x="7026654" y="2174571"/>
                <a:ext cx="52387" cy="50144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2325" extrusionOk="0">
                    <a:moveTo>
                      <a:pt x="1095" y="1"/>
                    </a:moveTo>
                    <a:cubicBezTo>
                      <a:pt x="928" y="1"/>
                      <a:pt x="759" y="35"/>
                      <a:pt x="597" y="108"/>
                    </a:cubicBezTo>
                    <a:cubicBezTo>
                      <a:pt x="1" y="376"/>
                      <a:pt x="207" y="848"/>
                      <a:pt x="473" y="1446"/>
                    </a:cubicBezTo>
                    <a:cubicBezTo>
                      <a:pt x="689" y="1924"/>
                      <a:pt x="876" y="2324"/>
                      <a:pt x="1251" y="2324"/>
                    </a:cubicBezTo>
                    <a:cubicBezTo>
                      <a:pt x="1343" y="2324"/>
                      <a:pt x="1447" y="2300"/>
                      <a:pt x="1564" y="2247"/>
                    </a:cubicBezTo>
                    <a:cubicBezTo>
                      <a:pt x="2160" y="1981"/>
                      <a:pt x="2428" y="1281"/>
                      <a:pt x="2160" y="684"/>
                    </a:cubicBezTo>
                    <a:cubicBezTo>
                      <a:pt x="1966" y="250"/>
                      <a:pt x="1542" y="1"/>
                      <a:pt x="109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4" name="Google Shape;5354;p49">
                <a:extLst>
                  <a:ext uri="{FF2B5EF4-FFF2-40B4-BE49-F238E27FC236}">
                    <a16:creationId xmlns:a16="http://schemas.microsoft.com/office/drawing/2014/main" id="{B4E217D8-0528-0BD8-59B9-1A45E328BD8C}"/>
                  </a:ext>
                </a:extLst>
              </p:cNvPr>
              <p:cNvSpPr/>
              <p:nvPr/>
            </p:nvSpPr>
            <p:spPr>
              <a:xfrm>
                <a:off x="7028444" y="2181041"/>
                <a:ext cx="50123" cy="48160"/>
              </a:xfrm>
              <a:custGeom>
                <a:avLst/>
                <a:gdLst/>
                <a:ahLst/>
                <a:cxnLst/>
                <a:rect l="l" t="t" r="r" b="b"/>
                <a:pathLst>
                  <a:path w="2324" h="2233" extrusionOk="0">
                    <a:moveTo>
                      <a:pt x="1036" y="0"/>
                    </a:moveTo>
                    <a:cubicBezTo>
                      <a:pt x="883" y="0"/>
                      <a:pt x="727" y="31"/>
                      <a:pt x="576" y="96"/>
                    </a:cubicBezTo>
                    <a:cubicBezTo>
                      <a:pt x="0" y="364"/>
                      <a:pt x="206" y="817"/>
                      <a:pt x="453" y="1393"/>
                    </a:cubicBezTo>
                    <a:cubicBezTo>
                      <a:pt x="665" y="1852"/>
                      <a:pt x="839" y="2232"/>
                      <a:pt x="1192" y="2232"/>
                    </a:cubicBezTo>
                    <a:cubicBezTo>
                      <a:pt x="1282" y="2232"/>
                      <a:pt x="1384" y="2207"/>
                      <a:pt x="1501" y="2153"/>
                    </a:cubicBezTo>
                    <a:cubicBezTo>
                      <a:pt x="2077" y="1906"/>
                      <a:pt x="2324" y="1228"/>
                      <a:pt x="2057" y="672"/>
                    </a:cubicBezTo>
                    <a:cubicBezTo>
                      <a:pt x="1875" y="246"/>
                      <a:pt x="1468" y="0"/>
                      <a:pt x="103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5" name="Google Shape;5355;p49">
                <a:extLst>
                  <a:ext uri="{FF2B5EF4-FFF2-40B4-BE49-F238E27FC236}">
                    <a16:creationId xmlns:a16="http://schemas.microsoft.com/office/drawing/2014/main" id="{3024D51C-F0C0-3CBC-A6C0-F53327E3B28D}"/>
                  </a:ext>
                </a:extLst>
              </p:cNvPr>
              <p:cNvSpPr/>
              <p:nvPr/>
            </p:nvSpPr>
            <p:spPr>
              <a:xfrm>
                <a:off x="7030644" y="2187533"/>
                <a:ext cx="47513" cy="41668"/>
              </a:xfrm>
              <a:custGeom>
                <a:avLst/>
                <a:gdLst/>
                <a:ahLst/>
                <a:cxnLst/>
                <a:rect l="l" t="t" r="r" b="b"/>
                <a:pathLst>
                  <a:path w="2203" h="1932" extrusionOk="0">
                    <a:moveTo>
                      <a:pt x="206" y="0"/>
                    </a:moveTo>
                    <a:lnTo>
                      <a:pt x="206" y="0"/>
                    </a:lnTo>
                    <a:cubicBezTo>
                      <a:pt x="0" y="269"/>
                      <a:pt x="145" y="659"/>
                      <a:pt x="351" y="1092"/>
                    </a:cubicBezTo>
                    <a:cubicBezTo>
                      <a:pt x="563" y="1551"/>
                      <a:pt x="737" y="1931"/>
                      <a:pt x="1090" y="1931"/>
                    </a:cubicBezTo>
                    <a:cubicBezTo>
                      <a:pt x="1180" y="1931"/>
                      <a:pt x="1282" y="1906"/>
                      <a:pt x="1399" y="1852"/>
                    </a:cubicBezTo>
                    <a:cubicBezTo>
                      <a:pt x="1955" y="1605"/>
                      <a:pt x="2202" y="968"/>
                      <a:pt x="1975" y="412"/>
                    </a:cubicBezTo>
                    <a:lnTo>
                      <a:pt x="1975" y="412"/>
                    </a:lnTo>
                    <a:cubicBezTo>
                      <a:pt x="1357" y="721"/>
                      <a:pt x="957" y="860"/>
                      <a:pt x="698" y="860"/>
                    </a:cubicBezTo>
                    <a:cubicBezTo>
                      <a:pt x="301" y="860"/>
                      <a:pt x="231" y="536"/>
                      <a:pt x="2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6" name="Google Shape;5356;p49">
                <a:extLst>
                  <a:ext uri="{FF2B5EF4-FFF2-40B4-BE49-F238E27FC236}">
                    <a16:creationId xmlns:a16="http://schemas.microsoft.com/office/drawing/2014/main" id="{B6A12FE9-2E70-91BD-E130-3659BE3A5742}"/>
                  </a:ext>
                </a:extLst>
              </p:cNvPr>
              <p:cNvSpPr/>
              <p:nvPr/>
            </p:nvSpPr>
            <p:spPr>
              <a:xfrm>
                <a:off x="6411700" y="2510981"/>
                <a:ext cx="52387" cy="50295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2332" extrusionOk="0">
                    <a:moveTo>
                      <a:pt x="1088" y="0"/>
                    </a:moveTo>
                    <a:cubicBezTo>
                      <a:pt x="926" y="0"/>
                      <a:pt x="759" y="33"/>
                      <a:pt x="596" y="103"/>
                    </a:cubicBezTo>
                    <a:cubicBezTo>
                      <a:pt x="1" y="350"/>
                      <a:pt x="206" y="844"/>
                      <a:pt x="473" y="1441"/>
                    </a:cubicBezTo>
                    <a:cubicBezTo>
                      <a:pt x="691" y="1927"/>
                      <a:pt x="868" y="2331"/>
                      <a:pt x="1260" y="2331"/>
                    </a:cubicBezTo>
                    <a:cubicBezTo>
                      <a:pt x="1349" y="2331"/>
                      <a:pt x="1450" y="2310"/>
                      <a:pt x="1564" y="2264"/>
                    </a:cubicBezTo>
                    <a:cubicBezTo>
                      <a:pt x="2160" y="1996"/>
                      <a:pt x="2428" y="1297"/>
                      <a:pt x="2160" y="701"/>
                    </a:cubicBezTo>
                    <a:cubicBezTo>
                      <a:pt x="1963" y="261"/>
                      <a:pt x="1543" y="0"/>
                      <a:pt x="108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7" name="Google Shape;5357;p49">
                <a:extLst>
                  <a:ext uri="{FF2B5EF4-FFF2-40B4-BE49-F238E27FC236}">
                    <a16:creationId xmlns:a16="http://schemas.microsoft.com/office/drawing/2014/main" id="{8CEE91EA-BBA0-444E-AE0F-1C0D1BF9CB73}"/>
                  </a:ext>
                </a:extLst>
              </p:cNvPr>
              <p:cNvSpPr/>
              <p:nvPr/>
            </p:nvSpPr>
            <p:spPr>
              <a:xfrm>
                <a:off x="6413469" y="2517429"/>
                <a:ext cx="50144" cy="48311"/>
              </a:xfrm>
              <a:custGeom>
                <a:avLst/>
                <a:gdLst/>
                <a:ahLst/>
                <a:cxnLst/>
                <a:rect l="l" t="t" r="r" b="b"/>
                <a:pathLst>
                  <a:path w="2325" h="2240" extrusionOk="0">
                    <a:moveTo>
                      <a:pt x="1024" y="0"/>
                    </a:moveTo>
                    <a:cubicBezTo>
                      <a:pt x="875" y="0"/>
                      <a:pt x="723" y="30"/>
                      <a:pt x="577" y="92"/>
                    </a:cubicBezTo>
                    <a:cubicBezTo>
                      <a:pt x="1" y="339"/>
                      <a:pt x="207" y="813"/>
                      <a:pt x="454" y="1389"/>
                    </a:cubicBezTo>
                    <a:cubicBezTo>
                      <a:pt x="653" y="1855"/>
                      <a:pt x="826" y="2240"/>
                      <a:pt x="1189" y="2240"/>
                    </a:cubicBezTo>
                    <a:cubicBezTo>
                      <a:pt x="1275" y="2240"/>
                      <a:pt x="1372" y="2218"/>
                      <a:pt x="1482" y="2171"/>
                    </a:cubicBezTo>
                    <a:cubicBezTo>
                      <a:pt x="2058" y="1924"/>
                      <a:pt x="2325" y="1245"/>
                      <a:pt x="2078" y="668"/>
                    </a:cubicBezTo>
                    <a:cubicBezTo>
                      <a:pt x="1879" y="255"/>
                      <a:pt x="1462" y="0"/>
                      <a:pt x="10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8" name="Google Shape;5358;p49">
                <a:extLst>
                  <a:ext uri="{FF2B5EF4-FFF2-40B4-BE49-F238E27FC236}">
                    <a16:creationId xmlns:a16="http://schemas.microsoft.com/office/drawing/2014/main" id="{5D5B0A2C-4097-B924-33AF-5DF479F0B239}"/>
                  </a:ext>
                </a:extLst>
              </p:cNvPr>
              <p:cNvSpPr/>
              <p:nvPr/>
            </p:nvSpPr>
            <p:spPr>
              <a:xfrm>
                <a:off x="6415669" y="2523856"/>
                <a:ext cx="47060" cy="41884"/>
              </a:xfrm>
              <a:custGeom>
                <a:avLst/>
                <a:gdLst/>
                <a:ahLst/>
                <a:cxnLst/>
                <a:rect l="l" t="t" r="r" b="b"/>
                <a:pathLst>
                  <a:path w="2182" h="1942" extrusionOk="0">
                    <a:moveTo>
                      <a:pt x="207" y="0"/>
                    </a:moveTo>
                    <a:lnTo>
                      <a:pt x="207" y="0"/>
                    </a:lnTo>
                    <a:cubicBezTo>
                      <a:pt x="1" y="268"/>
                      <a:pt x="146" y="639"/>
                      <a:pt x="352" y="1091"/>
                    </a:cubicBezTo>
                    <a:cubicBezTo>
                      <a:pt x="551" y="1557"/>
                      <a:pt x="724" y="1942"/>
                      <a:pt x="1087" y="1942"/>
                    </a:cubicBezTo>
                    <a:cubicBezTo>
                      <a:pt x="1173" y="1942"/>
                      <a:pt x="1270" y="1920"/>
                      <a:pt x="1380" y="1873"/>
                    </a:cubicBezTo>
                    <a:cubicBezTo>
                      <a:pt x="1935" y="1626"/>
                      <a:pt x="2182" y="988"/>
                      <a:pt x="1976" y="433"/>
                    </a:cubicBezTo>
                    <a:lnTo>
                      <a:pt x="1976" y="433"/>
                    </a:lnTo>
                    <a:cubicBezTo>
                      <a:pt x="1365" y="730"/>
                      <a:pt x="967" y="864"/>
                      <a:pt x="707" y="864"/>
                    </a:cubicBezTo>
                    <a:cubicBezTo>
                      <a:pt x="303" y="864"/>
                      <a:pt x="232" y="539"/>
                      <a:pt x="20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9" name="Google Shape;5359;p49">
                <a:extLst>
                  <a:ext uri="{FF2B5EF4-FFF2-40B4-BE49-F238E27FC236}">
                    <a16:creationId xmlns:a16="http://schemas.microsoft.com/office/drawing/2014/main" id="{5C6F5C46-48A3-D0BB-A47E-70B3480F1496}"/>
                  </a:ext>
                </a:extLst>
              </p:cNvPr>
              <p:cNvSpPr/>
              <p:nvPr/>
            </p:nvSpPr>
            <p:spPr>
              <a:xfrm>
                <a:off x="6301663" y="2573160"/>
                <a:ext cx="52387" cy="50425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2338" extrusionOk="0">
                    <a:moveTo>
                      <a:pt x="1064" y="1"/>
                    </a:moveTo>
                    <a:cubicBezTo>
                      <a:pt x="908" y="1"/>
                      <a:pt x="749" y="33"/>
                      <a:pt x="597" y="101"/>
                    </a:cubicBezTo>
                    <a:cubicBezTo>
                      <a:pt x="1" y="369"/>
                      <a:pt x="206" y="863"/>
                      <a:pt x="473" y="1458"/>
                    </a:cubicBezTo>
                    <a:cubicBezTo>
                      <a:pt x="671" y="1938"/>
                      <a:pt x="857" y="2338"/>
                      <a:pt x="1231" y="2338"/>
                    </a:cubicBezTo>
                    <a:cubicBezTo>
                      <a:pt x="1323" y="2338"/>
                      <a:pt x="1426" y="2314"/>
                      <a:pt x="1543" y="2261"/>
                    </a:cubicBezTo>
                    <a:cubicBezTo>
                      <a:pt x="2140" y="2015"/>
                      <a:pt x="2428" y="1315"/>
                      <a:pt x="2160" y="718"/>
                    </a:cubicBezTo>
                    <a:cubicBezTo>
                      <a:pt x="1961" y="274"/>
                      <a:pt x="1522" y="1"/>
                      <a:pt x="106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0" name="Google Shape;5360;p49">
                <a:extLst>
                  <a:ext uri="{FF2B5EF4-FFF2-40B4-BE49-F238E27FC236}">
                    <a16:creationId xmlns:a16="http://schemas.microsoft.com/office/drawing/2014/main" id="{3FDAF08F-7E61-AA61-ECFD-3FB061BC0A86}"/>
                  </a:ext>
                </a:extLst>
              </p:cNvPr>
              <p:cNvSpPr/>
              <p:nvPr/>
            </p:nvSpPr>
            <p:spPr>
              <a:xfrm>
                <a:off x="6303453" y="2579932"/>
                <a:ext cx="50123" cy="47945"/>
              </a:xfrm>
              <a:custGeom>
                <a:avLst/>
                <a:gdLst/>
                <a:ahLst/>
                <a:cxnLst/>
                <a:rect l="l" t="t" r="r" b="b"/>
                <a:pathLst>
                  <a:path w="2324" h="2223" extrusionOk="0">
                    <a:moveTo>
                      <a:pt x="1036" y="1"/>
                    </a:moveTo>
                    <a:cubicBezTo>
                      <a:pt x="883" y="1"/>
                      <a:pt x="727" y="31"/>
                      <a:pt x="576" y="96"/>
                    </a:cubicBezTo>
                    <a:cubicBezTo>
                      <a:pt x="0" y="343"/>
                      <a:pt x="206" y="815"/>
                      <a:pt x="453" y="1371"/>
                    </a:cubicBezTo>
                    <a:cubicBezTo>
                      <a:pt x="652" y="1837"/>
                      <a:pt x="825" y="2222"/>
                      <a:pt x="1188" y="2222"/>
                    </a:cubicBezTo>
                    <a:cubicBezTo>
                      <a:pt x="1274" y="2222"/>
                      <a:pt x="1371" y="2200"/>
                      <a:pt x="1481" y="2153"/>
                    </a:cubicBezTo>
                    <a:cubicBezTo>
                      <a:pt x="2057" y="1906"/>
                      <a:pt x="2324" y="1248"/>
                      <a:pt x="2057" y="672"/>
                    </a:cubicBezTo>
                    <a:cubicBezTo>
                      <a:pt x="1875" y="247"/>
                      <a:pt x="1468" y="1"/>
                      <a:pt x="103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1" name="Google Shape;5361;p49">
                <a:extLst>
                  <a:ext uri="{FF2B5EF4-FFF2-40B4-BE49-F238E27FC236}">
                    <a16:creationId xmlns:a16="http://schemas.microsoft.com/office/drawing/2014/main" id="{02A54D48-D828-075B-9386-7D9A3B244459}"/>
                  </a:ext>
                </a:extLst>
              </p:cNvPr>
              <p:cNvSpPr/>
              <p:nvPr/>
            </p:nvSpPr>
            <p:spPr>
              <a:xfrm>
                <a:off x="6305653" y="2586424"/>
                <a:ext cx="47039" cy="41453"/>
              </a:xfrm>
              <a:custGeom>
                <a:avLst/>
                <a:gdLst/>
                <a:ahLst/>
                <a:cxnLst/>
                <a:rect l="l" t="t" r="r" b="b"/>
                <a:pathLst>
                  <a:path w="2181" h="1922" extrusionOk="0">
                    <a:moveTo>
                      <a:pt x="206" y="1"/>
                    </a:moveTo>
                    <a:cubicBezTo>
                      <a:pt x="0" y="267"/>
                      <a:pt x="145" y="638"/>
                      <a:pt x="351" y="1070"/>
                    </a:cubicBezTo>
                    <a:cubicBezTo>
                      <a:pt x="550" y="1536"/>
                      <a:pt x="723" y="1921"/>
                      <a:pt x="1086" y="1921"/>
                    </a:cubicBezTo>
                    <a:cubicBezTo>
                      <a:pt x="1172" y="1921"/>
                      <a:pt x="1269" y="1899"/>
                      <a:pt x="1379" y="1852"/>
                    </a:cubicBezTo>
                    <a:cubicBezTo>
                      <a:pt x="1934" y="1625"/>
                      <a:pt x="2181" y="988"/>
                      <a:pt x="1975" y="432"/>
                    </a:cubicBezTo>
                    <a:lnTo>
                      <a:pt x="1975" y="432"/>
                    </a:lnTo>
                    <a:cubicBezTo>
                      <a:pt x="1362" y="722"/>
                      <a:pt x="963" y="855"/>
                      <a:pt x="704" y="855"/>
                    </a:cubicBezTo>
                    <a:cubicBezTo>
                      <a:pt x="301" y="855"/>
                      <a:pt x="231" y="538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2" name="Google Shape;5362;p49">
                <a:extLst>
                  <a:ext uri="{FF2B5EF4-FFF2-40B4-BE49-F238E27FC236}">
                    <a16:creationId xmlns:a16="http://schemas.microsoft.com/office/drawing/2014/main" id="{F6C55083-5F1B-B980-E78A-3FD54104A196}"/>
                  </a:ext>
                </a:extLst>
              </p:cNvPr>
              <p:cNvSpPr/>
              <p:nvPr/>
            </p:nvSpPr>
            <p:spPr>
              <a:xfrm>
                <a:off x="6174781" y="2643276"/>
                <a:ext cx="51913" cy="50425"/>
              </a:xfrm>
              <a:custGeom>
                <a:avLst/>
                <a:gdLst/>
                <a:ahLst/>
                <a:cxnLst/>
                <a:rect l="l" t="t" r="r" b="b"/>
                <a:pathLst>
                  <a:path w="2407" h="2338" extrusionOk="0">
                    <a:moveTo>
                      <a:pt x="1060" y="0"/>
                    </a:moveTo>
                    <a:cubicBezTo>
                      <a:pt x="906" y="0"/>
                      <a:pt x="748" y="32"/>
                      <a:pt x="596" y="100"/>
                    </a:cubicBezTo>
                    <a:cubicBezTo>
                      <a:pt x="0" y="368"/>
                      <a:pt x="184" y="862"/>
                      <a:pt x="453" y="1458"/>
                    </a:cubicBezTo>
                    <a:cubicBezTo>
                      <a:pt x="667" y="1938"/>
                      <a:pt x="856" y="2337"/>
                      <a:pt x="1231" y="2337"/>
                    </a:cubicBezTo>
                    <a:cubicBezTo>
                      <a:pt x="1322" y="2337"/>
                      <a:pt x="1425" y="2313"/>
                      <a:pt x="1542" y="2261"/>
                    </a:cubicBezTo>
                    <a:cubicBezTo>
                      <a:pt x="2140" y="1993"/>
                      <a:pt x="2406" y="1315"/>
                      <a:pt x="2140" y="717"/>
                    </a:cubicBezTo>
                    <a:cubicBezTo>
                      <a:pt x="1940" y="273"/>
                      <a:pt x="1512" y="0"/>
                      <a:pt x="106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3" name="Google Shape;5363;p49">
                <a:extLst>
                  <a:ext uri="{FF2B5EF4-FFF2-40B4-BE49-F238E27FC236}">
                    <a16:creationId xmlns:a16="http://schemas.microsoft.com/office/drawing/2014/main" id="{CB337DB2-8099-3813-02CF-BB37669BB956}"/>
                  </a:ext>
                </a:extLst>
              </p:cNvPr>
              <p:cNvSpPr/>
              <p:nvPr/>
            </p:nvSpPr>
            <p:spPr>
              <a:xfrm>
                <a:off x="6176550" y="2650048"/>
                <a:ext cx="49713" cy="47923"/>
              </a:xfrm>
              <a:custGeom>
                <a:avLst/>
                <a:gdLst/>
                <a:ahLst/>
                <a:cxnLst/>
                <a:rect l="l" t="t" r="r" b="b"/>
                <a:pathLst>
                  <a:path w="2305" h="2222" extrusionOk="0">
                    <a:moveTo>
                      <a:pt x="1015" y="0"/>
                    </a:moveTo>
                    <a:cubicBezTo>
                      <a:pt x="862" y="0"/>
                      <a:pt x="706" y="31"/>
                      <a:pt x="555" y="95"/>
                    </a:cubicBezTo>
                    <a:cubicBezTo>
                      <a:pt x="0" y="342"/>
                      <a:pt x="185" y="815"/>
                      <a:pt x="432" y="1371"/>
                    </a:cubicBezTo>
                    <a:cubicBezTo>
                      <a:pt x="631" y="1837"/>
                      <a:pt x="818" y="2222"/>
                      <a:pt x="1175" y="2222"/>
                    </a:cubicBezTo>
                    <a:cubicBezTo>
                      <a:pt x="1260" y="2222"/>
                      <a:pt x="1354" y="2200"/>
                      <a:pt x="1460" y="2153"/>
                    </a:cubicBezTo>
                    <a:cubicBezTo>
                      <a:pt x="2036" y="1906"/>
                      <a:pt x="2304" y="1247"/>
                      <a:pt x="2058" y="671"/>
                    </a:cubicBezTo>
                    <a:cubicBezTo>
                      <a:pt x="1859" y="246"/>
                      <a:pt x="1449" y="0"/>
                      <a:pt x="101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4" name="Google Shape;5364;p49">
                <a:extLst>
                  <a:ext uri="{FF2B5EF4-FFF2-40B4-BE49-F238E27FC236}">
                    <a16:creationId xmlns:a16="http://schemas.microsoft.com/office/drawing/2014/main" id="{91BC4ECD-2F3A-9893-155B-3F0CAA4D4B52}"/>
                  </a:ext>
                </a:extLst>
              </p:cNvPr>
              <p:cNvSpPr/>
              <p:nvPr/>
            </p:nvSpPr>
            <p:spPr>
              <a:xfrm>
                <a:off x="6178318" y="2656540"/>
                <a:ext cx="47492" cy="41431"/>
              </a:xfrm>
              <a:custGeom>
                <a:avLst/>
                <a:gdLst/>
                <a:ahLst/>
                <a:cxnLst/>
                <a:rect l="l" t="t" r="r" b="b"/>
                <a:pathLst>
                  <a:path w="2202" h="1921" extrusionOk="0">
                    <a:moveTo>
                      <a:pt x="206" y="0"/>
                    </a:moveTo>
                    <a:lnTo>
                      <a:pt x="206" y="0"/>
                    </a:lnTo>
                    <a:cubicBezTo>
                      <a:pt x="1" y="267"/>
                      <a:pt x="165" y="637"/>
                      <a:pt x="350" y="1070"/>
                    </a:cubicBezTo>
                    <a:cubicBezTo>
                      <a:pt x="549" y="1536"/>
                      <a:pt x="736" y="1921"/>
                      <a:pt x="1093" y="1921"/>
                    </a:cubicBezTo>
                    <a:cubicBezTo>
                      <a:pt x="1178" y="1921"/>
                      <a:pt x="1272" y="1899"/>
                      <a:pt x="1378" y="1852"/>
                    </a:cubicBezTo>
                    <a:cubicBezTo>
                      <a:pt x="1934" y="1624"/>
                      <a:pt x="2201" y="988"/>
                      <a:pt x="1976" y="431"/>
                    </a:cubicBezTo>
                    <a:lnTo>
                      <a:pt x="1976" y="431"/>
                    </a:lnTo>
                    <a:cubicBezTo>
                      <a:pt x="1362" y="722"/>
                      <a:pt x="964" y="854"/>
                      <a:pt x="704" y="854"/>
                    </a:cubicBezTo>
                    <a:cubicBezTo>
                      <a:pt x="302" y="854"/>
                      <a:pt x="231" y="537"/>
                      <a:pt x="2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5" name="Google Shape;5365;p49">
                <a:extLst>
                  <a:ext uri="{FF2B5EF4-FFF2-40B4-BE49-F238E27FC236}">
                    <a16:creationId xmlns:a16="http://schemas.microsoft.com/office/drawing/2014/main" id="{990C398A-B8FC-F0BD-E267-960AF176F58D}"/>
                  </a:ext>
                </a:extLst>
              </p:cNvPr>
              <p:cNvSpPr/>
              <p:nvPr/>
            </p:nvSpPr>
            <p:spPr>
              <a:xfrm>
                <a:off x="6516410" y="2450182"/>
                <a:ext cx="52387" cy="50295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2332" extrusionOk="0">
                    <a:moveTo>
                      <a:pt x="1080" y="1"/>
                    </a:moveTo>
                    <a:cubicBezTo>
                      <a:pt x="918" y="1"/>
                      <a:pt x="754" y="34"/>
                      <a:pt x="596" y="105"/>
                    </a:cubicBezTo>
                    <a:cubicBezTo>
                      <a:pt x="1" y="352"/>
                      <a:pt x="206" y="845"/>
                      <a:pt x="473" y="1441"/>
                    </a:cubicBezTo>
                    <a:cubicBezTo>
                      <a:pt x="674" y="1928"/>
                      <a:pt x="862" y="2331"/>
                      <a:pt x="1246" y="2331"/>
                    </a:cubicBezTo>
                    <a:cubicBezTo>
                      <a:pt x="1334" y="2331"/>
                      <a:pt x="1432" y="2310"/>
                      <a:pt x="1543" y="2264"/>
                    </a:cubicBezTo>
                    <a:cubicBezTo>
                      <a:pt x="2140" y="1998"/>
                      <a:pt x="2428" y="1298"/>
                      <a:pt x="2160" y="701"/>
                    </a:cubicBezTo>
                    <a:cubicBezTo>
                      <a:pt x="1964" y="262"/>
                      <a:pt x="1532" y="1"/>
                      <a:pt x="108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6" name="Google Shape;5366;p49">
                <a:extLst>
                  <a:ext uri="{FF2B5EF4-FFF2-40B4-BE49-F238E27FC236}">
                    <a16:creationId xmlns:a16="http://schemas.microsoft.com/office/drawing/2014/main" id="{C12AA3AB-E844-BFF9-E419-FCAA20030496}"/>
                  </a:ext>
                </a:extLst>
              </p:cNvPr>
              <p:cNvSpPr/>
              <p:nvPr/>
            </p:nvSpPr>
            <p:spPr>
              <a:xfrm>
                <a:off x="6518200" y="2456652"/>
                <a:ext cx="50123" cy="48290"/>
              </a:xfrm>
              <a:custGeom>
                <a:avLst/>
                <a:gdLst/>
                <a:ahLst/>
                <a:cxnLst/>
                <a:rect l="l" t="t" r="r" b="b"/>
                <a:pathLst>
                  <a:path w="2324" h="2239" extrusionOk="0">
                    <a:moveTo>
                      <a:pt x="1024" y="0"/>
                    </a:moveTo>
                    <a:cubicBezTo>
                      <a:pt x="875" y="0"/>
                      <a:pt x="723" y="30"/>
                      <a:pt x="576" y="93"/>
                    </a:cubicBezTo>
                    <a:cubicBezTo>
                      <a:pt x="0" y="340"/>
                      <a:pt x="206" y="812"/>
                      <a:pt x="453" y="1388"/>
                    </a:cubicBezTo>
                    <a:cubicBezTo>
                      <a:pt x="652" y="1854"/>
                      <a:pt x="825" y="2239"/>
                      <a:pt x="1188" y="2239"/>
                    </a:cubicBezTo>
                    <a:cubicBezTo>
                      <a:pt x="1274" y="2239"/>
                      <a:pt x="1371" y="2217"/>
                      <a:pt x="1481" y="2170"/>
                    </a:cubicBezTo>
                    <a:cubicBezTo>
                      <a:pt x="2057" y="1923"/>
                      <a:pt x="2324" y="1245"/>
                      <a:pt x="2057" y="669"/>
                    </a:cubicBezTo>
                    <a:cubicBezTo>
                      <a:pt x="1873" y="254"/>
                      <a:pt x="1460" y="0"/>
                      <a:pt x="10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7" name="Google Shape;5367;p49">
                <a:extLst>
                  <a:ext uri="{FF2B5EF4-FFF2-40B4-BE49-F238E27FC236}">
                    <a16:creationId xmlns:a16="http://schemas.microsoft.com/office/drawing/2014/main" id="{3F32C605-FBE2-BAC8-D665-9A5DC19C5C8B}"/>
                  </a:ext>
                </a:extLst>
              </p:cNvPr>
              <p:cNvSpPr/>
              <p:nvPr/>
            </p:nvSpPr>
            <p:spPr>
              <a:xfrm>
                <a:off x="6520400" y="2463079"/>
                <a:ext cx="47039" cy="41863"/>
              </a:xfrm>
              <a:custGeom>
                <a:avLst/>
                <a:gdLst/>
                <a:ahLst/>
                <a:cxnLst/>
                <a:rect l="l" t="t" r="r" b="b"/>
                <a:pathLst>
                  <a:path w="2181" h="1941" extrusionOk="0">
                    <a:moveTo>
                      <a:pt x="206" y="1"/>
                    </a:moveTo>
                    <a:lnTo>
                      <a:pt x="206" y="1"/>
                    </a:lnTo>
                    <a:cubicBezTo>
                      <a:pt x="0" y="267"/>
                      <a:pt x="145" y="638"/>
                      <a:pt x="351" y="1090"/>
                    </a:cubicBezTo>
                    <a:cubicBezTo>
                      <a:pt x="550" y="1556"/>
                      <a:pt x="723" y="1941"/>
                      <a:pt x="1086" y="1941"/>
                    </a:cubicBezTo>
                    <a:cubicBezTo>
                      <a:pt x="1172" y="1941"/>
                      <a:pt x="1269" y="1919"/>
                      <a:pt x="1379" y="1872"/>
                    </a:cubicBezTo>
                    <a:cubicBezTo>
                      <a:pt x="1934" y="1625"/>
                      <a:pt x="2181" y="988"/>
                      <a:pt x="1975" y="432"/>
                    </a:cubicBezTo>
                    <a:lnTo>
                      <a:pt x="1975" y="432"/>
                    </a:lnTo>
                    <a:cubicBezTo>
                      <a:pt x="1364" y="730"/>
                      <a:pt x="966" y="864"/>
                      <a:pt x="706" y="864"/>
                    </a:cubicBezTo>
                    <a:cubicBezTo>
                      <a:pt x="302" y="864"/>
                      <a:pt x="231" y="539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8" name="Google Shape;5368;p49">
                <a:extLst>
                  <a:ext uri="{FF2B5EF4-FFF2-40B4-BE49-F238E27FC236}">
                    <a16:creationId xmlns:a16="http://schemas.microsoft.com/office/drawing/2014/main" id="{E11B2B21-D40C-9982-9C1E-218B424DFE90}"/>
                  </a:ext>
                </a:extLst>
              </p:cNvPr>
              <p:cNvSpPr/>
              <p:nvPr/>
            </p:nvSpPr>
            <p:spPr>
              <a:xfrm>
                <a:off x="5931176" y="2772185"/>
                <a:ext cx="51482" cy="50403"/>
              </a:xfrm>
              <a:custGeom>
                <a:avLst/>
                <a:gdLst/>
                <a:ahLst/>
                <a:cxnLst/>
                <a:rect l="l" t="t" r="r" b="b"/>
                <a:pathLst>
                  <a:path w="2387" h="2337" extrusionOk="0">
                    <a:moveTo>
                      <a:pt x="1040" y="1"/>
                    </a:moveTo>
                    <a:cubicBezTo>
                      <a:pt x="892" y="1"/>
                      <a:pt x="742" y="29"/>
                      <a:pt x="598" y="89"/>
                    </a:cubicBezTo>
                    <a:cubicBezTo>
                      <a:pt x="0" y="336"/>
                      <a:pt x="186" y="830"/>
                      <a:pt x="433" y="1447"/>
                    </a:cubicBezTo>
                    <a:cubicBezTo>
                      <a:pt x="634" y="1933"/>
                      <a:pt x="808" y="2336"/>
                      <a:pt x="1187" y="2336"/>
                    </a:cubicBezTo>
                    <a:cubicBezTo>
                      <a:pt x="1273" y="2336"/>
                      <a:pt x="1371" y="2315"/>
                      <a:pt x="1481" y="2270"/>
                    </a:cubicBezTo>
                    <a:cubicBezTo>
                      <a:pt x="2098" y="2023"/>
                      <a:pt x="2386" y="1345"/>
                      <a:pt x="2140" y="747"/>
                    </a:cubicBezTo>
                    <a:cubicBezTo>
                      <a:pt x="1953" y="279"/>
                      <a:pt x="1505" y="1"/>
                      <a:pt x="104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9" name="Google Shape;5369;p49">
                <a:extLst>
                  <a:ext uri="{FF2B5EF4-FFF2-40B4-BE49-F238E27FC236}">
                    <a16:creationId xmlns:a16="http://schemas.microsoft.com/office/drawing/2014/main" id="{80D58C90-51FE-64F1-428B-D4E79CCAFC53}"/>
                  </a:ext>
                </a:extLst>
              </p:cNvPr>
              <p:cNvSpPr/>
              <p:nvPr/>
            </p:nvSpPr>
            <p:spPr>
              <a:xfrm>
                <a:off x="5932513" y="2778849"/>
                <a:ext cx="49260" cy="48182"/>
              </a:xfrm>
              <a:custGeom>
                <a:avLst/>
                <a:gdLst/>
                <a:ahLst/>
                <a:cxnLst/>
                <a:rect l="l" t="t" r="r" b="b"/>
                <a:pathLst>
                  <a:path w="2284" h="2234" extrusionOk="0">
                    <a:moveTo>
                      <a:pt x="1010" y="1"/>
                    </a:moveTo>
                    <a:cubicBezTo>
                      <a:pt x="865" y="1"/>
                      <a:pt x="718" y="29"/>
                      <a:pt x="577" y="89"/>
                    </a:cubicBezTo>
                    <a:cubicBezTo>
                      <a:pt x="1" y="315"/>
                      <a:pt x="185" y="789"/>
                      <a:pt x="412" y="1365"/>
                    </a:cubicBezTo>
                    <a:cubicBezTo>
                      <a:pt x="613" y="1833"/>
                      <a:pt x="787" y="2233"/>
                      <a:pt x="1154" y="2233"/>
                    </a:cubicBezTo>
                    <a:cubicBezTo>
                      <a:pt x="1239" y="2233"/>
                      <a:pt x="1333" y="2212"/>
                      <a:pt x="1441" y="2166"/>
                    </a:cubicBezTo>
                    <a:cubicBezTo>
                      <a:pt x="2017" y="1941"/>
                      <a:pt x="2283" y="1283"/>
                      <a:pt x="2058" y="706"/>
                    </a:cubicBezTo>
                    <a:cubicBezTo>
                      <a:pt x="1886" y="271"/>
                      <a:pt x="1457" y="1"/>
                      <a:pt x="101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0" name="Google Shape;5370;p49">
                <a:extLst>
                  <a:ext uri="{FF2B5EF4-FFF2-40B4-BE49-F238E27FC236}">
                    <a16:creationId xmlns:a16="http://schemas.microsoft.com/office/drawing/2014/main" id="{BFAE469E-1DE7-2420-F0C9-E8BF1C4FEC05}"/>
                  </a:ext>
                </a:extLst>
              </p:cNvPr>
              <p:cNvSpPr/>
              <p:nvPr/>
            </p:nvSpPr>
            <p:spPr>
              <a:xfrm>
                <a:off x="5934713" y="2784737"/>
                <a:ext cx="46629" cy="42294"/>
              </a:xfrm>
              <a:custGeom>
                <a:avLst/>
                <a:gdLst/>
                <a:ahLst/>
                <a:cxnLst/>
                <a:rect l="l" t="t" r="r" b="b"/>
                <a:pathLst>
                  <a:path w="2162" h="1961" extrusionOk="0">
                    <a:moveTo>
                      <a:pt x="206" y="1"/>
                    </a:moveTo>
                    <a:cubicBezTo>
                      <a:pt x="1" y="269"/>
                      <a:pt x="146" y="659"/>
                      <a:pt x="310" y="1092"/>
                    </a:cubicBezTo>
                    <a:cubicBezTo>
                      <a:pt x="511" y="1560"/>
                      <a:pt x="685" y="1960"/>
                      <a:pt x="1052" y="1960"/>
                    </a:cubicBezTo>
                    <a:cubicBezTo>
                      <a:pt x="1137" y="1960"/>
                      <a:pt x="1231" y="1939"/>
                      <a:pt x="1339" y="1893"/>
                    </a:cubicBezTo>
                    <a:cubicBezTo>
                      <a:pt x="1893" y="1668"/>
                      <a:pt x="2162" y="1051"/>
                      <a:pt x="1976" y="494"/>
                    </a:cubicBezTo>
                    <a:lnTo>
                      <a:pt x="1976" y="494"/>
                    </a:lnTo>
                    <a:cubicBezTo>
                      <a:pt x="1370" y="759"/>
                      <a:pt x="972" y="879"/>
                      <a:pt x="711" y="879"/>
                    </a:cubicBezTo>
                    <a:cubicBezTo>
                      <a:pt x="280" y="879"/>
                      <a:pt x="220" y="552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1" name="Google Shape;5371;p49">
                <a:extLst>
                  <a:ext uri="{FF2B5EF4-FFF2-40B4-BE49-F238E27FC236}">
                    <a16:creationId xmlns:a16="http://schemas.microsoft.com/office/drawing/2014/main" id="{02485A65-5F89-8BAF-82C4-112D1A2511E8}"/>
                  </a:ext>
                </a:extLst>
              </p:cNvPr>
              <p:cNvSpPr/>
              <p:nvPr/>
            </p:nvSpPr>
            <p:spPr>
              <a:xfrm>
                <a:off x="5819349" y="2832099"/>
                <a:ext cx="51503" cy="50360"/>
              </a:xfrm>
              <a:custGeom>
                <a:avLst/>
                <a:gdLst/>
                <a:ahLst/>
                <a:cxnLst/>
                <a:rect l="l" t="t" r="r" b="b"/>
                <a:pathLst>
                  <a:path w="2388" h="2335" extrusionOk="0">
                    <a:moveTo>
                      <a:pt x="1061" y="1"/>
                    </a:moveTo>
                    <a:cubicBezTo>
                      <a:pt x="914" y="1"/>
                      <a:pt x="763" y="29"/>
                      <a:pt x="618" y="89"/>
                    </a:cubicBezTo>
                    <a:cubicBezTo>
                      <a:pt x="1" y="336"/>
                      <a:pt x="187" y="830"/>
                      <a:pt x="434" y="1425"/>
                    </a:cubicBezTo>
                    <a:cubicBezTo>
                      <a:pt x="636" y="1915"/>
                      <a:pt x="824" y="2335"/>
                      <a:pt x="1214" y="2335"/>
                    </a:cubicBezTo>
                    <a:cubicBezTo>
                      <a:pt x="1300" y="2335"/>
                      <a:pt x="1396" y="2314"/>
                      <a:pt x="1504" y="2270"/>
                    </a:cubicBezTo>
                    <a:cubicBezTo>
                      <a:pt x="2099" y="2023"/>
                      <a:pt x="2387" y="1323"/>
                      <a:pt x="2140" y="726"/>
                    </a:cubicBezTo>
                    <a:cubicBezTo>
                      <a:pt x="1954" y="275"/>
                      <a:pt x="1520" y="1"/>
                      <a:pt x="106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2" name="Google Shape;5372;p49">
                <a:extLst>
                  <a:ext uri="{FF2B5EF4-FFF2-40B4-BE49-F238E27FC236}">
                    <a16:creationId xmlns:a16="http://schemas.microsoft.com/office/drawing/2014/main" id="{E6A9311D-6251-2D9D-17FE-9E8205698487}"/>
                  </a:ext>
                </a:extLst>
              </p:cNvPr>
              <p:cNvSpPr/>
              <p:nvPr/>
            </p:nvSpPr>
            <p:spPr>
              <a:xfrm>
                <a:off x="5821139" y="2838483"/>
                <a:ext cx="49282" cy="48290"/>
              </a:xfrm>
              <a:custGeom>
                <a:avLst/>
                <a:gdLst/>
                <a:ahLst/>
                <a:cxnLst/>
                <a:rect l="l" t="t" r="r" b="b"/>
                <a:pathLst>
                  <a:path w="2285" h="2239" extrusionOk="0">
                    <a:moveTo>
                      <a:pt x="998" y="0"/>
                    </a:moveTo>
                    <a:cubicBezTo>
                      <a:pt x="858" y="0"/>
                      <a:pt x="715" y="26"/>
                      <a:pt x="576" y="81"/>
                    </a:cubicBezTo>
                    <a:cubicBezTo>
                      <a:pt x="0" y="328"/>
                      <a:pt x="165" y="800"/>
                      <a:pt x="412" y="1376"/>
                    </a:cubicBezTo>
                    <a:cubicBezTo>
                      <a:pt x="598" y="1849"/>
                      <a:pt x="770" y="2238"/>
                      <a:pt x="1144" y="2238"/>
                    </a:cubicBezTo>
                    <a:cubicBezTo>
                      <a:pt x="1226" y="2238"/>
                      <a:pt x="1317" y="2220"/>
                      <a:pt x="1421" y="2179"/>
                    </a:cubicBezTo>
                    <a:cubicBezTo>
                      <a:pt x="1997" y="1932"/>
                      <a:pt x="2285" y="1274"/>
                      <a:pt x="2038" y="698"/>
                    </a:cubicBezTo>
                    <a:cubicBezTo>
                      <a:pt x="1865" y="260"/>
                      <a:pt x="1444" y="0"/>
                      <a:pt x="99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3" name="Google Shape;5373;p49">
                <a:extLst>
                  <a:ext uri="{FF2B5EF4-FFF2-40B4-BE49-F238E27FC236}">
                    <a16:creationId xmlns:a16="http://schemas.microsoft.com/office/drawing/2014/main" id="{6AA1BA1F-F4D5-5128-AA8C-AD994E92421A}"/>
                  </a:ext>
                </a:extLst>
              </p:cNvPr>
              <p:cNvSpPr/>
              <p:nvPr/>
            </p:nvSpPr>
            <p:spPr>
              <a:xfrm>
                <a:off x="5822907" y="2844651"/>
                <a:ext cx="47060" cy="42121"/>
              </a:xfrm>
              <a:custGeom>
                <a:avLst/>
                <a:gdLst/>
                <a:ahLst/>
                <a:cxnLst/>
                <a:rect l="l" t="t" r="r" b="b"/>
                <a:pathLst>
                  <a:path w="2182" h="1953" extrusionOk="0">
                    <a:moveTo>
                      <a:pt x="228" y="1"/>
                    </a:moveTo>
                    <a:lnTo>
                      <a:pt x="228" y="1"/>
                    </a:lnTo>
                    <a:cubicBezTo>
                      <a:pt x="0" y="267"/>
                      <a:pt x="145" y="638"/>
                      <a:pt x="330" y="1090"/>
                    </a:cubicBezTo>
                    <a:cubicBezTo>
                      <a:pt x="516" y="1563"/>
                      <a:pt x="688" y="1952"/>
                      <a:pt x="1062" y="1952"/>
                    </a:cubicBezTo>
                    <a:cubicBezTo>
                      <a:pt x="1144" y="1952"/>
                      <a:pt x="1235" y="1934"/>
                      <a:pt x="1339" y="1893"/>
                    </a:cubicBezTo>
                    <a:cubicBezTo>
                      <a:pt x="1915" y="1666"/>
                      <a:pt x="2181" y="1029"/>
                      <a:pt x="1975" y="473"/>
                    </a:cubicBezTo>
                    <a:lnTo>
                      <a:pt x="1975" y="473"/>
                    </a:lnTo>
                    <a:cubicBezTo>
                      <a:pt x="1370" y="749"/>
                      <a:pt x="973" y="874"/>
                      <a:pt x="712" y="874"/>
                    </a:cubicBezTo>
                    <a:cubicBezTo>
                      <a:pt x="290" y="874"/>
                      <a:pt x="228" y="547"/>
                      <a:pt x="22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4" name="Google Shape;5374;p49">
                <a:extLst>
                  <a:ext uri="{FF2B5EF4-FFF2-40B4-BE49-F238E27FC236}">
                    <a16:creationId xmlns:a16="http://schemas.microsoft.com/office/drawing/2014/main" id="{455B5346-3EE9-478A-FBA9-BB657A6183AA}"/>
                  </a:ext>
                </a:extLst>
              </p:cNvPr>
              <p:cNvSpPr/>
              <p:nvPr/>
            </p:nvSpPr>
            <p:spPr>
              <a:xfrm>
                <a:off x="5690677" y="2898657"/>
                <a:ext cx="51503" cy="50791"/>
              </a:xfrm>
              <a:custGeom>
                <a:avLst/>
                <a:gdLst/>
                <a:ahLst/>
                <a:cxnLst/>
                <a:rect l="l" t="t" r="r" b="b"/>
                <a:pathLst>
                  <a:path w="2388" h="2355" extrusionOk="0">
                    <a:moveTo>
                      <a:pt x="1041" y="1"/>
                    </a:moveTo>
                    <a:cubicBezTo>
                      <a:pt x="893" y="1"/>
                      <a:pt x="743" y="29"/>
                      <a:pt x="598" y="89"/>
                    </a:cubicBezTo>
                    <a:cubicBezTo>
                      <a:pt x="1" y="336"/>
                      <a:pt x="187" y="829"/>
                      <a:pt x="434" y="1447"/>
                    </a:cubicBezTo>
                    <a:cubicBezTo>
                      <a:pt x="636" y="1935"/>
                      <a:pt x="811" y="2354"/>
                      <a:pt x="1195" y="2354"/>
                    </a:cubicBezTo>
                    <a:cubicBezTo>
                      <a:pt x="1280" y="2354"/>
                      <a:pt x="1374" y="2334"/>
                      <a:pt x="1482" y="2289"/>
                    </a:cubicBezTo>
                    <a:cubicBezTo>
                      <a:pt x="2099" y="2042"/>
                      <a:pt x="2387" y="1343"/>
                      <a:pt x="2140" y="747"/>
                    </a:cubicBezTo>
                    <a:cubicBezTo>
                      <a:pt x="1953" y="279"/>
                      <a:pt x="1506" y="1"/>
                      <a:pt x="104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5" name="Google Shape;5375;p49">
                <a:extLst>
                  <a:ext uri="{FF2B5EF4-FFF2-40B4-BE49-F238E27FC236}">
                    <a16:creationId xmlns:a16="http://schemas.microsoft.com/office/drawing/2014/main" id="{479781D1-3F26-CCCD-597B-FE1D318FE7A1}"/>
                  </a:ext>
                </a:extLst>
              </p:cNvPr>
              <p:cNvSpPr/>
              <p:nvPr/>
            </p:nvSpPr>
            <p:spPr>
              <a:xfrm>
                <a:off x="5692036" y="2905472"/>
                <a:ext cx="49260" cy="48290"/>
              </a:xfrm>
              <a:custGeom>
                <a:avLst/>
                <a:gdLst/>
                <a:ahLst/>
                <a:cxnLst/>
                <a:rect l="l" t="t" r="r" b="b"/>
                <a:pathLst>
                  <a:path w="2284" h="2239" extrusionOk="0">
                    <a:moveTo>
                      <a:pt x="998" y="1"/>
                    </a:moveTo>
                    <a:cubicBezTo>
                      <a:pt x="857" y="1"/>
                      <a:pt x="715" y="27"/>
                      <a:pt x="577" y="81"/>
                    </a:cubicBezTo>
                    <a:cubicBezTo>
                      <a:pt x="1" y="327"/>
                      <a:pt x="185" y="801"/>
                      <a:pt x="412" y="1377"/>
                    </a:cubicBezTo>
                    <a:cubicBezTo>
                      <a:pt x="614" y="1850"/>
                      <a:pt x="789" y="2239"/>
                      <a:pt x="1163" y="2239"/>
                    </a:cubicBezTo>
                    <a:cubicBezTo>
                      <a:pt x="1245" y="2239"/>
                      <a:pt x="1337" y="2220"/>
                      <a:pt x="1441" y="2179"/>
                    </a:cubicBezTo>
                    <a:cubicBezTo>
                      <a:pt x="2017" y="1932"/>
                      <a:pt x="2283" y="1274"/>
                      <a:pt x="2058" y="698"/>
                    </a:cubicBezTo>
                    <a:cubicBezTo>
                      <a:pt x="1870" y="260"/>
                      <a:pt x="1445" y="1"/>
                      <a:pt x="9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6" name="Google Shape;5376;p49">
                <a:extLst>
                  <a:ext uri="{FF2B5EF4-FFF2-40B4-BE49-F238E27FC236}">
                    <a16:creationId xmlns:a16="http://schemas.microsoft.com/office/drawing/2014/main" id="{190F1356-DD25-11D7-1D40-5F24BCF859D0}"/>
                  </a:ext>
                </a:extLst>
              </p:cNvPr>
              <p:cNvSpPr/>
              <p:nvPr/>
            </p:nvSpPr>
            <p:spPr>
              <a:xfrm>
                <a:off x="5694236" y="2911640"/>
                <a:ext cx="46629" cy="42121"/>
              </a:xfrm>
              <a:custGeom>
                <a:avLst/>
                <a:gdLst/>
                <a:ahLst/>
                <a:cxnLst/>
                <a:rect l="l" t="t" r="r" b="b"/>
                <a:pathLst>
                  <a:path w="2162" h="1953" extrusionOk="0">
                    <a:moveTo>
                      <a:pt x="206" y="0"/>
                    </a:moveTo>
                    <a:cubicBezTo>
                      <a:pt x="1" y="247"/>
                      <a:pt x="124" y="639"/>
                      <a:pt x="310" y="1091"/>
                    </a:cubicBezTo>
                    <a:cubicBezTo>
                      <a:pt x="512" y="1564"/>
                      <a:pt x="687" y="1953"/>
                      <a:pt x="1061" y="1953"/>
                    </a:cubicBezTo>
                    <a:cubicBezTo>
                      <a:pt x="1143" y="1953"/>
                      <a:pt x="1235" y="1934"/>
                      <a:pt x="1339" y="1893"/>
                    </a:cubicBezTo>
                    <a:cubicBezTo>
                      <a:pt x="1893" y="1667"/>
                      <a:pt x="2161" y="1029"/>
                      <a:pt x="1956" y="474"/>
                    </a:cubicBezTo>
                    <a:lnTo>
                      <a:pt x="1956" y="474"/>
                    </a:lnTo>
                    <a:cubicBezTo>
                      <a:pt x="1350" y="749"/>
                      <a:pt x="955" y="874"/>
                      <a:pt x="697" y="874"/>
                    </a:cubicBezTo>
                    <a:cubicBezTo>
                      <a:pt x="279" y="874"/>
                      <a:pt x="219" y="547"/>
                      <a:pt x="2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7" name="Google Shape;5377;p49">
                <a:extLst>
                  <a:ext uri="{FF2B5EF4-FFF2-40B4-BE49-F238E27FC236}">
                    <a16:creationId xmlns:a16="http://schemas.microsoft.com/office/drawing/2014/main" id="{0D752C18-EC4D-6061-15E5-20B0AFAADA6E}"/>
                  </a:ext>
                </a:extLst>
              </p:cNvPr>
              <p:cNvSpPr/>
              <p:nvPr/>
            </p:nvSpPr>
            <p:spPr>
              <a:xfrm>
                <a:off x="6037224" y="2714082"/>
                <a:ext cx="51503" cy="50403"/>
              </a:xfrm>
              <a:custGeom>
                <a:avLst/>
                <a:gdLst/>
                <a:ahLst/>
                <a:cxnLst/>
                <a:rect l="l" t="t" r="r" b="b"/>
                <a:pathLst>
                  <a:path w="2388" h="2337" extrusionOk="0">
                    <a:moveTo>
                      <a:pt x="1051" y="0"/>
                    </a:moveTo>
                    <a:cubicBezTo>
                      <a:pt x="901" y="0"/>
                      <a:pt x="747" y="29"/>
                      <a:pt x="596" y="89"/>
                    </a:cubicBezTo>
                    <a:cubicBezTo>
                      <a:pt x="1" y="336"/>
                      <a:pt x="185" y="829"/>
                      <a:pt x="432" y="1425"/>
                    </a:cubicBezTo>
                    <a:cubicBezTo>
                      <a:pt x="633" y="1928"/>
                      <a:pt x="807" y="2336"/>
                      <a:pt x="1199" y="2336"/>
                    </a:cubicBezTo>
                    <a:cubicBezTo>
                      <a:pt x="1287" y="2336"/>
                      <a:pt x="1388" y="2315"/>
                      <a:pt x="1502" y="2269"/>
                    </a:cubicBezTo>
                    <a:cubicBezTo>
                      <a:pt x="2099" y="2023"/>
                      <a:pt x="2387" y="1343"/>
                      <a:pt x="2140" y="726"/>
                    </a:cubicBezTo>
                    <a:cubicBezTo>
                      <a:pt x="1953" y="275"/>
                      <a:pt x="1519" y="0"/>
                      <a:pt x="105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8" name="Google Shape;5378;p49">
                <a:extLst>
                  <a:ext uri="{FF2B5EF4-FFF2-40B4-BE49-F238E27FC236}">
                    <a16:creationId xmlns:a16="http://schemas.microsoft.com/office/drawing/2014/main" id="{A6861A84-B7E7-6B0B-B881-A4AC64EA6F42}"/>
                  </a:ext>
                </a:extLst>
              </p:cNvPr>
              <p:cNvSpPr/>
              <p:nvPr/>
            </p:nvSpPr>
            <p:spPr>
              <a:xfrm>
                <a:off x="6038992" y="2720703"/>
                <a:ext cx="49260" cy="48225"/>
              </a:xfrm>
              <a:custGeom>
                <a:avLst/>
                <a:gdLst/>
                <a:ahLst/>
                <a:cxnLst/>
                <a:rect l="l" t="t" r="r" b="b"/>
                <a:pathLst>
                  <a:path w="2284" h="2236" extrusionOk="0">
                    <a:moveTo>
                      <a:pt x="1007" y="1"/>
                    </a:moveTo>
                    <a:cubicBezTo>
                      <a:pt x="864" y="1"/>
                      <a:pt x="718" y="29"/>
                      <a:pt x="577" y="90"/>
                    </a:cubicBezTo>
                    <a:cubicBezTo>
                      <a:pt x="1" y="317"/>
                      <a:pt x="166" y="789"/>
                      <a:pt x="412" y="1365"/>
                    </a:cubicBezTo>
                    <a:cubicBezTo>
                      <a:pt x="596" y="1834"/>
                      <a:pt x="766" y="2235"/>
                      <a:pt x="1134" y="2235"/>
                    </a:cubicBezTo>
                    <a:cubicBezTo>
                      <a:pt x="1218" y="2235"/>
                      <a:pt x="1312" y="2214"/>
                      <a:pt x="1420" y="2168"/>
                    </a:cubicBezTo>
                    <a:cubicBezTo>
                      <a:pt x="1996" y="1941"/>
                      <a:pt x="2284" y="1283"/>
                      <a:pt x="2037" y="707"/>
                    </a:cubicBezTo>
                    <a:cubicBezTo>
                      <a:pt x="1866" y="272"/>
                      <a:pt x="1449" y="1"/>
                      <a:pt x="100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9" name="Google Shape;5379;p49">
                <a:extLst>
                  <a:ext uri="{FF2B5EF4-FFF2-40B4-BE49-F238E27FC236}">
                    <a16:creationId xmlns:a16="http://schemas.microsoft.com/office/drawing/2014/main" id="{25B5A841-BCDF-FCC2-DD17-19B119FE3479}"/>
                  </a:ext>
                </a:extLst>
              </p:cNvPr>
              <p:cNvSpPr/>
              <p:nvPr/>
            </p:nvSpPr>
            <p:spPr>
              <a:xfrm>
                <a:off x="6040782" y="2726634"/>
                <a:ext cx="46586" cy="42294"/>
              </a:xfrm>
              <a:custGeom>
                <a:avLst/>
                <a:gdLst/>
                <a:ahLst/>
                <a:cxnLst/>
                <a:rect l="l" t="t" r="r" b="b"/>
                <a:pathLst>
                  <a:path w="2160" h="1961" extrusionOk="0">
                    <a:moveTo>
                      <a:pt x="206" y="1"/>
                    </a:moveTo>
                    <a:lnTo>
                      <a:pt x="206" y="1"/>
                    </a:lnTo>
                    <a:cubicBezTo>
                      <a:pt x="0" y="267"/>
                      <a:pt x="143" y="659"/>
                      <a:pt x="329" y="1090"/>
                    </a:cubicBezTo>
                    <a:cubicBezTo>
                      <a:pt x="513" y="1559"/>
                      <a:pt x="683" y="1960"/>
                      <a:pt x="1051" y="1960"/>
                    </a:cubicBezTo>
                    <a:cubicBezTo>
                      <a:pt x="1135" y="1960"/>
                      <a:pt x="1229" y="1939"/>
                      <a:pt x="1337" y="1893"/>
                    </a:cubicBezTo>
                    <a:cubicBezTo>
                      <a:pt x="1893" y="1666"/>
                      <a:pt x="2160" y="1049"/>
                      <a:pt x="1975" y="473"/>
                    </a:cubicBezTo>
                    <a:lnTo>
                      <a:pt x="1975" y="473"/>
                    </a:lnTo>
                    <a:cubicBezTo>
                      <a:pt x="1362" y="748"/>
                      <a:pt x="962" y="873"/>
                      <a:pt x="701" y="873"/>
                    </a:cubicBezTo>
                    <a:cubicBezTo>
                      <a:pt x="278" y="873"/>
                      <a:pt x="218" y="547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380" name="Google Shape;5380;p49">
            <a:extLst>
              <a:ext uri="{FF2B5EF4-FFF2-40B4-BE49-F238E27FC236}">
                <a16:creationId xmlns:a16="http://schemas.microsoft.com/office/drawing/2014/main" id="{D75F461D-FB76-B2FB-B1BB-FFAD9B83D859}"/>
              </a:ext>
            </a:extLst>
          </p:cNvPr>
          <p:cNvSpPr/>
          <p:nvPr/>
        </p:nvSpPr>
        <p:spPr>
          <a:xfrm>
            <a:off x="2105025" y="286246"/>
            <a:ext cx="7105650" cy="1075750"/>
          </a:xfrm>
          <a:custGeom>
            <a:avLst/>
            <a:gdLst/>
            <a:ahLst/>
            <a:cxnLst/>
            <a:rect l="l" t="t" r="r" b="b"/>
            <a:pathLst>
              <a:path w="284226" h="43030" extrusionOk="0">
                <a:moveTo>
                  <a:pt x="0" y="38842"/>
                </a:moveTo>
                <a:cubicBezTo>
                  <a:pt x="14345" y="46015"/>
                  <a:pt x="37063" y="44054"/>
                  <a:pt x="47625" y="31984"/>
                </a:cubicBezTo>
                <a:cubicBezTo>
                  <a:pt x="53280" y="25521"/>
                  <a:pt x="59995" y="16694"/>
                  <a:pt x="57912" y="8362"/>
                </a:cubicBezTo>
                <a:cubicBezTo>
                  <a:pt x="56476" y="2619"/>
                  <a:pt x="45715" y="-2682"/>
                  <a:pt x="41529" y="1504"/>
                </a:cubicBezTo>
                <a:cubicBezTo>
                  <a:pt x="33579" y="9454"/>
                  <a:pt x="55585" y="25831"/>
                  <a:pt x="66675" y="23983"/>
                </a:cubicBezTo>
                <a:cubicBezTo>
                  <a:pt x="85298" y="20879"/>
                  <a:pt x="101161" y="3941"/>
                  <a:pt x="120015" y="4933"/>
                </a:cubicBezTo>
                <a:cubicBezTo>
                  <a:pt x="132496" y="5590"/>
                  <a:pt x="142952" y="14950"/>
                  <a:pt x="153924" y="20935"/>
                </a:cubicBezTo>
                <a:cubicBezTo>
                  <a:pt x="164006" y="26434"/>
                  <a:pt x="176572" y="29283"/>
                  <a:pt x="187833" y="27031"/>
                </a:cubicBezTo>
                <a:cubicBezTo>
                  <a:pt x="198313" y="24935"/>
                  <a:pt x="208812" y="21555"/>
                  <a:pt x="217932" y="15982"/>
                </a:cubicBezTo>
                <a:cubicBezTo>
                  <a:pt x="222531" y="13172"/>
                  <a:pt x="225964" y="7802"/>
                  <a:pt x="231267" y="6838"/>
                </a:cubicBezTo>
                <a:cubicBezTo>
                  <a:pt x="248936" y="3625"/>
                  <a:pt x="268163" y="8712"/>
                  <a:pt x="284226" y="16744"/>
                </a:cubicBezTo>
              </a:path>
            </a:pathLst>
          </a:custGeom>
          <a:noFill/>
          <a:ln w="19050" cap="flat" cmpd="sng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381" name="Google Shape;5381;p49">
            <a:extLst>
              <a:ext uri="{FF2B5EF4-FFF2-40B4-BE49-F238E27FC236}">
                <a16:creationId xmlns:a16="http://schemas.microsoft.com/office/drawing/2014/main" id="{C8C65D80-DF7D-30ED-0BB9-11E75430B9F0}"/>
              </a:ext>
            </a:extLst>
          </p:cNvPr>
          <p:cNvSpPr/>
          <p:nvPr/>
        </p:nvSpPr>
        <p:spPr>
          <a:xfrm>
            <a:off x="398739" y="2603198"/>
            <a:ext cx="1553875" cy="2911775"/>
          </a:xfrm>
          <a:custGeom>
            <a:avLst/>
            <a:gdLst/>
            <a:ahLst/>
            <a:cxnLst/>
            <a:rect l="l" t="t" r="r" b="b"/>
            <a:pathLst>
              <a:path w="62155" h="116471" extrusionOk="0">
                <a:moveTo>
                  <a:pt x="62155" y="37604"/>
                </a:moveTo>
                <a:cubicBezTo>
                  <a:pt x="46870" y="49068"/>
                  <a:pt x="17913" y="42066"/>
                  <a:pt x="5767" y="27317"/>
                </a:cubicBezTo>
                <a:cubicBezTo>
                  <a:pt x="34" y="20356"/>
                  <a:pt x="-3417" y="2222"/>
                  <a:pt x="5386" y="266"/>
                </a:cubicBezTo>
                <a:cubicBezTo>
                  <a:pt x="9306" y="-605"/>
                  <a:pt x="13976" y="1236"/>
                  <a:pt x="16816" y="4076"/>
                </a:cubicBezTo>
                <a:cubicBezTo>
                  <a:pt x="19321" y="6581"/>
                  <a:pt x="18931" y="10864"/>
                  <a:pt x="19483" y="14363"/>
                </a:cubicBezTo>
                <a:cubicBezTo>
                  <a:pt x="21028" y="24149"/>
                  <a:pt x="20196" y="34235"/>
                  <a:pt x="19102" y="44081"/>
                </a:cubicBezTo>
                <a:cubicBezTo>
                  <a:pt x="17579" y="57784"/>
                  <a:pt x="12761" y="71611"/>
                  <a:pt x="14911" y="85229"/>
                </a:cubicBezTo>
                <a:cubicBezTo>
                  <a:pt x="16647" y="96226"/>
                  <a:pt x="23201" y="105909"/>
                  <a:pt x="26722" y="116471"/>
                </a:cubicBezTo>
              </a:path>
            </a:pathLst>
          </a:custGeom>
          <a:noFill/>
          <a:ln w="19050" cap="flat" cmpd="sng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3945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9">
          <a:extLst>
            <a:ext uri="{FF2B5EF4-FFF2-40B4-BE49-F238E27FC236}">
              <a16:creationId xmlns:a16="http://schemas.microsoft.com/office/drawing/2014/main" id="{084AB83D-4418-6F6A-4EDC-F6428AE64B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90DE456-5572-7052-7415-673FABB725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" y="351303"/>
            <a:ext cx="7998124" cy="4525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7691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02">
          <a:extLst>
            <a:ext uri="{FF2B5EF4-FFF2-40B4-BE49-F238E27FC236}">
              <a16:creationId xmlns:a16="http://schemas.microsoft.com/office/drawing/2014/main" id="{450C91B3-E251-4846-7423-6AD8720328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3" name="Google Shape;5103;p49">
            <a:extLst>
              <a:ext uri="{FF2B5EF4-FFF2-40B4-BE49-F238E27FC236}">
                <a16:creationId xmlns:a16="http://schemas.microsoft.com/office/drawing/2014/main" id="{71BD7FFB-025F-F62F-43A1-CED75F44E69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922675" y="1181100"/>
            <a:ext cx="4508100" cy="278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lnSpc>
                <a:spcPct val="100000"/>
              </a:lnSpc>
            </a:pPr>
            <a:r>
              <a:rPr lang="en-US" sz="7000" dirty="0"/>
              <a:t>Seasonal analysis</a:t>
            </a:r>
            <a:endParaRPr sz="7000" dirty="0"/>
          </a:p>
        </p:txBody>
      </p:sp>
      <p:grpSp>
        <p:nvGrpSpPr>
          <p:cNvPr id="5104" name="Google Shape;5104;p49">
            <a:extLst>
              <a:ext uri="{FF2B5EF4-FFF2-40B4-BE49-F238E27FC236}">
                <a16:creationId xmlns:a16="http://schemas.microsoft.com/office/drawing/2014/main" id="{25A314C6-17FF-EFE8-AB15-0776692C738F}"/>
              </a:ext>
            </a:extLst>
          </p:cNvPr>
          <p:cNvGrpSpPr/>
          <p:nvPr/>
        </p:nvGrpSpPr>
        <p:grpSpPr>
          <a:xfrm>
            <a:off x="2046728" y="2237318"/>
            <a:ext cx="1763602" cy="1672817"/>
            <a:chOff x="4138184" y="930105"/>
            <a:chExt cx="3959591" cy="3755764"/>
          </a:xfrm>
        </p:grpSpPr>
        <p:sp>
          <p:nvSpPr>
            <p:cNvPr id="5105" name="Google Shape;5105;p49">
              <a:extLst>
                <a:ext uri="{FF2B5EF4-FFF2-40B4-BE49-F238E27FC236}">
                  <a16:creationId xmlns:a16="http://schemas.microsoft.com/office/drawing/2014/main" id="{83B196CE-2C13-8D15-7E0C-6501EDEE48DB}"/>
                </a:ext>
              </a:extLst>
            </p:cNvPr>
            <p:cNvSpPr/>
            <p:nvPr/>
          </p:nvSpPr>
          <p:spPr>
            <a:xfrm>
              <a:off x="5909881" y="2233489"/>
              <a:ext cx="2187893" cy="2136822"/>
            </a:xfrm>
            <a:custGeom>
              <a:avLst/>
              <a:gdLst/>
              <a:ahLst/>
              <a:cxnLst/>
              <a:rect l="l" t="t" r="r" b="b"/>
              <a:pathLst>
                <a:path w="101444" h="99076" extrusionOk="0">
                  <a:moveTo>
                    <a:pt x="14196" y="0"/>
                  </a:moveTo>
                  <a:lnTo>
                    <a:pt x="13949" y="247"/>
                  </a:lnTo>
                  <a:cubicBezTo>
                    <a:pt x="13167" y="1029"/>
                    <a:pt x="14217" y="2900"/>
                    <a:pt x="15657" y="4361"/>
                  </a:cubicBezTo>
                  <a:lnTo>
                    <a:pt x="47276" y="36103"/>
                  </a:lnTo>
                  <a:lnTo>
                    <a:pt x="49374" y="38223"/>
                  </a:lnTo>
                  <a:cubicBezTo>
                    <a:pt x="38492" y="44025"/>
                    <a:pt x="28062" y="50051"/>
                    <a:pt x="19956" y="55257"/>
                  </a:cubicBezTo>
                  <a:lnTo>
                    <a:pt x="640" y="54413"/>
                  </a:lnTo>
                  <a:lnTo>
                    <a:pt x="495" y="54577"/>
                  </a:lnTo>
                  <a:cubicBezTo>
                    <a:pt x="1" y="55194"/>
                    <a:pt x="105" y="56080"/>
                    <a:pt x="722" y="56574"/>
                  </a:cubicBezTo>
                  <a:lnTo>
                    <a:pt x="8806" y="63012"/>
                  </a:lnTo>
                  <a:cubicBezTo>
                    <a:pt x="3808" y="66983"/>
                    <a:pt x="3602" y="68320"/>
                    <a:pt x="3972" y="69060"/>
                  </a:cubicBezTo>
                  <a:cubicBezTo>
                    <a:pt x="4166" y="69418"/>
                    <a:pt x="4567" y="69740"/>
                    <a:pt x="5666" y="69740"/>
                  </a:cubicBezTo>
                  <a:cubicBezTo>
                    <a:pt x="6782" y="69740"/>
                    <a:pt x="8617" y="69408"/>
                    <a:pt x="11686" y="68443"/>
                  </a:cubicBezTo>
                  <a:lnTo>
                    <a:pt x="12489" y="78729"/>
                  </a:lnTo>
                  <a:cubicBezTo>
                    <a:pt x="12530" y="79121"/>
                    <a:pt x="12695" y="79470"/>
                    <a:pt x="12983" y="79717"/>
                  </a:cubicBezTo>
                  <a:cubicBezTo>
                    <a:pt x="13234" y="79932"/>
                    <a:pt x="13548" y="80054"/>
                    <a:pt x="13884" y="80054"/>
                  </a:cubicBezTo>
                  <a:cubicBezTo>
                    <a:pt x="13932" y="80054"/>
                    <a:pt x="13982" y="80051"/>
                    <a:pt x="14031" y="80046"/>
                  </a:cubicBezTo>
                  <a:lnTo>
                    <a:pt x="14237" y="80026"/>
                  </a:lnTo>
                  <a:lnTo>
                    <a:pt x="14258" y="79985"/>
                  </a:lnTo>
                  <a:lnTo>
                    <a:pt x="14319" y="79985"/>
                  </a:lnTo>
                  <a:lnTo>
                    <a:pt x="21561" y="68176"/>
                  </a:lnTo>
                  <a:lnTo>
                    <a:pt x="21582" y="68176"/>
                  </a:lnTo>
                  <a:lnTo>
                    <a:pt x="24421" y="63527"/>
                  </a:lnTo>
                  <a:cubicBezTo>
                    <a:pt x="33163" y="59762"/>
                    <a:pt x="43902" y="54558"/>
                    <a:pt x="54703" y="48838"/>
                  </a:cubicBezTo>
                  <a:lnTo>
                    <a:pt x="55505" y="52007"/>
                  </a:lnTo>
                  <a:lnTo>
                    <a:pt x="63981" y="95351"/>
                  </a:lnTo>
                  <a:cubicBezTo>
                    <a:pt x="64351" y="97244"/>
                    <a:pt x="65236" y="99076"/>
                    <a:pt x="66265" y="99076"/>
                  </a:cubicBezTo>
                  <a:lnTo>
                    <a:pt x="66430" y="99076"/>
                  </a:lnTo>
                  <a:lnTo>
                    <a:pt x="66759" y="99013"/>
                  </a:lnTo>
                  <a:lnTo>
                    <a:pt x="66759" y="98994"/>
                  </a:lnTo>
                  <a:lnTo>
                    <a:pt x="66800" y="98994"/>
                  </a:lnTo>
                  <a:lnTo>
                    <a:pt x="68322" y="70645"/>
                  </a:lnTo>
                  <a:cubicBezTo>
                    <a:pt x="68671" y="70480"/>
                    <a:pt x="69000" y="70294"/>
                    <a:pt x="69351" y="70110"/>
                  </a:cubicBezTo>
                  <a:cubicBezTo>
                    <a:pt x="69433" y="70069"/>
                    <a:pt x="69515" y="70028"/>
                    <a:pt x="69576" y="69987"/>
                  </a:cubicBezTo>
                  <a:cubicBezTo>
                    <a:pt x="71614" y="68917"/>
                    <a:pt x="73444" y="67785"/>
                    <a:pt x="74760" y="66797"/>
                  </a:cubicBezTo>
                  <a:cubicBezTo>
                    <a:pt x="76777" y="65296"/>
                    <a:pt x="76839" y="64679"/>
                    <a:pt x="76633" y="64287"/>
                  </a:cubicBezTo>
                  <a:cubicBezTo>
                    <a:pt x="76511" y="64078"/>
                    <a:pt x="76301" y="63892"/>
                    <a:pt x="75762" y="63892"/>
                  </a:cubicBezTo>
                  <a:cubicBezTo>
                    <a:pt x="75297" y="63892"/>
                    <a:pt x="74590" y="64030"/>
                    <a:pt x="73485" y="64411"/>
                  </a:cubicBezTo>
                  <a:cubicBezTo>
                    <a:pt x="72107" y="64905"/>
                    <a:pt x="70379" y="65667"/>
                    <a:pt x="68548" y="66613"/>
                  </a:cubicBezTo>
                  <a:lnTo>
                    <a:pt x="68753" y="62910"/>
                  </a:lnTo>
                  <a:lnTo>
                    <a:pt x="68816" y="62888"/>
                  </a:lnTo>
                  <a:lnTo>
                    <a:pt x="68816" y="62024"/>
                  </a:lnTo>
                  <a:cubicBezTo>
                    <a:pt x="68877" y="61983"/>
                    <a:pt x="68939" y="61964"/>
                    <a:pt x="69022" y="61922"/>
                  </a:cubicBezTo>
                  <a:cubicBezTo>
                    <a:pt x="69617" y="61634"/>
                    <a:pt x="70235" y="61325"/>
                    <a:pt x="70852" y="60996"/>
                  </a:cubicBezTo>
                  <a:cubicBezTo>
                    <a:pt x="71263" y="60770"/>
                    <a:pt x="71655" y="60565"/>
                    <a:pt x="72045" y="60338"/>
                  </a:cubicBezTo>
                  <a:cubicBezTo>
                    <a:pt x="73589" y="59474"/>
                    <a:pt x="74966" y="58590"/>
                    <a:pt x="76016" y="57808"/>
                  </a:cubicBezTo>
                  <a:cubicBezTo>
                    <a:pt x="76345" y="57561"/>
                    <a:pt x="76592" y="57355"/>
                    <a:pt x="76818" y="57169"/>
                  </a:cubicBezTo>
                  <a:cubicBezTo>
                    <a:pt x="78052" y="56100"/>
                    <a:pt x="78073" y="55606"/>
                    <a:pt x="77909" y="55277"/>
                  </a:cubicBezTo>
                  <a:cubicBezTo>
                    <a:pt x="77789" y="55071"/>
                    <a:pt x="77583" y="54893"/>
                    <a:pt x="77062" y="54893"/>
                  </a:cubicBezTo>
                  <a:cubicBezTo>
                    <a:pt x="76598" y="54893"/>
                    <a:pt x="75885" y="55034"/>
                    <a:pt x="74760" y="55422"/>
                  </a:cubicBezTo>
                  <a:cubicBezTo>
                    <a:pt x="74472" y="55524"/>
                    <a:pt x="74143" y="55647"/>
                    <a:pt x="73814" y="55771"/>
                  </a:cubicBezTo>
                  <a:cubicBezTo>
                    <a:pt x="72437" y="56305"/>
                    <a:pt x="70852" y="57046"/>
                    <a:pt x="69227" y="57910"/>
                  </a:cubicBezTo>
                  <a:cubicBezTo>
                    <a:pt x="69145" y="57951"/>
                    <a:pt x="69083" y="57992"/>
                    <a:pt x="69000" y="58033"/>
                  </a:cubicBezTo>
                  <a:lnTo>
                    <a:pt x="69186" y="54906"/>
                  </a:lnTo>
                  <a:cubicBezTo>
                    <a:pt x="69741" y="54618"/>
                    <a:pt x="70297" y="54330"/>
                    <a:pt x="70873" y="54023"/>
                  </a:cubicBezTo>
                  <a:cubicBezTo>
                    <a:pt x="70975" y="53982"/>
                    <a:pt x="71531" y="53672"/>
                    <a:pt x="72333" y="53220"/>
                  </a:cubicBezTo>
                  <a:cubicBezTo>
                    <a:pt x="75501" y="51431"/>
                    <a:pt x="82578" y="47212"/>
                    <a:pt x="81673" y="45506"/>
                  </a:cubicBezTo>
                  <a:cubicBezTo>
                    <a:pt x="81501" y="45181"/>
                    <a:pt x="81095" y="45043"/>
                    <a:pt x="80528" y="45043"/>
                  </a:cubicBezTo>
                  <a:cubicBezTo>
                    <a:pt x="79873" y="45043"/>
                    <a:pt x="79003" y="45228"/>
                    <a:pt x="78032" y="45526"/>
                  </a:cubicBezTo>
                  <a:cubicBezTo>
                    <a:pt x="75029" y="46431"/>
                    <a:pt x="71038" y="48386"/>
                    <a:pt x="69494" y="49187"/>
                  </a:cubicBezTo>
                  <a:lnTo>
                    <a:pt x="69535" y="48323"/>
                  </a:lnTo>
                  <a:lnTo>
                    <a:pt x="69659" y="45917"/>
                  </a:lnTo>
                  <a:lnTo>
                    <a:pt x="69968" y="40424"/>
                  </a:lnTo>
                  <a:cubicBezTo>
                    <a:pt x="70009" y="40404"/>
                    <a:pt x="70029" y="40382"/>
                    <a:pt x="70070" y="40363"/>
                  </a:cubicBezTo>
                  <a:cubicBezTo>
                    <a:pt x="70379" y="40198"/>
                    <a:pt x="70709" y="39992"/>
                    <a:pt x="71038" y="39806"/>
                  </a:cubicBezTo>
                  <a:cubicBezTo>
                    <a:pt x="71222" y="39683"/>
                    <a:pt x="71428" y="39581"/>
                    <a:pt x="71614" y="39477"/>
                  </a:cubicBezTo>
                  <a:cubicBezTo>
                    <a:pt x="71675" y="39436"/>
                    <a:pt x="71757" y="39395"/>
                    <a:pt x="71839" y="39334"/>
                  </a:cubicBezTo>
                  <a:cubicBezTo>
                    <a:pt x="74020" y="38059"/>
                    <a:pt x="76222" y="36762"/>
                    <a:pt x="78381" y="35467"/>
                  </a:cubicBezTo>
                  <a:cubicBezTo>
                    <a:pt x="88338" y="29418"/>
                    <a:pt x="101443" y="20860"/>
                    <a:pt x="100826" y="17898"/>
                  </a:cubicBezTo>
                  <a:lnTo>
                    <a:pt x="100846" y="17528"/>
                  </a:lnTo>
                  <a:lnTo>
                    <a:pt x="100703" y="17610"/>
                  </a:lnTo>
                  <a:cubicBezTo>
                    <a:pt x="100440" y="17209"/>
                    <a:pt x="99845" y="17029"/>
                    <a:pt x="98986" y="17029"/>
                  </a:cubicBezTo>
                  <a:cubicBezTo>
                    <a:pt x="92656" y="17029"/>
                    <a:pt x="72016" y="26829"/>
                    <a:pt x="64825" y="30343"/>
                  </a:cubicBezTo>
                  <a:lnTo>
                    <a:pt x="58406" y="26497"/>
                  </a:lnTo>
                  <a:lnTo>
                    <a:pt x="57748" y="26105"/>
                  </a:lnTo>
                  <a:cubicBezTo>
                    <a:pt x="60258" y="24706"/>
                    <a:pt x="68177" y="20098"/>
                    <a:pt x="67231" y="18309"/>
                  </a:cubicBezTo>
                  <a:cubicBezTo>
                    <a:pt x="67094" y="18044"/>
                    <a:pt x="66825" y="17807"/>
                    <a:pt x="66112" y="17807"/>
                  </a:cubicBezTo>
                  <a:cubicBezTo>
                    <a:pt x="65440" y="17807"/>
                    <a:pt x="64371" y="18018"/>
                    <a:pt x="62644" y="18617"/>
                  </a:cubicBezTo>
                  <a:cubicBezTo>
                    <a:pt x="60258" y="19440"/>
                    <a:pt x="57233" y="20819"/>
                    <a:pt x="54106" y="22465"/>
                  </a:cubicBezTo>
                  <a:cubicBezTo>
                    <a:pt x="53675" y="22690"/>
                    <a:pt x="53263" y="22937"/>
                    <a:pt x="52830" y="23164"/>
                  </a:cubicBezTo>
                  <a:lnTo>
                    <a:pt x="51061" y="22095"/>
                  </a:lnTo>
                  <a:lnTo>
                    <a:pt x="50156" y="21560"/>
                  </a:lnTo>
                  <a:cubicBezTo>
                    <a:pt x="52111" y="20510"/>
                    <a:pt x="53859" y="19420"/>
                    <a:pt x="55135" y="18474"/>
                  </a:cubicBezTo>
                  <a:cubicBezTo>
                    <a:pt x="57172" y="16952"/>
                    <a:pt x="57233" y="16334"/>
                    <a:pt x="57007" y="15943"/>
                  </a:cubicBezTo>
                  <a:cubicBezTo>
                    <a:pt x="56872" y="15689"/>
                    <a:pt x="56560" y="15582"/>
                    <a:pt x="56131" y="15582"/>
                  </a:cubicBezTo>
                  <a:cubicBezTo>
                    <a:pt x="54095" y="15582"/>
                    <a:pt x="49414" y="17998"/>
                    <a:pt x="48326" y="18576"/>
                  </a:cubicBezTo>
                  <a:cubicBezTo>
                    <a:pt x="47770" y="18885"/>
                    <a:pt x="47215" y="19193"/>
                    <a:pt x="46700" y="19481"/>
                  </a:cubicBezTo>
                  <a:lnTo>
                    <a:pt x="43120" y="17342"/>
                  </a:lnTo>
                  <a:lnTo>
                    <a:pt x="42771" y="17136"/>
                  </a:lnTo>
                  <a:cubicBezTo>
                    <a:pt x="44972" y="15902"/>
                    <a:pt x="49498" y="13186"/>
                    <a:pt x="48839" y="11952"/>
                  </a:cubicBezTo>
                  <a:cubicBezTo>
                    <a:pt x="48704" y="11699"/>
                    <a:pt x="48395" y="11592"/>
                    <a:pt x="47970" y="11592"/>
                  </a:cubicBezTo>
                  <a:cubicBezTo>
                    <a:pt x="45937" y="11592"/>
                    <a:pt x="41247" y="14028"/>
                    <a:pt x="40158" y="14606"/>
                  </a:cubicBezTo>
                  <a:cubicBezTo>
                    <a:pt x="39870" y="14750"/>
                    <a:pt x="39582" y="14894"/>
                    <a:pt x="39315" y="15059"/>
                  </a:cubicBezTo>
                  <a:lnTo>
                    <a:pt x="14196" y="0"/>
                  </a:lnTo>
                  <a:close/>
                </a:path>
              </a:pathLst>
            </a:custGeom>
            <a:solidFill>
              <a:srgbClr val="13394F">
                <a:alpha val="34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106" name="Google Shape;5106;p49">
              <a:extLst>
                <a:ext uri="{FF2B5EF4-FFF2-40B4-BE49-F238E27FC236}">
                  <a16:creationId xmlns:a16="http://schemas.microsoft.com/office/drawing/2014/main" id="{03479C6E-360D-BE05-35AE-6A9C8303EDD5}"/>
                </a:ext>
              </a:extLst>
            </p:cNvPr>
            <p:cNvGrpSpPr/>
            <p:nvPr/>
          </p:nvGrpSpPr>
          <p:grpSpPr>
            <a:xfrm>
              <a:off x="4138184" y="930105"/>
              <a:ext cx="3868174" cy="3755764"/>
              <a:chOff x="4138184" y="930105"/>
              <a:chExt cx="3868174" cy="3755764"/>
            </a:xfrm>
          </p:grpSpPr>
          <p:sp>
            <p:nvSpPr>
              <p:cNvPr id="5107" name="Google Shape;5107;p49">
                <a:extLst>
                  <a:ext uri="{FF2B5EF4-FFF2-40B4-BE49-F238E27FC236}">
                    <a16:creationId xmlns:a16="http://schemas.microsoft.com/office/drawing/2014/main" id="{4B225842-6D00-E356-2FD8-3D42F273CE90}"/>
                  </a:ext>
                </a:extLst>
              </p:cNvPr>
              <p:cNvSpPr/>
              <p:nvPr/>
            </p:nvSpPr>
            <p:spPr>
              <a:xfrm>
                <a:off x="4138184" y="930105"/>
                <a:ext cx="3868174" cy="3755764"/>
              </a:xfrm>
              <a:custGeom>
                <a:avLst/>
                <a:gdLst/>
                <a:ahLst/>
                <a:cxnLst/>
                <a:rect l="l" t="t" r="r" b="b"/>
                <a:pathLst>
                  <a:path w="179352" h="174140" extrusionOk="0">
                    <a:moveTo>
                      <a:pt x="24442" y="1"/>
                    </a:moveTo>
                    <a:lnTo>
                      <a:pt x="24442" y="1"/>
                    </a:lnTo>
                    <a:cubicBezTo>
                      <a:pt x="23537" y="886"/>
                      <a:pt x="24915" y="3704"/>
                      <a:pt x="27466" y="6276"/>
                    </a:cubicBezTo>
                    <a:lnTo>
                      <a:pt x="88011" y="67066"/>
                    </a:lnTo>
                    <a:cubicBezTo>
                      <a:pt x="87846" y="67170"/>
                      <a:pt x="87660" y="67252"/>
                      <a:pt x="87495" y="67354"/>
                    </a:cubicBezTo>
                    <a:cubicBezTo>
                      <a:pt x="67109" y="78175"/>
                      <a:pt x="48778" y="88832"/>
                      <a:pt x="34748" y="97842"/>
                    </a:cubicBezTo>
                    <a:lnTo>
                      <a:pt x="598" y="96361"/>
                    </a:lnTo>
                    <a:lnTo>
                      <a:pt x="598" y="96361"/>
                    </a:lnTo>
                    <a:cubicBezTo>
                      <a:pt x="1" y="97123"/>
                      <a:pt x="124" y="98254"/>
                      <a:pt x="886" y="98871"/>
                    </a:cubicBezTo>
                    <a:lnTo>
                      <a:pt x="15967" y="110885"/>
                    </a:lnTo>
                    <a:cubicBezTo>
                      <a:pt x="9403" y="115987"/>
                      <a:pt x="6029" y="119670"/>
                      <a:pt x="6852" y="121253"/>
                    </a:cubicBezTo>
                    <a:cubicBezTo>
                      <a:pt x="7150" y="121805"/>
                      <a:pt x="7957" y="122070"/>
                      <a:pt x="9222" y="122070"/>
                    </a:cubicBezTo>
                    <a:cubicBezTo>
                      <a:pt x="11547" y="122070"/>
                      <a:pt x="15419" y="121177"/>
                      <a:pt x="20534" y="119525"/>
                    </a:cubicBezTo>
                    <a:lnTo>
                      <a:pt x="22056" y="138720"/>
                    </a:lnTo>
                    <a:cubicBezTo>
                      <a:pt x="22114" y="139657"/>
                      <a:pt x="22914" y="140372"/>
                      <a:pt x="23840" y="140372"/>
                    </a:cubicBezTo>
                    <a:cubicBezTo>
                      <a:pt x="23889" y="140372"/>
                      <a:pt x="23939" y="140370"/>
                      <a:pt x="23990" y="140366"/>
                    </a:cubicBezTo>
                    <a:lnTo>
                      <a:pt x="41866" y="111255"/>
                    </a:lnTo>
                    <a:cubicBezTo>
                      <a:pt x="57172" y="104672"/>
                      <a:pt x="76284" y="95477"/>
                      <a:pt x="96671" y="84635"/>
                    </a:cubicBezTo>
                    <a:lnTo>
                      <a:pt x="97041" y="84451"/>
                    </a:lnTo>
                    <a:lnTo>
                      <a:pt x="113397" y="168117"/>
                    </a:lnTo>
                    <a:cubicBezTo>
                      <a:pt x="114067" y="171506"/>
                      <a:pt x="115529" y="174140"/>
                      <a:pt x="116736" y="174140"/>
                    </a:cubicBezTo>
                    <a:cubicBezTo>
                      <a:pt x="116789" y="174140"/>
                      <a:pt x="116842" y="174134"/>
                      <a:pt x="116894" y="174124"/>
                    </a:cubicBezTo>
                    <a:lnTo>
                      <a:pt x="119651" y="123949"/>
                    </a:lnTo>
                    <a:cubicBezTo>
                      <a:pt x="120493" y="123538"/>
                      <a:pt x="121379" y="123085"/>
                      <a:pt x="122263" y="122633"/>
                    </a:cubicBezTo>
                    <a:cubicBezTo>
                      <a:pt x="129608" y="118724"/>
                      <a:pt x="135080" y="114629"/>
                      <a:pt x="134463" y="113477"/>
                    </a:cubicBezTo>
                    <a:cubicBezTo>
                      <a:pt x="134356" y="113272"/>
                      <a:pt x="134065" y="113175"/>
                      <a:pt x="133616" y="113175"/>
                    </a:cubicBezTo>
                    <a:cubicBezTo>
                      <a:pt x="131540" y="113175"/>
                      <a:pt x="126100" y="115259"/>
                      <a:pt x="120062" y="118456"/>
                    </a:cubicBezTo>
                    <a:cubicBezTo>
                      <a:pt x="120021" y="118477"/>
                      <a:pt x="119980" y="118497"/>
                      <a:pt x="119958" y="118518"/>
                    </a:cubicBezTo>
                    <a:lnTo>
                      <a:pt x="120493" y="108663"/>
                    </a:lnTo>
                    <a:cubicBezTo>
                      <a:pt x="121790" y="108046"/>
                      <a:pt x="123148" y="107388"/>
                      <a:pt x="124525" y="106647"/>
                    </a:cubicBezTo>
                    <a:cubicBezTo>
                      <a:pt x="131871" y="102738"/>
                      <a:pt x="137343" y="98645"/>
                      <a:pt x="136726" y="97493"/>
                    </a:cubicBezTo>
                    <a:cubicBezTo>
                      <a:pt x="136619" y="97288"/>
                      <a:pt x="136328" y="97191"/>
                      <a:pt x="135878" y="97191"/>
                    </a:cubicBezTo>
                    <a:cubicBezTo>
                      <a:pt x="133802" y="97191"/>
                      <a:pt x="128362" y="99275"/>
                      <a:pt x="122325" y="102472"/>
                    </a:cubicBezTo>
                    <a:cubicBezTo>
                      <a:pt x="121790" y="102760"/>
                      <a:pt x="121296" y="103026"/>
                      <a:pt x="120781" y="103314"/>
                    </a:cubicBezTo>
                    <a:lnTo>
                      <a:pt x="121193" y="96012"/>
                    </a:lnTo>
                    <a:cubicBezTo>
                      <a:pt x="122304" y="95456"/>
                      <a:pt x="123415" y="94880"/>
                      <a:pt x="124567" y="94284"/>
                    </a:cubicBezTo>
                    <a:cubicBezTo>
                      <a:pt x="135922" y="88256"/>
                      <a:pt x="144357" y="81919"/>
                      <a:pt x="143411" y="80150"/>
                    </a:cubicBezTo>
                    <a:cubicBezTo>
                      <a:pt x="143244" y="79835"/>
                      <a:pt x="142793" y="79685"/>
                      <a:pt x="142100" y="79685"/>
                    </a:cubicBezTo>
                    <a:cubicBezTo>
                      <a:pt x="138947" y="79685"/>
                      <a:pt x="130787" y="82791"/>
                      <a:pt x="121645" y="87597"/>
                    </a:cubicBezTo>
                    <a:lnTo>
                      <a:pt x="122592" y="70338"/>
                    </a:lnTo>
                    <a:cubicBezTo>
                      <a:pt x="156269" y="51020"/>
                      <a:pt x="179351" y="34583"/>
                      <a:pt x="177314" y="30736"/>
                    </a:cubicBezTo>
                    <a:cubicBezTo>
                      <a:pt x="177018" y="30181"/>
                      <a:pt x="176211" y="29913"/>
                      <a:pt x="174939" y="29913"/>
                    </a:cubicBezTo>
                    <a:cubicBezTo>
                      <a:pt x="167445" y="29913"/>
                      <a:pt x="143845" y="39208"/>
                      <a:pt x="114157" y="53735"/>
                    </a:cubicBezTo>
                    <a:lnTo>
                      <a:pt x="100148" y="45342"/>
                    </a:lnTo>
                    <a:cubicBezTo>
                      <a:pt x="110887" y="39521"/>
                      <a:pt x="118704" y="33575"/>
                      <a:pt x="117778" y="31868"/>
                    </a:cubicBezTo>
                    <a:cubicBezTo>
                      <a:pt x="117614" y="31554"/>
                      <a:pt x="117165" y="31405"/>
                      <a:pt x="116475" y="31405"/>
                    </a:cubicBezTo>
                    <a:cubicBezTo>
                      <a:pt x="113272" y="31405"/>
                      <a:pt x="104861" y="34623"/>
                      <a:pt x="95519" y="39582"/>
                    </a:cubicBezTo>
                    <a:cubicBezTo>
                      <a:pt x="94635" y="40056"/>
                      <a:pt x="93749" y="40528"/>
                      <a:pt x="92885" y="41002"/>
                    </a:cubicBezTo>
                    <a:lnTo>
                      <a:pt x="86653" y="37258"/>
                    </a:lnTo>
                    <a:cubicBezTo>
                      <a:pt x="86919" y="37134"/>
                      <a:pt x="87188" y="36990"/>
                      <a:pt x="87476" y="36846"/>
                    </a:cubicBezTo>
                    <a:cubicBezTo>
                      <a:pt x="94819" y="32938"/>
                      <a:pt x="100272" y="28843"/>
                      <a:pt x="99674" y="27691"/>
                    </a:cubicBezTo>
                    <a:cubicBezTo>
                      <a:pt x="99564" y="27486"/>
                      <a:pt x="99270" y="27389"/>
                      <a:pt x="98819" y="27389"/>
                    </a:cubicBezTo>
                    <a:cubicBezTo>
                      <a:pt x="96732" y="27389"/>
                      <a:pt x="91292" y="29473"/>
                      <a:pt x="85254" y="32669"/>
                    </a:cubicBezTo>
                    <a:cubicBezTo>
                      <a:pt x="84122" y="33287"/>
                      <a:pt x="83032" y="33884"/>
                      <a:pt x="82003" y="34480"/>
                    </a:cubicBezTo>
                    <a:lnTo>
                      <a:pt x="73569" y="29440"/>
                    </a:lnTo>
                    <a:cubicBezTo>
                      <a:pt x="80605" y="25634"/>
                      <a:pt x="85748" y="21725"/>
                      <a:pt x="85150" y="20614"/>
                    </a:cubicBezTo>
                    <a:cubicBezTo>
                      <a:pt x="85044" y="20409"/>
                      <a:pt x="84753" y="20312"/>
                      <a:pt x="84305" y="20312"/>
                    </a:cubicBezTo>
                    <a:cubicBezTo>
                      <a:pt x="82231" y="20312"/>
                      <a:pt x="76790" y="22400"/>
                      <a:pt x="70750" y="25614"/>
                    </a:cubicBezTo>
                    <a:cubicBezTo>
                      <a:pt x="70113" y="25943"/>
                      <a:pt x="69496" y="26292"/>
                      <a:pt x="68878" y="26621"/>
                    </a:cubicBezTo>
                    <a:lnTo>
                      <a:pt x="68878" y="26621"/>
                    </a:lnTo>
                    <a:lnTo>
                      <a:pt x="2444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8" name="Google Shape;5108;p49">
                <a:extLst>
                  <a:ext uri="{FF2B5EF4-FFF2-40B4-BE49-F238E27FC236}">
                    <a16:creationId xmlns:a16="http://schemas.microsoft.com/office/drawing/2014/main" id="{FAA4038D-B76F-5168-F30D-062B1E09AB0C}"/>
                  </a:ext>
                </a:extLst>
              </p:cNvPr>
              <p:cNvSpPr/>
              <p:nvPr/>
            </p:nvSpPr>
            <p:spPr>
              <a:xfrm>
                <a:off x="4286848" y="1607173"/>
                <a:ext cx="3675555" cy="3078221"/>
              </a:xfrm>
              <a:custGeom>
                <a:avLst/>
                <a:gdLst/>
                <a:ahLst/>
                <a:cxnLst/>
                <a:rect l="l" t="t" r="r" b="b"/>
                <a:pathLst>
                  <a:path w="170421" h="142725" extrusionOk="0">
                    <a:moveTo>
                      <a:pt x="170421" y="1"/>
                    </a:moveTo>
                    <a:lnTo>
                      <a:pt x="63" y="88914"/>
                    </a:lnTo>
                    <a:lnTo>
                      <a:pt x="63" y="88914"/>
                    </a:lnTo>
                    <a:cubicBezTo>
                      <a:pt x="0" y="89243"/>
                      <a:pt x="0" y="89531"/>
                      <a:pt x="124" y="89758"/>
                    </a:cubicBezTo>
                    <a:cubicBezTo>
                      <a:pt x="423" y="90320"/>
                      <a:pt x="1237" y="90589"/>
                      <a:pt x="2515" y="90589"/>
                    </a:cubicBezTo>
                    <a:cubicBezTo>
                      <a:pt x="4841" y="90589"/>
                      <a:pt x="8706" y="89697"/>
                      <a:pt x="13805" y="88050"/>
                    </a:cubicBezTo>
                    <a:lnTo>
                      <a:pt x="15306" y="107245"/>
                    </a:lnTo>
                    <a:cubicBezTo>
                      <a:pt x="15384" y="108182"/>
                      <a:pt x="16167" y="108897"/>
                      <a:pt x="17090" y="108897"/>
                    </a:cubicBezTo>
                    <a:cubicBezTo>
                      <a:pt x="17140" y="108897"/>
                      <a:pt x="17190" y="108895"/>
                      <a:pt x="17240" y="108891"/>
                    </a:cubicBezTo>
                    <a:lnTo>
                      <a:pt x="35097" y="79801"/>
                    </a:lnTo>
                    <a:cubicBezTo>
                      <a:pt x="50383" y="73238"/>
                      <a:pt x="69452" y="64043"/>
                      <a:pt x="89819" y="53222"/>
                    </a:cubicBezTo>
                    <a:lnTo>
                      <a:pt x="90189" y="53036"/>
                    </a:lnTo>
                    <a:lnTo>
                      <a:pt x="106565" y="136683"/>
                    </a:lnTo>
                    <a:cubicBezTo>
                      <a:pt x="107237" y="140103"/>
                      <a:pt x="108726" y="142724"/>
                      <a:pt x="109918" y="142724"/>
                    </a:cubicBezTo>
                    <a:cubicBezTo>
                      <a:pt x="109966" y="142724"/>
                      <a:pt x="110014" y="142720"/>
                      <a:pt x="110062" y="142711"/>
                    </a:cubicBezTo>
                    <a:lnTo>
                      <a:pt x="112799" y="92556"/>
                    </a:lnTo>
                    <a:cubicBezTo>
                      <a:pt x="113641" y="92123"/>
                      <a:pt x="114505" y="91692"/>
                      <a:pt x="115391" y="91218"/>
                    </a:cubicBezTo>
                    <a:cubicBezTo>
                      <a:pt x="122734" y="87331"/>
                      <a:pt x="128187" y="83236"/>
                      <a:pt x="127570" y="82084"/>
                    </a:cubicBezTo>
                    <a:cubicBezTo>
                      <a:pt x="127463" y="81878"/>
                      <a:pt x="127170" y="81780"/>
                      <a:pt x="126718" y="81780"/>
                    </a:cubicBezTo>
                    <a:cubicBezTo>
                      <a:pt x="124642" y="81780"/>
                      <a:pt x="119221" y="83852"/>
                      <a:pt x="113189" y="87063"/>
                    </a:cubicBezTo>
                    <a:cubicBezTo>
                      <a:pt x="113148" y="87084"/>
                      <a:pt x="113128" y="87104"/>
                      <a:pt x="113087" y="87104"/>
                    </a:cubicBezTo>
                    <a:lnTo>
                      <a:pt x="113622" y="77250"/>
                    </a:lnTo>
                    <a:cubicBezTo>
                      <a:pt x="114917" y="76653"/>
                      <a:pt x="116255" y="75975"/>
                      <a:pt x="117654" y="75234"/>
                    </a:cubicBezTo>
                    <a:cubicBezTo>
                      <a:pt x="124997" y="71345"/>
                      <a:pt x="130450" y="67252"/>
                      <a:pt x="129833" y="66100"/>
                    </a:cubicBezTo>
                    <a:cubicBezTo>
                      <a:pt x="129723" y="65895"/>
                      <a:pt x="129429" y="65798"/>
                      <a:pt x="128978" y="65798"/>
                    </a:cubicBezTo>
                    <a:cubicBezTo>
                      <a:pt x="126896" y="65798"/>
                      <a:pt x="121469" y="67882"/>
                      <a:pt x="115432" y="71079"/>
                    </a:cubicBezTo>
                    <a:cubicBezTo>
                      <a:pt x="114917" y="71367"/>
                      <a:pt x="114403" y="71633"/>
                      <a:pt x="113910" y="71921"/>
                    </a:cubicBezTo>
                    <a:lnTo>
                      <a:pt x="114300" y="64619"/>
                    </a:lnTo>
                    <a:cubicBezTo>
                      <a:pt x="115411" y="64063"/>
                      <a:pt x="116543" y="63487"/>
                      <a:pt x="117674" y="62870"/>
                    </a:cubicBezTo>
                    <a:cubicBezTo>
                      <a:pt x="129010" y="56863"/>
                      <a:pt x="137444" y="50548"/>
                      <a:pt x="136498" y="48757"/>
                    </a:cubicBezTo>
                    <a:cubicBezTo>
                      <a:pt x="136331" y="48442"/>
                      <a:pt x="135880" y="48292"/>
                      <a:pt x="135187" y="48292"/>
                    </a:cubicBezTo>
                    <a:cubicBezTo>
                      <a:pt x="132034" y="48292"/>
                      <a:pt x="123877" y="51398"/>
                      <a:pt x="114752" y="56204"/>
                    </a:cubicBezTo>
                    <a:lnTo>
                      <a:pt x="114752" y="56204"/>
                    </a:lnTo>
                    <a:lnTo>
                      <a:pt x="115699" y="38965"/>
                    </a:lnTo>
                    <a:cubicBezTo>
                      <a:pt x="147791" y="20532"/>
                      <a:pt x="170236" y="4754"/>
                      <a:pt x="17042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9" name="Google Shape;5109;p49">
                <a:extLst>
                  <a:ext uri="{FF2B5EF4-FFF2-40B4-BE49-F238E27FC236}">
                    <a16:creationId xmlns:a16="http://schemas.microsoft.com/office/drawing/2014/main" id="{0BED20EF-5654-B1FB-44B6-884906886E2B}"/>
                  </a:ext>
                </a:extLst>
              </p:cNvPr>
              <p:cNvSpPr/>
              <p:nvPr/>
            </p:nvSpPr>
            <p:spPr>
              <a:xfrm>
                <a:off x="7647367" y="1641789"/>
                <a:ext cx="157982" cy="168636"/>
              </a:xfrm>
              <a:custGeom>
                <a:avLst/>
                <a:gdLst/>
                <a:ahLst/>
                <a:cxnLst/>
                <a:rect l="l" t="t" r="r" b="b"/>
                <a:pathLst>
                  <a:path w="7325" h="7819" extrusionOk="0">
                    <a:moveTo>
                      <a:pt x="3498" y="1"/>
                    </a:moveTo>
                    <a:lnTo>
                      <a:pt x="1" y="1421"/>
                    </a:lnTo>
                    <a:cubicBezTo>
                      <a:pt x="3498" y="3128"/>
                      <a:pt x="3684" y="7818"/>
                      <a:pt x="3684" y="7818"/>
                    </a:cubicBezTo>
                    <a:lnTo>
                      <a:pt x="7016" y="5226"/>
                    </a:lnTo>
                    <a:cubicBezTo>
                      <a:pt x="7324" y="680"/>
                      <a:pt x="3498" y="1"/>
                      <a:pt x="34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0" name="Google Shape;5110;p49">
                <a:extLst>
                  <a:ext uri="{FF2B5EF4-FFF2-40B4-BE49-F238E27FC236}">
                    <a16:creationId xmlns:a16="http://schemas.microsoft.com/office/drawing/2014/main" id="{39F92F91-9E81-B28C-692F-48C013164BB8}"/>
                  </a:ext>
                </a:extLst>
              </p:cNvPr>
              <p:cNvSpPr/>
              <p:nvPr/>
            </p:nvSpPr>
            <p:spPr>
              <a:xfrm>
                <a:off x="7647367" y="1641789"/>
                <a:ext cx="157982" cy="113186"/>
              </a:xfrm>
              <a:custGeom>
                <a:avLst/>
                <a:gdLst/>
                <a:ahLst/>
                <a:cxnLst/>
                <a:rect l="l" t="t" r="r" b="b"/>
                <a:pathLst>
                  <a:path w="7325" h="5248" extrusionOk="0">
                    <a:moveTo>
                      <a:pt x="3498" y="1"/>
                    </a:moveTo>
                    <a:lnTo>
                      <a:pt x="1" y="1421"/>
                    </a:lnTo>
                    <a:cubicBezTo>
                      <a:pt x="195" y="1419"/>
                      <a:pt x="390" y="1418"/>
                      <a:pt x="585" y="1418"/>
                    </a:cubicBezTo>
                    <a:cubicBezTo>
                      <a:pt x="2807" y="1418"/>
                      <a:pt x="5034" y="1605"/>
                      <a:pt x="6358" y="3704"/>
                    </a:cubicBezTo>
                    <a:cubicBezTo>
                      <a:pt x="6666" y="4197"/>
                      <a:pt x="6872" y="4712"/>
                      <a:pt x="6995" y="5247"/>
                    </a:cubicBezTo>
                    <a:lnTo>
                      <a:pt x="7016" y="5226"/>
                    </a:lnTo>
                    <a:cubicBezTo>
                      <a:pt x="7324" y="680"/>
                      <a:pt x="3498" y="1"/>
                      <a:pt x="349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1" name="Google Shape;5111;p49">
                <a:extLst>
                  <a:ext uri="{FF2B5EF4-FFF2-40B4-BE49-F238E27FC236}">
                    <a16:creationId xmlns:a16="http://schemas.microsoft.com/office/drawing/2014/main" id="{04EE979D-3B01-AFD2-708D-66C48696EE4D}"/>
                  </a:ext>
                </a:extLst>
              </p:cNvPr>
              <p:cNvSpPr/>
              <p:nvPr/>
            </p:nvSpPr>
            <p:spPr>
              <a:xfrm>
                <a:off x="5940040" y="2183564"/>
                <a:ext cx="524047" cy="193008"/>
              </a:xfrm>
              <a:custGeom>
                <a:avLst/>
                <a:gdLst/>
                <a:ahLst/>
                <a:cxnLst/>
                <a:rect l="l" t="t" r="r" b="b"/>
                <a:pathLst>
                  <a:path w="24298" h="8949" extrusionOk="0">
                    <a:moveTo>
                      <a:pt x="1" y="4485"/>
                    </a:moveTo>
                    <a:cubicBezTo>
                      <a:pt x="3" y="4488"/>
                      <a:pt x="6" y="4491"/>
                      <a:pt x="9" y="4493"/>
                    </a:cubicBezTo>
                    <a:lnTo>
                      <a:pt x="9" y="4493"/>
                    </a:lnTo>
                    <a:lnTo>
                      <a:pt x="1" y="4485"/>
                    </a:lnTo>
                    <a:close/>
                    <a:moveTo>
                      <a:pt x="24297" y="0"/>
                    </a:moveTo>
                    <a:cubicBezTo>
                      <a:pt x="24296" y="1"/>
                      <a:pt x="10841" y="5515"/>
                      <a:pt x="3703" y="5515"/>
                    </a:cubicBezTo>
                    <a:cubicBezTo>
                      <a:pt x="2052" y="5515"/>
                      <a:pt x="740" y="5220"/>
                      <a:pt x="9" y="4493"/>
                    </a:cubicBezTo>
                    <a:lnTo>
                      <a:pt x="9" y="4493"/>
                    </a:lnTo>
                    <a:lnTo>
                      <a:pt x="4466" y="8948"/>
                    </a:lnTo>
                    <a:lnTo>
                      <a:pt x="2429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2" name="Google Shape;5112;p49">
                <a:extLst>
                  <a:ext uri="{FF2B5EF4-FFF2-40B4-BE49-F238E27FC236}">
                    <a16:creationId xmlns:a16="http://schemas.microsoft.com/office/drawing/2014/main" id="{ADEB57CB-BC32-0830-3637-3456A51BD7B6}"/>
                  </a:ext>
                </a:extLst>
              </p:cNvPr>
              <p:cNvSpPr/>
              <p:nvPr/>
            </p:nvSpPr>
            <p:spPr>
              <a:xfrm>
                <a:off x="6223998" y="2751480"/>
                <a:ext cx="35975" cy="145559"/>
              </a:xfrm>
              <a:custGeom>
                <a:avLst/>
                <a:gdLst/>
                <a:ahLst/>
                <a:cxnLst/>
                <a:rect l="l" t="t" r="r" b="b"/>
                <a:pathLst>
                  <a:path w="1668" h="6749" extrusionOk="0">
                    <a:moveTo>
                      <a:pt x="330" y="1"/>
                    </a:moveTo>
                    <a:cubicBezTo>
                      <a:pt x="228" y="61"/>
                      <a:pt x="104" y="103"/>
                      <a:pt x="1" y="165"/>
                    </a:cubicBezTo>
                    <a:lnTo>
                      <a:pt x="1668" y="6748"/>
                    </a:lnTo>
                    <a:lnTo>
                      <a:pt x="330" y="1"/>
                    </a:ln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3" name="Google Shape;5113;p49">
                <a:extLst>
                  <a:ext uri="{FF2B5EF4-FFF2-40B4-BE49-F238E27FC236}">
                    <a16:creationId xmlns:a16="http://schemas.microsoft.com/office/drawing/2014/main" id="{4D2BD590-E75A-E9C1-CDBF-4AE3FE976A47}"/>
                  </a:ext>
                </a:extLst>
              </p:cNvPr>
              <p:cNvSpPr/>
              <p:nvPr/>
            </p:nvSpPr>
            <p:spPr>
              <a:xfrm>
                <a:off x="6231094" y="2751027"/>
                <a:ext cx="32438" cy="161088"/>
              </a:xfrm>
              <a:custGeom>
                <a:avLst/>
                <a:gdLst/>
                <a:ahLst/>
                <a:cxnLst/>
                <a:rect l="l" t="t" r="r" b="b"/>
                <a:pathLst>
                  <a:path w="1504" h="7469" extrusionOk="0">
                    <a:moveTo>
                      <a:pt x="42" y="0"/>
                    </a:moveTo>
                    <a:cubicBezTo>
                      <a:pt x="22" y="0"/>
                      <a:pt x="22" y="0"/>
                      <a:pt x="1" y="22"/>
                    </a:cubicBezTo>
                    <a:lnTo>
                      <a:pt x="1339" y="6769"/>
                    </a:lnTo>
                    <a:lnTo>
                      <a:pt x="1504" y="7469"/>
                    </a:lnTo>
                    <a:lnTo>
                      <a:pt x="42" y="0"/>
                    </a:lnTo>
                    <a:close/>
                  </a:path>
                </a:pathLst>
              </a:custGeom>
              <a:solidFill>
                <a:srgbClr val="CEBF9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4" name="Google Shape;5114;p49">
                <a:extLst>
                  <a:ext uri="{FF2B5EF4-FFF2-40B4-BE49-F238E27FC236}">
                    <a16:creationId xmlns:a16="http://schemas.microsoft.com/office/drawing/2014/main" id="{C853AD3A-BDBB-E8F7-ED8F-EDEEE861BBED}"/>
                  </a:ext>
                </a:extLst>
              </p:cNvPr>
              <p:cNvSpPr/>
              <p:nvPr/>
            </p:nvSpPr>
            <p:spPr>
              <a:xfrm>
                <a:off x="6223998" y="2502116"/>
                <a:ext cx="436612" cy="409998"/>
              </a:xfrm>
              <a:custGeom>
                <a:avLst/>
                <a:gdLst/>
                <a:ahLst/>
                <a:cxnLst/>
                <a:rect l="l" t="t" r="r" b="b"/>
                <a:pathLst>
                  <a:path w="20244" h="19010" extrusionOk="0">
                    <a:moveTo>
                      <a:pt x="26" y="11713"/>
                    </a:moveTo>
                    <a:lnTo>
                      <a:pt x="26" y="11713"/>
                    </a:lnTo>
                    <a:cubicBezTo>
                      <a:pt x="17" y="11717"/>
                      <a:pt x="9" y="11722"/>
                      <a:pt x="1" y="11727"/>
                    </a:cubicBezTo>
                    <a:lnTo>
                      <a:pt x="26" y="11713"/>
                    </a:lnTo>
                    <a:close/>
                    <a:moveTo>
                      <a:pt x="20244" y="1"/>
                    </a:moveTo>
                    <a:lnTo>
                      <a:pt x="26" y="11713"/>
                    </a:lnTo>
                    <a:lnTo>
                      <a:pt x="26" y="11713"/>
                    </a:lnTo>
                    <a:cubicBezTo>
                      <a:pt x="124" y="11658"/>
                      <a:pt x="236" y="11619"/>
                      <a:pt x="330" y="11563"/>
                    </a:cubicBezTo>
                    <a:cubicBezTo>
                      <a:pt x="351" y="11541"/>
                      <a:pt x="351" y="11541"/>
                      <a:pt x="371" y="11541"/>
                    </a:cubicBezTo>
                    <a:lnTo>
                      <a:pt x="1833" y="19010"/>
                    </a:lnTo>
                    <a:cubicBezTo>
                      <a:pt x="3355" y="11151"/>
                      <a:pt x="20242" y="2"/>
                      <a:pt x="2024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5" name="Google Shape;5115;p49">
                <a:extLst>
                  <a:ext uri="{FF2B5EF4-FFF2-40B4-BE49-F238E27FC236}">
                    <a16:creationId xmlns:a16="http://schemas.microsoft.com/office/drawing/2014/main" id="{97095FF5-4887-5B53-7F6C-36B7D04836AB}"/>
                  </a:ext>
                </a:extLst>
              </p:cNvPr>
              <p:cNvSpPr/>
              <p:nvPr/>
            </p:nvSpPr>
            <p:spPr>
              <a:xfrm>
                <a:off x="5976878" y="1907997"/>
                <a:ext cx="347884" cy="119743"/>
              </a:xfrm>
              <a:custGeom>
                <a:avLst/>
                <a:gdLst/>
                <a:ahLst/>
                <a:cxnLst/>
                <a:rect l="l" t="t" r="r" b="b"/>
                <a:pathLst>
                  <a:path w="16130" h="5552" extrusionOk="0">
                    <a:moveTo>
                      <a:pt x="14895" y="1"/>
                    </a:moveTo>
                    <a:cubicBezTo>
                      <a:pt x="14895" y="1"/>
                      <a:pt x="7966" y="4736"/>
                      <a:pt x="3060" y="4736"/>
                    </a:cubicBezTo>
                    <a:cubicBezTo>
                      <a:pt x="1883" y="4736"/>
                      <a:pt x="821" y="4463"/>
                      <a:pt x="1" y="3786"/>
                    </a:cubicBezTo>
                    <a:lnTo>
                      <a:pt x="1" y="3786"/>
                    </a:lnTo>
                    <a:cubicBezTo>
                      <a:pt x="1" y="3786"/>
                      <a:pt x="739" y="5551"/>
                      <a:pt x="3856" y="5551"/>
                    </a:cubicBezTo>
                    <a:cubicBezTo>
                      <a:pt x="6268" y="5551"/>
                      <a:pt x="10106" y="4494"/>
                      <a:pt x="16130" y="742"/>
                    </a:cubicBezTo>
                    <a:lnTo>
                      <a:pt x="1489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6" name="Google Shape;5116;p49">
                <a:extLst>
                  <a:ext uri="{FF2B5EF4-FFF2-40B4-BE49-F238E27FC236}">
                    <a16:creationId xmlns:a16="http://schemas.microsoft.com/office/drawing/2014/main" id="{31B18580-9F17-19C0-2F24-EE657C479ABB}"/>
                  </a:ext>
                </a:extLst>
              </p:cNvPr>
              <p:cNvSpPr/>
              <p:nvPr/>
            </p:nvSpPr>
            <p:spPr>
              <a:xfrm>
                <a:off x="4550856" y="3032785"/>
                <a:ext cx="336777" cy="231635"/>
              </a:xfrm>
              <a:custGeom>
                <a:avLst/>
                <a:gdLst/>
                <a:ahLst/>
                <a:cxnLst/>
                <a:rect l="l" t="t" r="r" b="b"/>
                <a:pathLst>
                  <a:path w="15615" h="10740" extrusionOk="0">
                    <a:moveTo>
                      <a:pt x="7797" y="0"/>
                    </a:moveTo>
                    <a:lnTo>
                      <a:pt x="7797" y="0"/>
                    </a:lnTo>
                    <a:cubicBezTo>
                      <a:pt x="11357" y="2406"/>
                      <a:pt x="1" y="10739"/>
                      <a:pt x="1" y="10739"/>
                    </a:cubicBezTo>
                    <a:lnTo>
                      <a:pt x="15614" y="349"/>
                    </a:lnTo>
                    <a:lnTo>
                      <a:pt x="779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7" name="Google Shape;5117;p49">
                <a:extLst>
                  <a:ext uri="{FF2B5EF4-FFF2-40B4-BE49-F238E27FC236}">
                    <a16:creationId xmlns:a16="http://schemas.microsoft.com/office/drawing/2014/main" id="{AB860EC9-FC7C-0F60-1C27-1212D70EEF86}"/>
                  </a:ext>
                </a:extLst>
              </p:cNvPr>
              <p:cNvSpPr/>
              <p:nvPr/>
            </p:nvSpPr>
            <p:spPr>
              <a:xfrm>
                <a:off x="4630268" y="3328281"/>
                <a:ext cx="413535" cy="157982"/>
              </a:xfrm>
              <a:custGeom>
                <a:avLst/>
                <a:gdLst/>
                <a:ahLst/>
                <a:cxnLst/>
                <a:rect l="l" t="t" r="r" b="b"/>
                <a:pathLst>
                  <a:path w="19174" h="7325" extrusionOk="0">
                    <a:moveTo>
                      <a:pt x="19174" y="0"/>
                    </a:moveTo>
                    <a:lnTo>
                      <a:pt x="0" y="7324"/>
                    </a:lnTo>
                    <a:cubicBezTo>
                      <a:pt x="4260" y="6008"/>
                      <a:pt x="7304" y="5555"/>
                      <a:pt x="9485" y="5555"/>
                    </a:cubicBezTo>
                    <a:cubicBezTo>
                      <a:pt x="13825" y="5555"/>
                      <a:pt x="14689" y="7324"/>
                      <a:pt x="14689" y="7324"/>
                    </a:cubicBezTo>
                    <a:lnTo>
                      <a:pt x="1917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8" name="Google Shape;5118;p49">
                <a:extLst>
                  <a:ext uri="{FF2B5EF4-FFF2-40B4-BE49-F238E27FC236}">
                    <a16:creationId xmlns:a16="http://schemas.microsoft.com/office/drawing/2014/main" id="{895E2550-1C98-F410-E06B-71F09615ABF3}"/>
                  </a:ext>
                </a:extLst>
              </p:cNvPr>
              <p:cNvSpPr/>
              <p:nvPr/>
            </p:nvSpPr>
            <p:spPr>
              <a:xfrm>
                <a:off x="5741727" y="1733645"/>
                <a:ext cx="300845" cy="110210"/>
              </a:xfrm>
              <a:custGeom>
                <a:avLst/>
                <a:gdLst/>
                <a:ahLst/>
                <a:cxnLst/>
                <a:rect l="l" t="t" r="r" b="b"/>
                <a:pathLst>
                  <a:path w="13949" h="5110" extrusionOk="0">
                    <a:moveTo>
                      <a:pt x="12303" y="1"/>
                    </a:moveTo>
                    <a:cubicBezTo>
                      <a:pt x="12303" y="1"/>
                      <a:pt x="5931" y="4197"/>
                      <a:pt x="2044" y="4197"/>
                    </a:cubicBezTo>
                    <a:cubicBezTo>
                      <a:pt x="1225" y="4197"/>
                      <a:pt x="516" y="4010"/>
                      <a:pt x="1" y="3559"/>
                    </a:cubicBezTo>
                    <a:lnTo>
                      <a:pt x="1" y="3559"/>
                    </a:lnTo>
                    <a:cubicBezTo>
                      <a:pt x="1" y="3559"/>
                      <a:pt x="291" y="5110"/>
                      <a:pt x="2911" y="5110"/>
                    </a:cubicBezTo>
                    <a:cubicBezTo>
                      <a:pt x="4918" y="5110"/>
                      <a:pt x="8292" y="4200"/>
                      <a:pt x="13949" y="988"/>
                    </a:cubicBezTo>
                    <a:lnTo>
                      <a:pt x="1230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9" name="Google Shape;5119;p49">
                <a:extLst>
                  <a:ext uri="{FF2B5EF4-FFF2-40B4-BE49-F238E27FC236}">
                    <a16:creationId xmlns:a16="http://schemas.microsoft.com/office/drawing/2014/main" id="{E882798A-A477-4BEB-135C-8D9E3417AEA1}"/>
                  </a:ext>
                </a:extLst>
              </p:cNvPr>
              <p:cNvSpPr/>
              <p:nvPr/>
            </p:nvSpPr>
            <p:spPr>
              <a:xfrm>
                <a:off x="5495038" y="1565052"/>
                <a:ext cx="246711" cy="82151"/>
              </a:xfrm>
              <a:custGeom>
                <a:avLst/>
                <a:gdLst/>
                <a:ahLst/>
                <a:cxnLst/>
                <a:rect l="l" t="t" r="r" b="b"/>
                <a:pathLst>
                  <a:path w="11439" h="3809" extrusionOk="0">
                    <a:moveTo>
                      <a:pt x="10657" y="0"/>
                    </a:moveTo>
                    <a:cubicBezTo>
                      <a:pt x="10657" y="0"/>
                      <a:pt x="6835" y="3289"/>
                      <a:pt x="3293" y="3289"/>
                    </a:cubicBezTo>
                    <a:cubicBezTo>
                      <a:pt x="2114" y="3289"/>
                      <a:pt x="966" y="2925"/>
                      <a:pt x="0" y="1954"/>
                    </a:cubicBezTo>
                    <a:lnTo>
                      <a:pt x="0" y="1954"/>
                    </a:lnTo>
                    <a:cubicBezTo>
                      <a:pt x="1" y="1954"/>
                      <a:pt x="1007" y="3808"/>
                      <a:pt x="3740" y="3808"/>
                    </a:cubicBezTo>
                    <a:cubicBezTo>
                      <a:pt x="5513" y="3808"/>
                      <a:pt x="8014" y="3027"/>
                      <a:pt x="11439" y="453"/>
                    </a:cubicBezTo>
                    <a:lnTo>
                      <a:pt x="1065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0" name="Google Shape;5120;p49">
                <a:extLst>
                  <a:ext uri="{FF2B5EF4-FFF2-40B4-BE49-F238E27FC236}">
                    <a16:creationId xmlns:a16="http://schemas.microsoft.com/office/drawing/2014/main" id="{3A93280F-0209-5487-048F-CE49E5F2FE6E}"/>
                  </a:ext>
                </a:extLst>
              </p:cNvPr>
              <p:cNvSpPr/>
              <p:nvPr/>
            </p:nvSpPr>
            <p:spPr>
              <a:xfrm>
                <a:off x="6415259" y="3000843"/>
                <a:ext cx="336755" cy="98930"/>
              </a:xfrm>
              <a:custGeom>
                <a:avLst/>
                <a:gdLst/>
                <a:ahLst/>
                <a:cxnLst/>
                <a:rect l="l" t="t" r="r" b="b"/>
                <a:pathLst>
                  <a:path w="15614" h="4587" extrusionOk="0">
                    <a:moveTo>
                      <a:pt x="0" y="2798"/>
                    </a:moveTo>
                    <a:cubicBezTo>
                      <a:pt x="596" y="3517"/>
                      <a:pt x="1440" y="3929"/>
                      <a:pt x="2448" y="4073"/>
                    </a:cubicBezTo>
                    <a:cubicBezTo>
                      <a:pt x="823" y="3558"/>
                      <a:pt x="0" y="2798"/>
                      <a:pt x="0" y="2798"/>
                    </a:cubicBezTo>
                    <a:close/>
                    <a:moveTo>
                      <a:pt x="15614" y="0"/>
                    </a:moveTo>
                    <a:cubicBezTo>
                      <a:pt x="15613" y="0"/>
                      <a:pt x="8454" y="4156"/>
                      <a:pt x="3558" y="4156"/>
                    </a:cubicBezTo>
                    <a:cubicBezTo>
                      <a:pt x="3168" y="4156"/>
                      <a:pt x="2798" y="4134"/>
                      <a:pt x="2448" y="4073"/>
                    </a:cubicBezTo>
                    <a:lnTo>
                      <a:pt x="2448" y="4073"/>
                    </a:lnTo>
                    <a:cubicBezTo>
                      <a:pt x="3333" y="4361"/>
                      <a:pt x="4444" y="4587"/>
                      <a:pt x="5802" y="4587"/>
                    </a:cubicBezTo>
                    <a:cubicBezTo>
                      <a:pt x="8270" y="4587"/>
                      <a:pt x="11499" y="3868"/>
                      <a:pt x="15531" y="1481"/>
                    </a:cubicBezTo>
                    <a:lnTo>
                      <a:pt x="1561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1" name="Google Shape;5121;p49">
                <a:extLst>
                  <a:ext uri="{FF2B5EF4-FFF2-40B4-BE49-F238E27FC236}">
                    <a16:creationId xmlns:a16="http://schemas.microsoft.com/office/drawing/2014/main" id="{8EB00CC7-3A8F-440E-2AF1-80F1D65479D7}"/>
                  </a:ext>
                </a:extLst>
              </p:cNvPr>
              <p:cNvSpPr/>
              <p:nvPr/>
            </p:nvSpPr>
            <p:spPr>
              <a:xfrm>
                <a:off x="6761762" y="2786096"/>
                <a:ext cx="1790" cy="33279"/>
              </a:xfrm>
              <a:custGeom>
                <a:avLst/>
                <a:gdLst/>
                <a:ahLst/>
                <a:cxnLst/>
                <a:rect l="l" t="t" r="r" b="b"/>
                <a:pathLst>
                  <a:path w="83" h="1543" extrusionOk="0">
                    <a:moveTo>
                      <a:pt x="83" y="0"/>
                    </a:moveTo>
                    <a:lnTo>
                      <a:pt x="83" y="0"/>
                    </a:lnTo>
                    <a:lnTo>
                      <a:pt x="0" y="1542"/>
                    </a:lnTo>
                    <a:lnTo>
                      <a:pt x="0" y="1542"/>
                    </a:ln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2" name="Google Shape;5122;p49">
                <a:extLst>
                  <a:ext uri="{FF2B5EF4-FFF2-40B4-BE49-F238E27FC236}">
                    <a16:creationId xmlns:a16="http://schemas.microsoft.com/office/drawing/2014/main" id="{47E911C0-F49C-69C4-E045-3556F4F2BB5F}"/>
                  </a:ext>
                </a:extLst>
              </p:cNvPr>
              <p:cNvSpPr/>
              <p:nvPr/>
            </p:nvSpPr>
            <p:spPr>
              <a:xfrm>
                <a:off x="6486669" y="2786096"/>
                <a:ext cx="276884" cy="147737"/>
              </a:xfrm>
              <a:custGeom>
                <a:avLst/>
                <a:gdLst/>
                <a:ahLst/>
                <a:cxnLst/>
                <a:rect l="l" t="t" r="r" b="b"/>
                <a:pathLst>
                  <a:path w="12838" h="6850" extrusionOk="0">
                    <a:moveTo>
                      <a:pt x="12838" y="0"/>
                    </a:moveTo>
                    <a:lnTo>
                      <a:pt x="1" y="6850"/>
                    </a:lnTo>
                    <a:cubicBezTo>
                      <a:pt x="3149" y="5739"/>
                      <a:pt x="12755" y="1542"/>
                      <a:pt x="12755" y="1542"/>
                    </a:cubicBezTo>
                    <a:lnTo>
                      <a:pt x="1283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3" name="Google Shape;5123;p49">
                <a:extLst>
                  <a:ext uri="{FF2B5EF4-FFF2-40B4-BE49-F238E27FC236}">
                    <a16:creationId xmlns:a16="http://schemas.microsoft.com/office/drawing/2014/main" id="{413B20E3-2429-C480-BFF7-D91C3A7B7378}"/>
                  </a:ext>
                </a:extLst>
              </p:cNvPr>
              <p:cNvSpPr/>
              <p:nvPr/>
            </p:nvSpPr>
            <p:spPr>
              <a:xfrm>
                <a:off x="6735601" y="3273694"/>
                <a:ext cx="1790" cy="32847"/>
              </a:xfrm>
              <a:custGeom>
                <a:avLst/>
                <a:gdLst/>
                <a:ahLst/>
                <a:cxnLst/>
                <a:rect l="l" t="t" r="r" b="b"/>
                <a:pathLst>
                  <a:path w="83" h="1523" extrusionOk="0">
                    <a:moveTo>
                      <a:pt x="83" y="0"/>
                    </a:moveTo>
                    <a:lnTo>
                      <a:pt x="0" y="1523"/>
                    </a:lnTo>
                    <a:cubicBezTo>
                      <a:pt x="20" y="1503"/>
                      <a:pt x="42" y="1503"/>
                      <a:pt x="83" y="1481"/>
                    </a:cubicBezTo>
                    <a:lnTo>
                      <a:pt x="83" y="0"/>
                    </a:ln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4" name="Google Shape;5124;p49">
                <a:extLst>
                  <a:ext uri="{FF2B5EF4-FFF2-40B4-BE49-F238E27FC236}">
                    <a16:creationId xmlns:a16="http://schemas.microsoft.com/office/drawing/2014/main" id="{A9494A8B-2F32-37A7-7DB3-77E930E102D2}"/>
                  </a:ext>
                </a:extLst>
              </p:cNvPr>
              <p:cNvSpPr/>
              <p:nvPr/>
            </p:nvSpPr>
            <p:spPr>
              <a:xfrm>
                <a:off x="6737369" y="3273262"/>
                <a:ext cx="22" cy="453"/>
              </a:xfrm>
              <a:custGeom>
                <a:avLst/>
                <a:gdLst/>
                <a:ahLst/>
                <a:cxnLst/>
                <a:rect l="l" t="t" r="r" b="b"/>
                <a:pathLst>
                  <a:path w="1" h="21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20"/>
                    </a:lnTo>
                    <a:lnTo>
                      <a:pt x="1" y="20"/>
                    </a:lnTo>
                    <a:close/>
                  </a:path>
                </a:pathLst>
              </a:custGeom>
              <a:solidFill>
                <a:srgbClr val="CEBF9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5" name="Google Shape;5125;p49">
                <a:extLst>
                  <a:ext uri="{FF2B5EF4-FFF2-40B4-BE49-F238E27FC236}">
                    <a16:creationId xmlns:a16="http://schemas.microsoft.com/office/drawing/2014/main" id="{1D342322-4179-ABC0-85DD-1287578C6770}"/>
                  </a:ext>
                </a:extLst>
              </p:cNvPr>
              <p:cNvSpPr/>
              <p:nvPr/>
            </p:nvSpPr>
            <p:spPr>
              <a:xfrm>
                <a:off x="6463613" y="3273262"/>
                <a:ext cx="273778" cy="79886"/>
              </a:xfrm>
              <a:custGeom>
                <a:avLst/>
                <a:gdLst/>
                <a:ahLst/>
                <a:cxnLst/>
                <a:rect l="l" t="t" r="r" b="b"/>
                <a:pathLst>
                  <a:path w="12694" h="3704" extrusionOk="0">
                    <a:moveTo>
                      <a:pt x="12694" y="0"/>
                    </a:moveTo>
                    <a:cubicBezTo>
                      <a:pt x="12694" y="0"/>
                      <a:pt x="6912" y="3004"/>
                      <a:pt x="3066" y="3004"/>
                    </a:cubicBezTo>
                    <a:cubicBezTo>
                      <a:pt x="1708" y="3004"/>
                      <a:pt x="576" y="2634"/>
                      <a:pt x="21" y="1625"/>
                    </a:cubicBezTo>
                    <a:lnTo>
                      <a:pt x="21" y="1625"/>
                    </a:lnTo>
                    <a:cubicBezTo>
                      <a:pt x="21" y="1625"/>
                      <a:pt x="0" y="3703"/>
                      <a:pt x="3662" y="3703"/>
                    </a:cubicBezTo>
                    <a:cubicBezTo>
                      <a:pt x="5513" y="3703"/>
                      <a:pt x="8332" y="3169"/>
                      <a:pt x="12611" y="1543"/>
                    </a:cubicBezTo>
                    <a:lnTo>
                      <a:pt x="12694" y="20"/>
                    </a:lnTo>
                    <a:lnTo>
                      <a:pt x="1269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6" name="Google Shape;5126;p49">
                <a:extLst>
                  <a:ext uri="{FF2B5EF4-FFF2-40B4-BE49-F238E27FC236}">
                    <a16:creationId xmlns:a16="http://schemas.microsoft.com/office/drawing/2014/main" id="{B3B24487-876C-B91B-0F94-82729F58B570}"/>
                  </a:ext>
                </a:extLst>
              </p:cNvPr>
              <p:cNvSpPr/>
              <p:nvPr/>
            </p:nvSpPr>
            <p:spPr>
              <a:xfrm>
                <a:off x="6510630" y="3603375"/>
                <a:ext cx="209011" cy="79886"/>
              </a:xfrm>
              <a:custGeom>
                <a:avLst/>
                <a:gdLst/>
                <a:ahLst/>
                <a:cxnLst/>
                <a:rect l="l" t="t" r="r" b="b"/>
                <a:pathLst>
                  <a:path w="9691" h="3704" extrusionOk="0">
                    <a:moveTo>
                      <a:pt x="9691" y="0"/>
                    </a:moveTo>
                    <a:lnTo>
                      <a:pt x="9691" y="0"/>
                    </a:lnTo>
                    <a:cubicBezTo>
                      <a:pt x="9691" y="0"/>
                      <a:pt x="5124" y="3292"/>
                      <a:pt x="1709" y="3292"/>
                    </a:cubicBezTo>
                    <a:cubicBezTo>
                      <a:pt x="1092" y="3292"/>
                      <a:pt x="516" y="3188"/>
                      <a:pt x="0" y="2941"/>
                    </a:cubicBezTo>
                    <a:lnTo>
                      <a:pt x="0" y="2941"/>
                    </a:lnTo>
                    <a:cubicBezTo>
                      <a:pt x="1" y="2941"/>
                      <a:pt x="1029" y="3703"/>
                      <a:pt x="3086" y="3703"/>
                    </a:cubicBezTo>
                    <a:cubicBezTo>
                      <a:pt x="4650" y="3703"/>
                      <a:pt x="6811" y="3251"/>
                      <a:pt x="9567" y="1646"/>
                    </a:cubicBezTo>
                    <a:lnTo>
                      <a:pt x="969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7" name="Google Shape;5127;p49">
                <a:extLst>
                  <a:ext uri="{FF2B5EF4-FFF2-40B4-BE49-F238E27FC236}">
                    <a16:creationId xmlns:a16="http://schemas.microsoft.com/office/drawing/2014/main" id="{66C182BA-6351-4526-B233-46B6A5C6AC7B}"/>
                  </a:ext>
                </a:extLst>
              </p:cNvPr>
              <p:cNvSpPr/>
              <p:nvPr/>
            </p:nvSpPr>
            <p:spPr>
              <a:xfrm>
                <a:off x="4908898" y="1244710"/>
                <a:ext cx="1177154" cy="969459"/>
              </a:xfrm>
              <a:custGeom>
                <a:avLst/>
                <a:gdLst/>
                <a:ahLst/>
                <a:cxnLst/>
                <a:rect l="l" t="t" r="r" b="b"/>
                <a:pathLst>
                  <a:path w="54580" h="44950" extrusionOk="0">
                    <a:moveTo>
                      <a:pt x="187" y="0"/>
                    </a:moveTo>
                    <a:cubicBezTo>
                      <a:pt x="83" y="0"/>
                      <a:pt x="1" y="83"/>
                      <a:pt x="1" y="185"/>
                    </a:cubicBezTo>
                    <a:cubicBezTo>
                      <a:pt x="1" y="288"/>
                      <a:pt x="83" y="371"/>
                      <a:pt x="187" y="371"/>
                    </a:cubicBezTo>
                    <a:lnTo>
                      <a:pt x="3333" y="371"/>
                    </a:lnTo>
                    <a:lnTo>
                      <a:pt x="54270" y="44889"/>
                    </a:lnTo>
                    <a:cubicBezTo>
                      <a:pt x="54292" y="44930"/>
                      <a:pt x="54333" y="44950"/>
                      <a:pt x="54374" y="44950"/>
                    </a:cubicBezTo>
                    <a:cubicBezTo>
                      <a:pt x="54435" y="44950"/>
                      <a:pt x="54476" y="44930"/>
                      <a:pt x="54517" y="44889"/>
                    </a:cubicBezTo>
                    <a:cubicBezTo>
                      <a:pt x="54580" y="44807"/>
                      <a:pt x="54580" y="44683"/>
                      <a:pt x="54497" y="44621"/>
                    </a:cubicBezTo>
                    <a:lnTo>
                      <a:pt x="3519" y="41"/>
                    </a:lnTo>
                    <a:cubicBezTo>
                      <a:pt x="3498" y="20"/>
                      <a:pt x="3457" y="0"/>
                      <a:pt x="339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8" name="Google Shape;5128;p49">
                <a:extLst>
                  <a:ext uri="{FF2B5EF4-FFF2-40B4-BE49-F238E27FC236}">
                    <a16:creationId xmlns:a16="http://schemas.microsoft.com/office/drawing/2014/main" id="{156F439F-93D7-56AD-5831-D8931D1BDBC3}"/>
                  </a:ext>
                </a:extLst>
              </p:cNvPr>
              <p:cNvSpPr/>
              <p:nvPr/>
            </p:nvSpPr>
            <p:spPr>
              <a:xfrm>
                <a:off x="5215933" y="1521658"/>
                <a:ext cx="87456" cy="39857"/>
              </a:xfrm>
              <a:custGeom>
                <a:avLst/>
                <a:gdLst/>
                <a:ahLst/>
                <a:cxnLst/>
                <a:rect l="l" t="t" r="r" b="b"/>
                <a:pathLst>
                  <a:path w="4055" h="1848" extrusionOk="0">
                    <a:moveTo>
                      <a:pt x="3856" y="0"/>
                    </a:moveTo>
                    <a:cubicBezTo>
                      <a:pt x="3831" y="0"/>
                      <a:pt x="3807" y="5"/>
                      <a:pt x="3786" y="16"/>
                    </a:cubicBezTo>
                    <a:lnTo>
                      <a:pt x="145" y="1497"/>
                    </a:lnTo>
                    <a:cubicBezTo>
                      <a:pt x="63" y="1519"/>
                      <a:pt x="1" y="1642"/>
                      <a:pt x="42" y="1724"/>
                    </a:cubicBezTo>
                    <a:cubicBezTo>
                      <a:pt x="83" y="1807"/>
                      <a:pt x="145" y="1848"/>
                      <a:pt x="228" y="1848"/>
                    </a:cubicBezTo>
                    <a:cubicBezTo>
                      <a:pt x="248" y="1848"/>
                      <a:pt x="269" y="1848"/>
                      <a:pt x="289" y="1826"/>
                    </a:cubicBezTo>
                    <a:lnTo>
                      <a:pt x="3931" y="345"/>
                    </a:lnTo>
                    <a:cubicBezTo>
                      <a:pt x="4013" y="326"/>
                      <a:pt x="4054" y="202"/>
                      <a:pt x="4033" y="120"/>
                    </a:cubicBezTo>
                    <a:cubicBezTo>
                      <a:pt x="4002" y="43"/>
                      <a:pt x="3926" y="0"/>
                      <a:pt x="385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9" name="Google Shape;5129;p49">
                <a:extLst>
                  <a:ext uri="{FF2B5EF4-FFF2-40B4-BE49-F238E27FC236}">
                    <a16:creationId xmlns:a16="http://schemas.microsoft.com/office/drawing/2014/main" id="{4F0C2004-8ACB-5CB9-483E-B4A632E9C260}"/>
                  </a:ext>
                </a:extLst>
              </p:cNvPr>
              <p:cNvSpPr/>
              <p:nvPr/>
            </p:nvSpPr>
            <p:spPr>
              <a:xfrm>
                <a:off x="5533191" y="1806500"/>
                <a:ext cx="89656" cy="41194"/>
              </a:xfrm>
              <a:custGeom>
                <a:avLst/>
                <a:gdLst/>
                <a:ahLst/>
                <a:cxnLst/>
                <a:rect l="l" t="t" r="r" b="b"/>
                <a:pathLst>
                  <a:path w="4157" h="1910" extrusionOk="0">
                    <a:moveTo>
                      <a:pt x="3957" y="0"/>
                    </a:moveTo>
                    <a:cubicBezTo>
                      <a:pt x="3934" y="0"/>
                      <a:pt x="3910" y="5"/>
                      <a:pt x="3888" y="16"/>
                    </a:cubicBezTo>
                    <a:lnTo>
                      <a:pt x="144" y="1560"/>
                    </a:lnTo>
                    <a:cubicBezTo>
                      <a:pt x="42" y="1601"/>
                      <a:pt x="1" y="1703"/>
                      <a:pt x="42" y="1807"/>
                    </a:cubicBezTo>
                    <a:cubicBezTo>
                      <a:pt x="62" y="1868"/>
                      <a:pt x="144" y="1909"/>
                      <a:pt x="206" y="1909"/>
                    </a:cubicBezTo>
                    <a:lnTo>
                      <a:pt x="289" y="1909"/>
                    </a:lnTo>
                    <a:lnTo>
                      <a:pt x="4011" y="346"/>
                    </a:lnTo>
                    <a:cubicBezTo>
                      <a:pt x="4115" y="304"/>
                      <a:pt x="4156" y="202"/>
                      <a:pt x="4115" y="99"/>
                    </a:cubicBezTo>
                    <a:cubicBezTo>
                      <a:pt x="4085" y="39"/>
                      <a:pt x="4021" y="0"/>
                      <a:pt x="395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0" name="Google Shape;5130;p49">
                <a:extLst>
                  <a:ext uri="{FF2B5EF4-FFF2-40B4-BE49-F238E27FC236}">
                    <a16:creationId xmlns:a16="http://schemas.microsoft.com/office/drawing/2014/main" id="{B94AFB47-347B-7276-03D8-3CC94D5DD413}"/>
                  </a:ext>
                </a:extLst>
              </p:cNvPr>
              <p:cNvSpPr/>
              <p:nvPr/>
            </p:nvSpPr>
            <p:spPr>
              <a:xfrm>
                <a:off x="5887696" y="2114419"/>
                <a:ext cx="93646" cy="41194"/>
              </a:xfrm>
              <a:custGeom>
                <a:avLst/>
                <a:gdLst/>
                <a:ahLst/>
                <a:cxnLst/>
                <a:rect l="l" t="t" r="r" b="b"/>
                <a:pathLst>
                  <a:path w="4342" h="1910" extrusionOk="0">
                    <a:moveTo>
                      <a:pt x="4143" y="1"/>
                    </a:moveTo>
                    <a:cubicBezTo>
                      <a:pt x="4119" y="1"/>
                      <a:pt x="4095" y="6"/>
                      <a:pt x="4073" y="17"/>
                    </a:cubicBezTo>
                    <a:lnTo>
                      <a:pt x="145" y="1560"/>
                    </a:lnTo>
                    <a:cubicBezTo>
                      <a:pt x="41" y="1580"/>
                      <a:pt x="0" y="1704"/>
                      <a:pt x="41" y="1786"/>
                    </a:cubicBezTo>
                    <a:cubicBezTo>
                      <a:pt x="63" y="1868"/>
                      <a:pt x="123" y="1909"/>
                      <a:pt x="206" y="1909"/>
                    </a:cubicBezTo>
                    <a:cubicBezTo>
                      <a:pt x="227" y="1909"/>
                      <a:pt x="247" y="1909"/>
                      <a:pt x="268" y="1889"/>
                    </a:cubicBezTo>
                    <a:lnTo>
                      <a:pt x="4197" y="346"/>
                    </a:lnTo>
                    <a:cubicBezTo>
                      <a:pt x="4300" y="305"/>
                      <a:pt x="4342" y="203"/>
                      <a:pt x="4300" y="120"/>
                    </a:cubicBezTo>
                    <a:cubicBezTo>
                      <a:pt x="4285" y="43"/>
                      <a:pt x="4213" y="1"/>
                      <a:pt x="4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1" name="Google Shape;5131;p49">
                <a:extLst>
                  <a:ext uri="{FF2B5EF4-FFF2-40B4-BE49-F238E27FC236}">
                    <a16:creationId xmlns:a16="http://schemas.microsoft.com/office/drawing/2014/main" id="{F2B6DEEE-35C0-6786-9449-73AEF6235E6B}"/>
                  </a:ext>
                </a:extLst>
              </p:cNvPr>
              <p:cNvSpPr/>
              <p:nvPr/>
            </p:nvSpPr>
            <p:spPr>
              <a:xfrm>
                <a:off x="6347343" y="2848641"/>
                <a:ext cx="278242" cy="1503233"/>
              </a:xfrm>
              <a:custGeom>
                <a:avLst/>
                <a:gdLst/>
                <a:ahLst/>
                <a:cxnLst/>
                <a:rect l="l" t="t" r="r" b="b"/>
                <a:pathLst>
                  <a:path w="12901" h="69699" extrusionOk="0">
                    <a:moveTo>
                      <a:pt x="165" y="0"/>
                    </a:moveTo>
                    <a:cubicBezTo>
                      <a:pt x="63" y="21"/>
                      <a:pt x="1" y="123"/>
                      <a:pt x="22" y="227"/>
                    </a:cubicBezTo>
                    <a:lnTo>
                      <a:pt x="1194" y="6460"/>
                    </a:lnTo>
                    <a:lnTo>
                      <a:pt x="1276" y="6399"/>
                    </a:lnTo>
                    <a:cubicBezTo>
                      <a:pt x="1317" y="6358"/>
                      <a:pt x="1359" y="6358"/>
                      <a:pt x="1400" y="6358"/>
                    </a:cubicBezTo>
                    <a:cubicBezTo>
                      <a:pt x="1441" y="6358"/>
                      <a:pt x="1503" y="6377"/>
                      <a:pt x="1545" y="6419"/>
                    </a:cubicBezTo>
                    <a:cubicBezTo>
                      <a:pt x="1606" y="6501"/>
                      <a:pt x="1586" y="6624"/>
                      <a:pt x="1503" y="6687"/>
                    </a:cubicBezTo>
                    <a:lnTo>
                      <a:pt x="1276" y="6871"/>
                    </a:lnTo>
                    <a:lnTo>
                      <a:pt x="5226" y="27917"/>
                    </a:lnTo>
                    <a:lnTo>
                      <a:pt x="5248" y="27917"/>
                    </a:lnTo>
                    <a:cubicBezTo>
                      <a:pt x="5309" y="27917"/>
                      <a:pt x="5371" y="27937"/>
                      <a:pt x="5391" y="28000"/>
                    </a:cubicBezTo>
                    <a:cubicBezTo>
                      <a:pt x="5453" y="28082"/>
                      <a:pt x="5453" y="28184"/>
                      <a:pt x="5371" y="28247"/>
                    </a:cubicBezTo>
                    <a:lnTo>
                      <a:pt x="5289" y="28307"/>
                    </a:lnTo>
                    <a:lnTo>
                      <a:pt x="8909" y="47481"/>
                    </a:lnTo>
                    <a:lnTo>
                      <a:pt x="8992" y="47420"/>
                    </a:lnTo>
                    <a:cubicBezTo>
                      <a:pt x="9033" y="47398"/>
                      <a:pt x="9074" y="47379"/>
                      <a:pt x="9094" y="47379"/>
                    </a:cubicBezTo>
                    <a:cubicBezTo>
                      <a:pt x="9156" y="47379"/>
                      <a:pt x="9217" y="47398"/>
                      <a:pt x="9258" y="47461"/>
                    </a:cubicBezTo>
                    <a:cubicBezTo>
                      <a:pt x="9265" y="47470"/>
                      <a:pt x="9270" y="47478"/>
                      <a:pt x="9275" y="47487"/>
                    </a:cubicBezTo>
                    <a:lnTo>
                      <a:pt x="9275" y="47487"/>
                    </a:lnTo>
                    <a:lnTo>
                      <a:pt x="393" y="145"/>
                    </a:lnTo>
                    <a:cubicBezTo>
                      <a:pt x="371" y="63"/>
                      <a:pt x="289" y="0"/>
                      <a:pt x="207" y="0"/>
                    </a:cubicBezTo>
                    <a:close/>
                    <a:moveTo>
                      <a:pt x="9275" y="47487"/>
                    </a:moveTo>
                    <a:lnTo>
                      <a:pt x="9293" y="47584"/>
                    </a:lnTo>
                    <a:lnTo>
                      <a:pt x="9293" y="47584"/>
                    </a:lnTo>
                    <a:cubicBezTo>
                      <a:pt x="9297" y="47552"/>
                      <a:pt x="9292" y="47519"/>
                      <a:pt x="9275" y="47487"/>
                    </a:cubicBezTo>
                    <a:close/>
                    <a:moveTo>
                      <a:pt x="9293" y="47584"/>
                    </a:moveTo>
                    <a:lnTo>
                      <a:pt x="9293" y="47584"/>
                    </a:lnTo>
                    <a:cubicBezTo>
                      <a:pt x="9287" y="47630"/>
                      <a:pt x="9261" y="47675"/>
                      <a:pt x="9217" y="47708"/>
                    </a:cubicBezTo>
                    <a:lnTo>
                      <a:pt x="8970" y="47892"/>
                    </a:lnTo>
                    <a:lnTo>
                      <a:pt x="12509" y="66695"/>
                    </a:lnTo>
                    <a:lnTo>
                      <a:pt x="10904" y="69411"/>
                    </a:lnTo>
                    <a:cubicBezTo>
                      <a:pt x="10863" y="69493"/>
                      <a:pt x="10884" y="69616"/>
                      <a:pt x="10986" y="69658"/>
                    </a:cubicBezTo>
                    <a:cubicBezTo>
                      <a:pt x="11008" y="69679"/>
                      <a:pt x="11049" y="69699"/>
                      <a:pt x="11069" y="69699"/>
                    </a:cubicBezTo>
                    <a:cubicBezTo>
                      <a:pt x="11131" y="69699"/>
                      <a:pt x="11192" y="69658"/>
                      <a:pt x="11233" y="69597"/>
                    </a:cubicBezTo>
                    <a:lnTo>
                      <a:pt x="12859" y="66840"/>
                    </a:lnTo>
                    <a:cubicBezTo>
                      <a:pt x="12879" y="66799"/>
                      <a:pt x="12900" y="66758"/>
                      <a:pt x="12879" y="66695"/>
                    </a:cubicBezTo>
                    <a:lnTo>
                      <a:pt x="9293" y="4758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2" name="Google Shape;5132;p49">
                <a:extLst>
                  <a:ext uri="{FF2B5EF4-FFF2-40B4-BE49-F238E27FC236}">
                    <a16:creationId xmlns:a16="http://schemas.microsoft.com/office/drawing/2014/main" id="{2F42EFE7-5EA4-36FA-95E4-2349B7656B43}"/>
                  </a:ext>
                </a:extLst>
              </p:cNvPr>
              <p:cNvSpPr/>
              <p:nvPr/>
            </p:nvSpPr>
            <p:spPr>
              <a:xfrm>
                <a:off x="6472046" y="3870466"/>
                <a:ext cx="76327" cy="59483"/>
              </a:xfrm>
              <a:custGeom>
                <a:avLst/>
                <a:gdLst/>
                <a:ahLst/>
                <a:cxnLst/>
                <a:rect l="l" t="t" r="r" b="b"/>
                <a:pathLst>
                  <a:path w="3539" h="2758" extrusionOk="0">
                    <a:moveTo>
                      <a:pt x="3312" y="1"/>
                    </a:moveTo>
                    <a:cubicBezTo>
                      <a:pt x="3292" y="1"/>
                      <a:pt x="3251" y="20"/>
                      <a:pt x="3210" y="42"/>
                    </a:cubicBezTo>
                    <a:lnTo>
                      <a:pt x="3127" y="103"/>
                    </a:lnTo>
                    <a:lnTo>
                      <a:pt x="83" y="2428"/>
                    </a:lnTo>
                    <a:cubicBezTo>
                      <a:pt x="0" y="2489"/>
                      <a:pt x="0" y="2593"/>
                      <a:pt x="61" y="2675"/>
                    </a:cubicBezTo>
                    <a:cubicBezTo>
                      <a:pt x="103" y="2736"/>
                      <a:pt x="144" y="2757"/>
                      <a:pt x="206" y="2757"/>
                    </a:cubicBezTo>
                    <a:cubicBezTo>
                      <a:pt x="247" y="2757"/>
                      <a:pt x="289" y="2736"/>
                      <a:pt x="308" y="2716"/>
                    </a:cubicBezTo>
                    <a:lnTo>
                      <a:pt x="3188" y="514"/>
                    </a:lnTo>
                    <a:lnTo>
                      <a:pt x="3435" y="330"/>
                    </a:lnTo>
                    <a:cubicBezTo>
                      <a:pt x="3518" y="267"/>
                      <a:pt x="3539" y="165"/>
                      <a:pt x="3476" y="83"/>
                    </a:cubicBezTo>
                    <a:cubicBezTo>
                      <a:pt x="3435" y="20"/>
                      <a:pt x="3374" y="1"/>
                      <a:pt x="331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3" name="Google Shape;5133;p49">
                <a:extLst>
                  <a:ext uri="{FF2B5EF4-FFF2-40B4-BE49-F238E27FC236}">
                    <a16:creationId xmlns:a16="http://schemas.microsoft.com/office/drawing/2014/main" id="{827B0A87-868B-B7CE-3CEA-7B3FC82FC2E9}"/>
                  </a:ext>
                </a:extLst>
              </p:cNvPr>
              <p:cNvSpPr/>
              <p:nvPr/>
            </p:nvSpPr>
            <p:spPr>
              <a:xfrm>
                <a:off x="6386401" y="3450741"/>
                <a:ext cx="78570" cy="60367"/>
              </a:xfrm>
              <a:custGeom>
                <a:avLst/>
                <a:gdLst/>
                <a:ahLst/>
                <a:cxnLst/>
                <a:rect l="l" t="t" r="r" b="b"/>
                <a:pathLst>
                  <a:path w="3643" h="2799" extrusionOk="0">
                    <a:moveTo>
                      <a:pt x="3415" y="0"/>
                    </a:moveTo>
                    <a:cubicBezTo>
                      <a:pt x="3395" y="20"/>
                      <a:pt x="3354" y="20"/>
                      <a:pt x="3333" y="42"/>
                    </a:cubicBezTo>
                    <a:lnTo>
                      <a:pt x="83" y="2469"/>
                    </a:lnTo>
                    <a:cubicBezTo>
                      <a:pt x="0" y="2530"/>
                      <a:pt x="0" y="2653"/>
                      <a:pt x="63" y="2736"/>
                    </a:cubicBezTo>
                    <a:cubicBezTo>
                      <a:pt x="83" y="2777"/>
                      <a:pt x="145" y="2798"/>
                      <a:pt x="206" y="2798"/>
                    </a:cubicBezTo>
                    <a:cubicBezTo>
                      <a:pt x="247" y="2798"/>
                      <a:pt x="288" y="2798"/>
                      <a:pt x="310" y="2777"/>
                    </a:cubicBezTo>
                    <a:lnTo>
                      <a:pt x="3478" y="390"/>
                    </a:lnTo>
                    <a:lnTo>
                      <a:pt x="3560" y="330"/>
                    </a:lnTo>
                    <a:cubicBezTo>
                      <a:pt x="3642" y="267"/>
                      <a:pt x="3642" y="165"/>
                      <a:pt x="3580" y="83"/>
                    </a:cubicBezTo>
                    <a:cubicBezTo>
                      <a:pt x="3560" y="20"/>
                      <a:pt x="3498" y="0"/>
                      <a:pt x="343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4" name="Google Shape;5134;p49">
                <a:extLst>
                  <a:ext uri="{FF2B5EF4-FFF2-40B4-BE49-F238E27FC236}">
                    <a16:creationId xmlns:a16="http://schemas.microsoft.com/office/drawing/2014/main" id="{DCE484DE-E136-9A84-333C-64F7C130E8A3}"/>
                  </a:ext>
                </a:extLst>
              </p:cNvPr>
              <p:cNvSpPr/>
              <p:nvPr/>
            </p:nvSpPr>
            <p:spPr>
              <a:xfrm>
                <a:off x="6301210" y="2985746"/>
                <a:ext cx="80770" cy="63926"/>
              </a:xfrm>
              <a:custGeom>
                <a:avLst/>
                <a:gdLst/>
                <a:ahLst/>
                <a:cxnLst/>
                <a:rect l="l" t="t" r="r" b="b"/>
                <a:pathLst>
                  <a:path w="3745" h="2964" extrusionOk="0">
                    <a:moveTo>
                      <a:pt x="3539" y="1"/>
                    </a:moveTo>
                    <a:cubicBezTo>
                      <a:pt x="3498" y="1"/>
                      <a:pt x="3456" y="1"/>
                      <a:pt x="3415" y="42"/>
                    </a:cubicBezTo>
                    <a:lnTo>
                      <a:pt x="3333" y="103"/>
                    </a:lnTo>
                    <a:lnTo>
                      <a:pt x="104" y="2634"/>
                    </a:lnTo>
                    <a:cubicBezTo>
                      <a:pt x="22" y="2695"/>
                      <a:pt x="0" y="2818"/>
                      <a:pt x="63" y="2901"/>
                    </a:cubicBezTo>
                    <a:cubicBezTo>
                      <a:pt x="104" y="2942"/>
                      <a:pt x="165" y="2963"/>
                      <a:pt x="206" y="2963"/>
                    </a:cubicBezTo>
                    <a:cubicBezTo>
                      <a:pt x="247" y="2963"/>
                      <a:pt x="288" y="2942"/>
                      <a:pt x="330" y="2922"/>
                    </a:cubicBezTo>
                    <a:lnTo>
                      <a:pt x="3415" y="514"/>
                    </a:lnTo>
                    <a:lnTo>
                      <a:pt x="3642" y="330"/>
                    </a:lnTo>
                    <a:cubicBezTo>
                      <a:pt x="3725" y="267"/>
                      <a:pt x="3745" y="144"/>
                      <a:pt x="3684" y="62"/>
                    </a:cubicBezTo>
                    <a:cubicBezTo>
                      <a:pt x="3642" y="20"/>
                      <a:pt x="3580" y="1"/>
                      <a:pt x="353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5" name="Google Shape;5135;p49">
                <a:extLst>
                  <a:ext uri="{FF2B5EF4-FFF2-40B4-BE49-F238E27FC236}">
                    <a16:creationId xmlns:a16="http://schemas.microsoft.com/office/drawing/2014/main" id="{6DC7D314-39BF-C616-F441-24B0EACB3620}"/>
                  </a:ext>
                </a:extLst>
              </p:cNvPr>
              <p:cNvSpPr/>
              <p:nvPr/>
            </p:nvSpPr>
            <p:spPr>
              <a:xfrm>
                <a:off x="4197688" y="3077149"/>
                <a:ext cx="357632" cy="145969"/>
              </a:xfrm>
              <a:custGeom>
                <a:avLst/>
                <a:gdLst/>
                <a:ahLst/>
                <a:cxnLst/>
                <a:rect l="l" t="t" r="r" b="b"/>
                <a:pathLst>
                  <a:path w="16582" h="6768" extrusionOk="0">
                    <a:moveTo>
                      <a:pt x="185" y="1"/>
                    </a:moveTo>
                    <a:cubicBezTo>
                      <a:pt x="82" y="1"/>
                      <a:pt x="0" y="83"/>
                      <a:pt x="0" y="185"/>
                    </a:cubicBezTo>
                    <a:cubicBezTo>
                      <a:pt x="0" y="289"/>
                      <a:pt x="82" y="371"/>
                      <a:pt x="185" y="371"/>
                    </a:cubicBezTo>
                    <a:lnTo>
                      <a:pt x="4115" y="371"/>
                    </a:lnTo>
                    <a:lnTo>
                      <a:pt x="16293" y="6748"/>
                    </a:lnTo>
                    <a:cubicBezTo>
                      <a:pt x="16313" y="6768"/>
                      <a:pt x="16335" y="6768"/>
                      <a:pt x="16376" y="6768"/>
                    </a:cubicBezTo>
                    <a:cubicBezTo>
                      <a:pt x="16437" y="6768"/>
                      <a:pt x="16499" y="6727"/>
                      <a:pt x="16540" y="6666"/>
                    </a:cubicBezTo>
                    <a:cubicBezTo>
                      <a:pt x="16581" y="6584"/>
                      <a:pt x="16540" y="6460"/>
                      <a:pt x="16458" y="6419"/>
                    </a:cubicBezTo>
                    <a:lnTo>
                      <a:pt x="4238" y="20"/>
                    </a:lnTo>
                    <a:cubicBezTo>
                      <a:pt x="4217" y="1"/>
                      <a:pt x="4197" y="1"/>
                      <a:pt x="415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6" name="Google Shape;5136;p49">
                <a:extLst>
                  <a:ext uri="{FF2B5EF4-FFF2-40B4-BE49-F238E27FC236}">
                    <a16:creationId xmlns:a16="http://schemas.microsoft.com/office/drawing/2014/main" id="{9677C1F7-8844-8941-563B-BEF8E536B53A}"/>
                  </a:ext>
                </a:extLst>
              </p:cNvPr>
              <p:cNvSpPr/>
              <p:nvPr/>
            </p:nvSpPr>
            <p:spPr>
              <a:xfrm>
                <a:off x="4625825" y="3528363"/>
                <a:ext cx="57693" cy="350105"/>
              </a:xfrm>
              <a:custGeom>
                <a:avLst/>
                <a:gdLst/>
                <a:ahLst/>
                <a:cxnLst/>
                <a:rect l="l" t="t" r="r" b="b"/>
                <a:pathLst>
                  <a:path w="2675" h="16233" extrusionOk="0">
                    <a:moveTo>
                      <a:pt x="2491" y="1"/>
                    </a:moveTo>
                    <a:cubicBezTo>
                      <a:pt x="2387" y="1"/>
                      <a:pt x="2305" y="83"/>
                      <a:pt x="2305" y="187"/>
                    </a:cubicBezTo>
                    <a:lnTo>
                      <a:pt x="2305" y="11974"/>
                    </a:lnTo>
                    <a:lnTo>
                      <a:pt x="63" y="15965"/>
                    </a:lnTo>
                    <a:cubicBezTo>
                      <a:pt x="1" y="16047"/>
                      <a:pt x="42" y="16170"/>
                      <a:pt x="124" y="16212"/>
                    </a:cubicBezTo>
                    <a:cubicBezTo>
                      <a:pt x="145" y="16233"/>
                      <a:pt x="187" y="16233"/>
                      <a:pt x="206" y="16233"/>
                    </a:cubicBezTo>
                    <a:cubicBezTo>
                      <a:pt x="269" y="16233"/>
                      <a:pt x="351" y="16192"/>
                      <a:pt x="371" y="16151"/>
                    </a:cubicBezTo>
                    <a:lnTo>
                      <a:pt x="2655" y="12097"/>
                    </a:lnTo>
                    <a:cubicBezTo>
                      <a:pt x="2675" y="12077"/>
                      <a:pt x="2675" y="12056"/>
                      <a:pt x="2675" y="12015"/>
                    </a:cubicBezTo>
                    <a:lnTo>
                      <a:pt x="2675" y="187"/>
                    </a:lnTo>
                    <a:cubicBezTo>
                      <a:pt x="2675" y="83"/>
                      <a:pt x="2593" y="1"/>
                      <a:pt x="24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7" name="Google Shape;5137;p49">
                <a:extLst>
                  <a:ext uri="{FF2B5EF4-FFF2-40B4-BE49-F238E27FC236}">
                    <a16:creationId xmlns:a16="http://schemas.microsoft.com/office/drawing/2014/main" id="{812C6FBE-5D59-3570-9629-8E8BAB5DE21C}"/>
                  </a:ext>
                </a:extLst>
              </p:cNvPr>
              <p:cNvSpPr/>
              <p:nvPr/>
            </p:nvSpPr>
            <p:spPr>
              <a:xfrm>
                <a:off x="6430766" y="1678087"/>
                <a:ext cx="91425" cy="102618"/>
              </a:xfrm>
              <a:custGeom>
                <a:avLst/>
                <a:gdLst/>
                <a:ahLst/>
                <a:cxnLst/>
                <a:rect l="l" t="t" r="r" b="b"/>
                <a:pathLst>
                  <a:path w="4239" h="4758" extrusionOk="0">
                    <a:moveTo>
                      <a:pt x="203" y="1"/>
                    </a:moveTo>
                    <a:cubicBezTo>
                      <a:pt x="191" y="1"/>
                      <a:pt x="178" y="2"/>
                      <a:pt x="165" y="5"/>
                    </a:cubicBezTo>
                    <a:cubicBezTo>
                      <a:pt x="63" y="26"/>
                      <a:pt x="0" y="108"/>
                      <a:pt x="0" y="210"/>
                    </a:cubicBezTo>
                    <a:cubicBezTo>
                      <a:pt x="762" y="4511"/>
                      <a:pt x="3374" y="4758"/>
                      <a:pt x="3950" y="4758"/>
                    </a:cubicBezTo>
                    <a:lnTo>
                      <a:pt x="4054" y="4758"/>
                    </a:lnTo>
                    <a:cubicBezTo>
                      <a:pt x="4156" y="4736"/>
                      <a:pt x="4238" y="4654"/>
                      <a:pt x="4219" y="4552"/>
                    </a:cubicBezTo>
                    <a:cubicBezTo>
                      <a:pt x="4219" y="4459"/>
                      <a:pt x="4153" y="4384"/>
                      <a:pt x="4065" y="4384"/>
                    </a:cubicBezTo>
                    <a:cubicBezTo>
                      <a:pt x="4055" y="4384"/>
                      <a:pt x="4044" y="4385"/>
                      <a:pt x="4033" y="4387"/>
                    </a:cubicBezTo>
                    <a:cubicBezTo>
                      <a:pt x="4021" y="4387"/>
                      <a:pt x="3988" y="4389"/>
                      <a:pt x="3936" y="4389"/>
                    </a:cubicBezTo>
                    <a:cubicBezTo>
                      <a:pt x="3420" y="4389"/>
                      <a:pt x="1081" y="4203"/>
                      <a:pt x="371" y="149"/>
                    </a:cubicBezTo>
                    <a:cubicBezTo>
                      <a:pt x="353" y="59"/>
                      <a:pt x="288" y="1"/>
                      <a:pt x="20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8" name="Google Shape;5138;p49">
                <a:extLst>
                  <a:ext uri="{FF2B5EF4-FFF2-40B4-BE49-F238E27FC236}">
                    <a16:creationId xmlns:a16="http://schemas.microsoft.com/office/drawing/2014/main" id="{9009B42E-4775-58EE-1B89-05A4CD334018}"/>
                  </a:ext>
                </a:extLst>
              </p:cNvPr>
              <p:cNvSpPr/>
              <p:nvPr/>
            </p:nvSpPr>
            <p:spPr>
              <a:xfrm>
                <a:off x="6077167" y="1579243"/>
                <a:ext cx="77643" cy="66579"/>
              </a:xfrm>
              <a:custGeom>
                <a:avLst/>
                <a:gdLst/>
                <a:ahLst/>
                <a:cxnLst/>
                <a:rect l="l" t="t" r="r" b="b"/>
                <a:pathLst>
                  <a:path w="3600" h="3087" extrusionOk="0">
                    <a:moveTo>
                      <a:pt x="210" y="1"/>
                    </a:moveTo>
                    <a:cubicBezTo>
                      <a:pt x="179" y="1"/>
                      <a:pt x="150" y="8"/>
                      <a:pt x="124" y="21"/>
                    </a:cubicBezTo>
                    <a:cubicBezTo>
                      <a:pt x="41" y="62"/>
                      <a:pt x="0" y="185"/>
                      <a:pt x="61" y="267"/>
                    </a:cubicBezTo>
                    <a:cubicBezTo>
                      <a:pt x="1378" y="2716"/>
                      <a:pt x="3292" y="3065"/>
                      <a:pt x="3374" y="3087"/>
                    </a:cubicBezTo>
                    <a:lnTo>
                      <a:pt x="3415" y="3087"/>
                    </a:lnTo>
                    <a:cubicBezTo>
                      <a:pt x="3497" y="3087"/>
                      <a:pt x="3580" y="3024"/>
                      <a:pt x="3600" y="2922"/>
                    </a:cubicBezTo>
                    <a:cubicBezTo>
                      <a:pt x="3600" y="2818"/>
                      <a:pt x="3539" y="2736"/>
                      <a:pt x="3435" y="2716"/>
                    </a:cubicBezTo>
                    <a:cubicBezTo>
                      <a:pt x="3415" y="2716"/>
                      <a:pt x="1605" y="2366"/>
                      <a:pt x="371" y="103"/>
                    </a:cubicBezTo>
                    <a:cubicBezTo>
                      <a:pt x="342" y="33"/>
                      <a:pt x="275" y="1"/>
                      <a:pt x="21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9" name="Google Shape;5139;p49">
                <a:extLst>
                  <a:ext uri="{FF2B5EF4-FFF2-40B4-BE49-F238E27FC236}">
                    <a16:creationId xmlns:a16="http://schemas.microsoft.com/office/drawing/2014/main" id="{A25436FB-0DD8-CE75-5865-BC9645074769}"/>
                  </a:ext>
                </a:extLst>
              </p:cNvPr>
              <p:cNvSpPr/>
              <p:nvPr/>
            </p:nvSpPr>
            <p:spPr>
              <a:xfrm>
                <a:off x="5802504" y="1408580"/>
                <a:ext cx="76780" cy="69534"/>
              </a:xfrm>
              <a:custGeom>
                <a:avLst/>
                <a:gdLst/>
                <a:ahLst/>
                <a:cxnLst/>
                <a:rect l="l" t="t" r="r" b="b"/>
                <a:pathLst>
                  <a:path w="3560" h="3224" extrusionOk="0">
                    <a:moveTo>
                      <a:pt x="335" y="1"/>
                    </a:moveTo>
                    <a:cubicBezTo>
                      <a:pt x="267" y="1"/>
                      <a:pt x="197" y="52"/>
                      <a:pt x="165" y="116"/>
                    </a:cubicBezTo>
                    <a:cubicBezTo>
                      <a:pt x="0" y="590"/>
                      <a:pt x="22" y="1043"/>
                      <a:pt x="268" y="1454"/>
                    </a:cubicBezTo>
                    <a:cubicBezTo>
                      <a:pt x="968" y="2708"/>
                      <a:pt x="3231" y="3202"/>
                      <a:pt x="3333" y="3223"/>
                    </a:cubicBezTo>
                    <a:lnTo>
                      <a:pt x="3374" y="3223"/>
                    </a:lnTo>
                    <a:cubicBezTo>
                      <a:pt x="3456" y="3223"/>
                      <a:pt x="3519" y="3182"/>
                      <a:pt x="3539" y="3078"/>
                    </a:cubicBezTo>
                    <a:cubicBezTo>
                      <a:pt x="3560" y="2996"/>
                      <a:pt x="3497" y="2894"/>
                      <a:pt x="3395" y="2873"/>
                    </a:cubicBezTo>
                    <a:cubicBezTo>
                      <a:pt x="3374" y="2853"/>
                      <a:pt x="1193" y="2379"/>
                      <a:pt x="576" y="1289"/>
                    </a:cubicBezTo>
                    <a:cubicBezTo>
                      <a:pt x="412" y="960"/>
                      <a:pt x="392" y="610"/>
                      <a:pt x="515" y="239"/>
                    </a:cubicBezTo>
                    <a:cubicBezTo>
                      <a:pt x="556" y="157"/>
                      <a:pt x="494" y="34"/>
                      <a:pt x="392" y="14"/>
                    </a:cubicBezTo>
                    <a:cubicBezTo>
                      <a:pt x="374" y="5"/>
                      <a:pt x="354" y="1"/>
                      <a:pt x="33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0" name="Google Shape;5140;p49">
                <a:extLst>
                  <a:ext uri="{FF2B5EF4-FFF2-40B4-BE49-F238E27FC236}">
                    <a16:creationId xmlns:a16="http://schemas.microsoft.com/office/drawing/2014/main" id="{E424CF9A-0A61-BA6C-225F-BB284A199D89}"/>
                  </a:ext>
                </a:extLst>
              </p:cNvPr>
              <p:cNvSpPr/>
              <p:nvPr/>
            </p:nvSpPr>
            <p:spPr>
              <a:xfrm>
                <a:off x="7008020" y="2703104"/>
                <a:ext cx="72790" cy="86982"/>
              </a:xfrm>
              <a:custGeom>
                <a:avLst/>
                <a:gdLst/>
                <a:ahLst/>
                <a:cxnLst/>
                <a:rect l="l" t="t" r="r" b="b"/>
                <a:pathLst>
                  <a:path w="3375" h="4033" extrusionOk="0">
                    <a:moveTo>
                      <a:pt x="185" y="0"/>
                    </a:moveTo>
                    <a:cubicBezTo>
                      <a:pt x="83" y="0"/>
                      <a:pt x="1" y="83"/>
                      <a:pt x="1" y="186"/>
                    </a:cubicBezTo>
                    <a:cubicBezTo>
                      <a:pt x="1" y="227"/>
                      <a:pt x="62" y="3456"/>
                      <a:pt x="3128" y="4033"/>
                    </a:cubicBezTo>
                    <a:lnTo>
                      <a:pt x="3169" y="4033"/>
                    </a:lnTo>
                    <a:cubicBezTo>
                      <a:pt x="3251" y="4033"/>
                      <a:pt x="3333" y="3972"/>
                      <a:pt x="3353" y="3889"/>
                    </a:cubicBezTo>
                    <a:cubicBezTo>
                      <a:pt x="3375" y="3786"/>
                      <a:pt x="3312" y="3684"/>
                      <a:pt x="3210" y="3662"/>
                    </a:cubicBezTo>
                    <a:cubicBezTo>
                      <a:pt x="432" y="3149"/>
                      <a:pt x="371" y="310"/>
                      <a:pt x="371" y="186"/>
                    </a:cubicBezTo>
                    <a:cubicBezTo>
                      <a:pt x="371" y="83"/>
                      <a:pt x="289" y="0"/>
                      <a:pt x="18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1" name="Google Shape;5141;p49">
                <a:extLst>
                  <a:ext uri="{FF2B5EF4-FFF2-40B4-BE49-F238E27FC236}">
                    <a16:creationId xmlns:a16="http://schemas.microsoft.com/office/drawing/2014/main" id="{CD0E8B49-1474-E8C6-0F19-56DE64CE8553}"/>
                  </a:ext>
                </a:extLst>
              </p:cNvPr>
              <p:cNvSpPr/>
              <p:nvPr/>
            </p:nvSpPr>
            <p:spPr>
              <a:xfrm>
                <a:off x="6981406" y="3041649"/>
                <a:ext cx="26636" cy="82970"/>
              </a:xfrm>
              <a:custGeom>
                <a:avLst/>
                <a:gdLst/>
                <a:ahLst/>
                <a:cxnLst/>
                <a:rect l="l" t="t" r="r" b="b"/>
                <a:pathLst>
                  <a:path w="1235" h="3847" extrusionOk="0">
                    <a:moveTo>
                      <a:pt x="226" y="1"/>
                    </a:moveTo>
                    <a:cubicBezTo>
                      <a:pt x="165" y="1"/>
                      <a:pt x="102" y="42"/>
                      <a:pt x="61" y="103"/>
                    </a:cubicBezTo>
                    <a:cubicBezTo>
                      <a:pt x="61" y="124"/>
                      <a:pt x="42" y="165"/>
                      <a:pt x="0" y="267"/>
                    </a:cubicBezTo>
                    <a:cubicBezTo>
                      <a:pt x="144" y="226"/>
                      <a:pt x="267" y="165"/>
                      <a:pt x="412" y="124"/>
                    </a:cubicBezTo>
                    <a:cubicBezTo>
                      <a:pt x="390" y="83"/>
                      <a:pt x="349" y="42"/>
                      <a:pt x="308" y="21"/>
                    </a:cubicBezTo>
                    <a:cubicBezTo>
                      <a:pt x="288" y="1"/>
                      <a:pt x="267" y="1"/>
                      <a:pt x="226" y="1"/>
                    </a:cubicBezTo>
                    <a:close/>
                    <a:moveTo>
                      <a:pt x="1194" y="3559"/>
                    </a:moveTo>
                    <a:cubicBezTo>
                      <a:pt x="1090" y="3641"/>
                      <a:pt x="988" y="3724"/>
                      <a:pt x="864" y="3786"/>
                    </a:cubicBezTo>
                    <a:cubicBezTo>
                      <a:pt x="906" y="3806"/>
                      <a:pt x="947" y="3827"/>
                      <a:pt x="966" y="3847"/>
                    </a:cubicBezTo>
                    <a:lnTo>
                      <a:pt x="1049" y="3847"/>
                    </a:lnTo>
                    <a:cubicBezTo>
                      <a:pt x="1111" y="3847"/>
                      <a:pt x="1194" y="3806"/>
                      <a:pt x="1213" y="3745"/>
                    </a:cubicBezTo>
                    <a:cubicBezTo>
                      <a:pt x="1235" y="3682"/>
                      <a:pt x="1235" y="3621"/>
                      <a:pt x="1194" y="3559"/>
                    </a:cubicBez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2" name="Google Shape;5142;p49">
                <a:extLst>
                  <a:ext uri="{FF2B5EF4-FFF2-40B4-BE49-F238E27FC236}">
                    <a16:creationId xmlns:a16="http://schemas.microsoft.com/office/drawing/2014/main" id="{03DF09F0-EE2A-D536-DE1F-1A1AFE6974FE}"/>
                  </a:ext>
                </a:extLst>
              </p:cNvPr>
              <p:cNvSpPr/>
              <p:nvPr/>
            </p:nvSpPr>
            <p:spPr>
              <a:xfrm>
                <a:off x="6981406" y="3044323"/>
                <a:ext cx="25752" cy="74084"/>
              </a:xfrm>
              <a:custGeom>
                <a:avLst/>
                <a:gdLst/>
                <a:ahLst/>
                <a:cxnLst/>
                <a:rect l="l" t="t" r="r" b="b"/>
                <a:pathLst>
                  <a:path w="1194" h="3435" extrusionOk="0">
                    <a:moveTo>
                      <a:pt x="1194" y="3435"/>
                    </a:moveTo>
                    <a:lnTo>
                      <a:pt x="1194" y="3435"/>
                    </a:lnTo>
                    <a:lnTo>
                      <a:pt x="1194" y="3435"/>
                    </a:lnTo>
                    <a:lnTo>
                      <a:pt x="1194" y="3435"/>
                    </a:lnTo>
                    <a:close/>
                    <a:moveTo>
                      <a:pt x="412" y="0"/>
                    </a:moveTo>
                    <a:cubicBezTo>
                      <a:pt x="267" y="41"/>
                      <a:pt x="144" y="102"/>
                      <a:pt x="0" y="143"/>
                    </a:cubicBezTo>
                    <a:lnTo>
                      <a:pt x="0" y="143"/>
                    </a:lnTo>
                    <a:cubicBezTo>
                      <a:pt x="144" y="102"/>
                      <a:pt x="267" y="41"/>
                      <a:pt x="412" y="0"/>
                    </a:cubicBezTo>
                    <a:close/>
                  </a:path>
                </a:pathLst>
              </a:custGeom>
              <a:solidFill>
                <a:srgbClr val="CEBF9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3" name="Google Shape;5143;p49">
                <a:extLst>
                  <a:ext uri="{FF2B5EF4-FFF2-40B4-BE49-F238E27FC236}">
                    <a16:creationId xmlns:a16="http://schemas.microsoft.com/office/drawing/2014/main" id="{6608834C-9538-25EA-BD3D-344FA67F7648}"/>
                  </a:ext>
                </a:extLst>
              </p:cNvPr>
              <p:cNvSpPr/>
              <p:nvPr/>
            </p:nvSpPr>
            <p:spPr>
              <a:xfrm>
                <a:off x="6969867" y="3044323"/>
                <a:ext cx="37290" cy="79002"/>
              </a:xfrm>
              <a:custGeom>
                <a:avLst/>
                <a:gdLst/>
                <a:ahLst/>
                <a:cxnLst/>
                <a:rect l="l" t="t" r="r" b="b"/>
                <a:pathLst>
                  <a:path w="1729" h="3663" extrusionOk="0">
                    <a:moveTo>
                      <a:pt x="947" y="0"/>
                    </a:moveTo>
                    <a:cubicBezTo>
                      <a:pt x="802" y="41"/>
                      <a:pt x="679" y="102"/>
                      <a:pt x="535" y="143"/>
                    </a:cubicBezTo>
                    <a:cubicBezTo>
                      <a:pt x="371" y="555"/>
                      <a:pt x="1" y="1605"/>
                      <a:pt x="349" y="2530"/>
                    </a:cubicBezTo>
                    <a:cubicBezTo>
                      <a:pt x="535" y="3024"/>
                      <a:pt x="884" y="3415"/>
                      <a:pt x="1399" y="3662"/>
                    </a:cubicBezTo>
                    <a:cubicBezTo>
                      <a:pt x="1523" y="3600"/>
                      <a:pt x="1625" y="3517"/>
                      <a:pt x="1729" y="3435"/>
                    </a:cubicBezTo>
                    <a:cubicBezTo>
                      <a:pt x="1707" y="3415"/>
                      <a:pt x="1687" y="3394"/>
                      <a:pt x="1646" y="3374"/>
                    </a:cubicBezTo>
                    <a:cubicBezTo>
                      <a:pt x="1172" y="3168"/>
                      <a:pt x="843" y="2839"/>
                      <a:pt x="700" y="2406"/>
                    </a:cubicBezTo>
                    <a:cubicBezTo>
                      <a:pt x="330" y="1399"/>
                      <a:pt x="925" y="165"/>
                      <a:pt x="925" y="143"/>
                    </a:cubicBezTo>
                    <a:cubicBezTo>
                      <a:pt x="947" y="102"/>
                      <a:pt x="967" y="41"/>
                      <a:pt x="94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4" name="Google Shape;5144;p49">
                <a:extLst>
                  <a:ext uri="{FF2B5EF4-FFF2-40B4-BE49-F238E27FC236}">
                    <a16:creationId xmlns:a16="http://schemas.microsoft.com/office/drawing/2014/main" id="{32709B30-572C-91C3-F367-96EF853F146F}"/>
                  </a:ext>
                </a:extLst>
              </p:cNvPr>
              <p:cNvSpPr/>
              <p:nvPr/>
            </p:nvSpPr>
            <p:spPr>
              <a:xfrm>
                <a:off x="6946790" y="3381941"/>
                <a:ext cx="8023" cy="5349"/>
              </a:xfrm>
              <a:custGeom>
                <a:avLst/>
                <a:gdLst/>
                <a:ahLst/>
                <a:cxnLst/>
                <a:rect l="l" t="t" r="r" b="b"/>
                <a:pathLst>
                  <a:path w="372" h="248" extrusionOk="0">
                    <a:moveTo>
                      <a:pt x="185" y="1"/>
                    </a:moveTo>
                    <a:cubicBezTo>
                      <a:pt x="103" y="1"/>
                      <a:pt x="21" y="63"/>
                      <a:pt x="1" y="165"/>
                    </a:cubicBezTo>
                    <a:lnTo>
                      <a:pt x="1" y="248"/>
                    </a:lnTo>
                    <a:lnTo>
                      <a:pt x="371" y="124"/>
                    </a:lnTo>
                    <a:cubicBezTo>
                      <a:pt x="350" y="63"/>
                      <a:pt x="289" y="22"/>
                      <a:pt x="226" y="1"/>
                    </a:cubicBez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5" name="Google Shape;5145;p49">
                <a:extLst>
                  <a:ext uri="{FF2B5EF4-FFF2-40B4-BE49-F238E27FC236}">
                    <a16:creationId xmlns:a16="http://schemas.microsoft.com/office/drawing/2014/main" id="{D070FDB2-BC10-F531-5C49-CF29A38AE420}"/>
                  </a:ext>
                </a:extLst>
              </p:cNvPr>
              <p:cNvSpPr/>
              <p:nvPr/>
            </p:nvSpPr>
            <p:spPr>
              <a:xfrm>
                <a:off x="6945021" y="3384615"/>
                <a:ext cx="37722" cy="51050"/>
              </a:xfrm>
              <a:custGeom>
                <a:avLst/>
                <a:gdLst/>
                <a:ahLst/>
                <a:cxnLst/>
                <a:rect l="l" t="t" r="r" b="b"/>
                <a:pathLst>
                  <a:path w="1749" h="2367" extrusionOk="0">
                    <a:moveTo>
                      <a:pt x="453" y="0"/>
                    </a:moveTo>
                    <a:lnTo>
                      <a:pt x="83" y="124"/>
                    </a:lnTo>
                    <a:cubicBezTo>
                      <a:pt x="0" y="803"/>
                      <a:pt x="185" y="2058"/>
                      <a:pt x="1501" y="2367"/>
                    </a:cubicBezTo>
                    <a:lnTo>
                      <a:pt x="1543" y="2367"/>
                    </a:lnTo>
                    <a:cubicBezTo>
                      <a:pt x="1625" y="2367"/>
                      <a:pt x="1707" y="2304"/>
                      <a:pt x="1729" y="2222"/>
                    </a:cubicBezTo>
                    <a:cubicBezTo>
                      <a:pt x="1748" y="2120"/>
                      <a:pt x="1687" y="2016"/>
                      <a:pt x="1584" y="1997"/>
                    </a:cubicBezTo>
                    <a:cubicBezTo>
                      <a:pt x="206" y="1667"/>
                      <a:pt x="453" y="165"/>
                      <a:pt x="453" y="83"/>
                    </a:cubicBezTo>
                    <a:lnTo>
                      <a:pt x="45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6" name="Google Shape;5146;p49">
                <a:extLst>
                  <a:ext uri="{FF2B5EF4-FFF2-40B4-BE49-F238E27FC236}">
                    <a16:creationId xmlns:a16="http://schemas.microsoft.com/office/drawing/2014/main" id="{FEF68395-907F-12DB-8D92-9C88D4C21DE5}"/>
                  </a:ext>
                </a:extLst>
              </p:cNvPr>
              <p:cNvSpPr/>
              <p:nvPr/>
            </p:nvSpPr>
            <p:spPr>
              <a:xfrm>
                <a:off x="7266248" y="1803588"/>
                <a:ext cx="54156" cy="49670"/>
              </a:xfrm>
              <a:custGeom>
                <a:avLst/>
                <a:gdLst/>
                <a:ahLst/>
                <a:cxnLst/>
                <a:rect l="l" t="t" r="r" b="b"/>
                <a:pathLst>
                  <a:path w="2511" h="2303" extrusionOk="0">
                    <a:moveTo>
                      <a:pt x="1151" y="0"/>
                    </a:moveTo>
                    <a:cubicBezTo>
                      <a:pt x="948" y="0"/>
                      <a:pt x="742" y="55"/>
                      <a:pt x="555" y="173"/>
                    </a:cubicBezTo>
                    <a:cubicBezTo>
                      <a:pt x="1" y="502"/>
                      <a:pt x="248" y="955"/>
                      <a:pt x="577" y="1509"/>
                    </a:cubicBezTo>
                    <a:cubicBezTo>
                      <a:pt x="827" y="1947"/>
                      <a:pt x="1054" y="2303"/>
                      <a:pt x="1392" y="2303"/>
                    </a:cubicBezTo>
                    <a:cubicBezTo>
                      <a:pt x="1499" y="2303"/>
                      <a:pt x="1616" y="2268"/>
                      <a:pt x="1749" y="2189"/>
                    </a:cubicBezTo>
                    <a:cubicBezTo>
                      <a:pt x="2305" y="1860"/>
                      <a:pt x="2511" y="1139"/>
                      <a:pt x="2181" y="584"/>
                    </a:cubicBezTo>
                    <a:cubicBezTo>
                      <a:pt x="1949" y="215"/>
                      <a:pt x="1553" y="0"/>
                      <a:pt x="115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7" name="Google Shape;5147;p49">
                <a:extLst>
                  <a:ext uri="{FF2B5EF4-FFF2-40B4-BE49-F238E27FC236}">
                    <a16:creationId xmlns:a16="http://schemas.microsoft.com/office/drawing/2014/main" id="{55A15095-5B12-5FD5-7BB4-3FD9F185FC7C}"/>
                  </a:ext>
                </a:extLst>
              </p:cNvPr>
              <p:cNvSpPr/>
              <p:nvPr/>
            </p:nvSpPr>
            <p:spPr>
              <a:xfrm>
                <a:off x="7263120" y="1800871"/>
                <a:ext cx="51956" cy="47729"/>
              </a:xfrm>
              <a:custGeom>
                <a:avLst/>
                <a:gdLst/>
                <a:ahLst/>
                <a:cxnLst/>
                <a:rect l="l" t="t" r="r" b="b"/>
                <a:pathLst>
                  <a:path w="2409" h="2213" extrusionOk="0">
                    <a:moveTo>
                      <a:pt x="1109" y="1"/>
                    </a:moveTo>
                    <a:cubicBezTo>
                      <a:pt x="913" y="1"/>
                      <a:pt x="715" y="51"/>
                      <a:pt x="536" y="154"/>
                    </a:cubicBezTo>
                    <a:cubicBezTo>
                      <a:pt x="1" y="463"/>
                      <a:pt x="248" y="916"/>
                      <a:pt x="557" y="1451"/>
                    </a:cubicBezTo>
                    <a:cubicBezTo>
                      <a:pt x="810" y="1862"/>
                      <a:pt x="1026" y="2212"/>
                      <a:pt x="1356" y="2212"/>
                    </a:cubicBezTo>
                    <a:cubicBezTo>
                      <a:pt x="1455" y="2212"/>
                      <a:pt x="1564" y="2180"/>
                      <a:pt x="1688" y="2109"/>
                    </a:cubicBezTo>
                    <a:cubicBezTo>
                      <a:pt x="2223" y="1780"/>
                      <a:pt x="2409" y="1100"/>
                      <a:pt x="2080" y="565"/>
                    </a:cubicBezTo>
                    <a:cubicBezTo>
                      <a:pt x="1874" y="197"/>
                      <a:pt x="1496" y="1"/>
                      <a:pt x="110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8" name="Google Shape;5148;p49">
                <a:extLst>
                  <a:ext uri="{FF2B5EF4-FFF2-40B4-BE49-F238E27FC236}">
                    <a16:creationId xmlns:a16="http://schemas.microsoft.com/office/drawing/2014/main" id="{C7355252-1A6D-B6F8-B48F-EC8FD0F168EB}"/>
                  </a:ext>
                </a:extLst>
              </p:cNvPr>
              <p:cNvSpPr/>
              <p:nvPr/>
            </p:nvSpPr>
            <p:spPr>
              <a:xfrm>
                <a:off x="7263120" y="1800828"/>
                <a:ext cx="44407" cy="47341"/>
              </a:xfrm>
              <a:custGeom>
                <a:avLst/>
                <a:gdLst/>
                <a:ahLst/>
                <a:cxnLst/>
                <a:rect l="l" t="t" r="r" b="b"/>
                <a:pathLst>
                  <a:path w="2059" h="2195" extrusionOk="0">
                    <a:moveTo>
                      <a:pt x="1113" y="0"/>
                    </a:moveTo>
                    <a:cubicBezTo>
                      <a:pt x="918" y="0"/>
                      <a:pt x="720" y="50"/>
                      <a:pt x="536" y="156"/>
                    </a:cubicBezTo>
                    <a:cubicBezTo>
                      <a:pt x="1" y="465"/>
                      <a:pt x="248" y="918"/>
                      <a:pt x="557" y="1453"/>
                    </a:cubicBezTo>
                    <a:cubicBezTo>
                      <a:pt x="797" y="1853"/>
                      <a:pt x="1017" y="2194"/>
                      <a:pt x="1332" y="2194"/>
                    </a:cubicBezTo>
                    <a:cubicBezTo>
                      <a:pt x="1341" y="2194"/>
                      <a:pt x="1350" y="2194"/>
                      <a:pt x="1359" y="2194"/>
                    </a:cubicBezTo>
                    <a:cubicBezTo>
                      <a:pt x="681" y="1659"/>
                      <a:pt x="516" y="1349"/>
                      <a:pt x="2058" y="507"/>
                    </a:cubicBezTo>
                    <a:cubicBezTo>
                      <a:pt x="1842" y="183"/>
                      <a:pt x="1484" y="0"/>
                      <a:pt x="111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9" name="Google Shape;5149;p49">
                <a:extLst>
                  <a:ext uri="{FF2B5EF4-FFF2-40B4-BE49-F238E27FC236}">
                    <a16:creationId xmlns:a16="http://schemas.microsoft.com/office/drawing/2014/main" id="{FF64B44D-BB27-AD50-9E39-E56859B2C33D}"/>
                  </a:ext>
                </a:extLst>
              </p:cNvPr>
              <p:cNvSpPr/>
              <p:nvPr/>
            </p:nvSpPr>
            <p:spPr>
              <a:xfrm>
                <a:off x="7150905" y="1856148"/>
                <a:ext cx="54134" cy="49842"/>
              </a:xfrm>
              <a:custGeom>
                <a:avLst/>
                <a:gdLst/>
                <a:ahLst/>
                <a:cxnLst/>
                <a:rect l="l" t="t" r="r" b="b"/>
                <a:pathLst>
                  <a:path w="2510" h="2311" extrusionOk="0">
                    <a:moveTo>
                      <a:pt x="1170" y="0"/>
                    </a:moveTo>
                    <a:cubicBezTo>
                      <a:pt x="968" y="0"/>
                      <a:pt x="762" y="53"/>
                      <a:pt x="576" y="163"/>
                    </a:cubicBezTo>
                    <a:cubicBezTo>
                      <a:pt x="0" y="493"/>
                      <a:pt x="267" y="965"/>
                      <a:pt x="596" y="1521"/>
                    </a:cubicBezTo>
                    <a:cubicBezTo>
                      <a:pt x="848" y="1946"/>
                      <a:pt x="1064" y="2311"/>
                      <a:pt x="1410" y="2311"/>
                    </a:cubicBezTo>
                    <a:cubicBezTo>
                      <a:pt x="1516" y="2311"/>
                      <a:pt x="1634" y="2276"/>
                      <a:pt x="1769" y="2199"/>
                    </a:cubicBezTo>
                    <a:cubicBezTo>
                      <a:pt x="2324" y="1870"/>
                      <a:pt x="2510" y="1151"/>
                      <a:pt x="2181" y="575"/>
                    </a:cubicBezTo>
                    <a:cubicBezTo>
                      <a:pt x="1962" y="206"/>
                      <a:pt x="1571" y="0"/>
                      <a:pt x="117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0" name="Google Shape;5150;p49">
                <a:extLst>
                  <a:ext uri="{FF2B5EF4-FFF2-40B4-BE49-F238E27FC236}">
                    <a16:creationId xmlns:a16="http://schemas.microsoft.com/office/drawing/2014/main" id="{D22AB145-4CEB-846D-24CD-861BEE4B3B45}"/>
                  </a:ext>
                </a:extLst>
              </p:cNvPr>
              <p:cNvSpPr/>
              <p:nvPr/>
            </p:nvSpPr>
            <p:spPr>
              <a:xfrm>
                <a:off x="7148230" y="1853323"/>
                <a:ext cx="51482" cy="47880"/>
              </a:xfrm>
              <a:custGeom>
                <a:avLst/>
                <a:gdLst/>
                <a:ahLst/>
                <a:cxnLst/>
                <a:rect l="l" t="t" r="r" b="b"/>
                <a:pathLst>
                  <a:path w="2387" h="2220" extrusionOk="0">
                    <a:moveTo>
                      <a:pt x="1096" y="1"/>
                    </a:moveTo>
                    <a:cubicBezTo>
                      <a:pt x="904" y="1"/>
                      <a:pt x="711" y="49"/>
                      <a:pt x="535" y="150"/>
                    </a:cubicBezTo>
                    <a:cubicBezTo>
                      <a:pt x="1" y="479"/>
                      <a:pt x="247" y="912"/>
                      <a:pt x="555" y="1466"/>
                    </a:cubicBezTo>
                    <a:cubicBezTo>
                      <a:pt x="790" y="1872"/>
                      <a:pt x="1000" y="2219"/>
                      <a:pt x="1322" y="2219"/>
                    </a:cubicBezTo>
                    <a:cubicBezTo>
                      <a:pt x="1424" y="2219"/>
                      <a:pt x="1537" y="2184"/>
                      <a:pt x="1666" y="2105"/>
                    </a:cubicBezTo>
                    <a:cubicBezTo>
                      <a:pt x="2222" y="1795"/>
                      <a:pt x="2387" y="1096"/>
                      <a:pt x="2078" y="561"/>
                    </a:cubicBezTo>
                    <a:cubicBezTo>
                      <a:pt x="1871" y="202"/>
                      <a:pt x="1487" y="1"/>
                      <a:pt x="109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1" name="Google Shape;5151;p49">
                <a:extLst>
                  <a:ext uri="{FF2B5EF4-FFF2-40B4-BE49-F238E27FC236}">
                    <a16:creationId xmlns:a16="http://schemas.microsoft.com/office/drawing/2014/main" id="{63185E22-F822-F39E-AEC8-739990036AF8}"/>
                  </a:ext>
                </a:extLst>
              </p:cNvPr>
              <p:cNvSpPr/>
              <p:nvPr/>
            </p:nvSpPr>
            <p:spPr>
              <a:xfrm>
                <a:off x="7148230" y="1853474"/>
                <a:ext cx="43933" cy="47449"/>
              </a:xfrm>
              <a:custGeom>
                <a:avLst/>
                <a:gdLst/>
                <a:ahLst/>
                <a:cxnLst/>
                <a:rect l="l" t="t" r="r" b="b"/>
                <a:pathLst>
                  <a:path w="2037" h="2200" extrusionOk="0">
                    <a:moveTo>
                      <a:pt x="1080" y="1"/>
                    </a:moveTo>
                    <a:cubicBezTo>
                      <a:pt x="894" y="1"/>
                      <a:pt x="707" y="47"/>
                      <a:pt x="535" y="143"/>
                    </a:cubicBezTo>
                    <a:cubicBezTo>
                      <a:pt x="1" y="472"/>
                      <a:pt x="247" y="905"/>
                      <a:pt x="555" y="1459"/>
                    </a:cubicBezTo>
                    <a:cubicBezTo>
                      <a:pt x="802" y="1871"/>
                      <a:pt x="1008" y="2200"/>
                      <a:pt x="1358" y="2200"/>
                    </a:cubicBezTo>
                    <a:cubicBezTo>
                      <a:pt x="659" y="1645"/>
                      <a:pt x="514" y="1336"/>
                      <a:pt x="2036" y="513"/>
                    </a:cubicBezTo>
                    <a:cubicBezTo>
                      <a:pt x="1817" y="184"/>
                      <a:pt x="1451" y="1"/>
                      <a:pt x="10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2" name="Google Shape;5152;p49">
                <a:extLst>
                  <a:ext uri="{FF2B5EF4-FFF2-40B4-BE49-F238E27FC236}">
                    <a16:creationId xmlns:a16="http://schemas.microsoft.com/office/drawing/2014/main" id="{9494341A-11AA-3BAA-CA6D-294B77F32AB3}"/>
                  </a:ext>
                </a:extLst>
              </p:cNvPr>
              <p:cNvSpPr/>
              <p:nvPr/>
            </p:nvSpPr>
            <p:spPr>
              <a:xfrm>
                <a:off x="7019559" y="1918263"/>
                <a:ext cx="54156" cy="49842"/>
              </a:xfrm>
              <a:custGeom>
                <a:avLst/>
                <a:gdLst/>
                <a:ahLst/>
                <a:cxnLst/>
                <a:rect l="l" t="t" r="r" b="b"/>
                <a:pathLst>
                  <a:path w="2511" h="2311" extrusionOk="0">
                    <a:moveTo>
                      <a:pt x="1165" y="0"/>
                    </a:moveTo>
                    <a:cubicBezTo>
                      <a:pt x="959" y="0"/>
                      <a:pt x="749" y="53"/>
                      <a:pt x="555" y="164"/>
                    </a:cubicBezTo>
                    <a:cubicBezTo>
                      <a:pt x="1" y="493"/>
                      <a:pt x="267" y="945"/>
                      <a:pt x="596" y="1500"/>
                    </a:cubicBezTo>
                    <a:cubicBezTo>
                      <a:pt x="849" y="1941"/>
                      <a:pt x="1065" y="2310"/>
                      <a:pt x="1412" y="2310"/>
                    </a:cubicBezTo>
                    <a:cubicBezTo>
                      <a:pt x="1518" y="2310"/>
                      <a:pt x="1635" y="2276"/>
                      <a:pt x="1770" y="2199"/>
                    </a:cubicBezTo>
                    <a:cubicBezTo>
                      <a:pt x="2324" y="1850"/>
                      <a:pt x="2510" y="1130"/>
                      <a:pt x="2181" y="575"/>
                    </a:cubicBezTo>
                    <a:cubicBezTo>
                      <a:pt x="1963" y="206"/>
                      <a:pt x="1572" y="0"/>
                      <a:pt x="116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3" name="Google Shape;5153;p49">
                <a:extLst>
                  <a:ext uri="{FF2B5EF4-FFF2-40B4-BE49-F238E27FC236}">
                    <a16:creationId xmlns:a16="http://schemas.microsoft.com/office/drawing/2014/main" id="{E9918FA5-50C5-248D-9007-C599A784A348}"/>
                  </a:ext>
                </a:extLst>
              </p:cNvPr>
              <p:cNvSpPr/>
              <p:nvPr/>
            </p:nvSpPr>
            <p:spPr>
              <a:xfrm>
                <a:off x="7016906" y="1915351"/>
                <a:ext cx="51482" cy="47707"/>
              </a:xfrm>
              <a:custGeom>
                <a:avLst/>
                <a:gdLst/>
                <a:ahLst/>
                <a:cxnLst/>
                <a:rect l="l" t="t" r="r" b="b"/>
                <a:pathLst>
                  <a:path w="2387" h="2212" extrusionOk="0">
                    <a:moveTo>
                      <a:pt x="1103" y="0"/>
                    </a:moveTo>
                    <a:cubicBezTo>
                      <a:pt x="910" y="0"/>
                      <a:pt x="715" y="50"/>
                      <a:pt x="535" y="154"/>
                    </a:cubicBezTo>
                    <a:cubicBezTo>
                      <a:pt x="0" y="463"/>
                      <a:pt x="226" y="916"/>
                      <a:pt x="555" y="1451"/>
                    </a:cubicBezTo>
                    <a:cubicBezTo>
                      <a:pt x="793" y="1862"/>
                      <a:pt x="1005" y="2212"/>
                      <a:pt x="1334" y="2212"/>
                    </a:cubicBezTo>
                    <a:cubicBezTo>
                      <a:pt x="1433" y="2212"/>
                      <a:pt x="1542" y="2180"/>
                      <a:pt x="1666" y="2109"/>
                    </a:cubicBezTo>
                    <a:cubicBezTo>
                      <a:pt x="2201" y="1780"/>
                      <a:pt x="2387" y="1100"/>
                      <a:pt x="2077" y="565"/>
                    </a:cubicBezTo>
                    <a:cubicBezTo>
                      <a:pt x="1858" y="197"/>
                      <a:pt x="1486" y="0"/>
                      <a:pt x="110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4" name="Google Shape;5154;p49">
                <a:extLst>
                  <a:ext uri="{FF2B5EF4-FFF2-40B4-BE49-F238E27FC236}">
                    <a16:creationId xmlns:a16="http://schemas.microsoft.com/office/drawing/2014/main" id="{EF2C1C43-8170-1AD6-B08C-1332D406EEE5}"/>
                  </a:ext>
                </a:extLst>
              </p:cNvPr>
              <p:cNvSpPr/>
              <p:nvPr/>
            </p:nvSpPr>
            <p:spPr>
              <a:xfrm>
                <a:off x="7016906" y="1915308"/>
                <a:ext cx="43933" cy="47319"/>
              </a:xfrm>
              <a:custGeom>
                <a:avLst/>
                <a:gdLst/>
                <a:ahLst/>
                <a:cxnLst/>
                <a:rect l="l" t="t" r="r" b="b"/>
                <a:pathLst>
                  <a:path w="2037" h="2194" extrusionOk="0">
                    <a:moveTo>
                      <a:pt x="1092" y="1"/>
                    </a:moveTo>
                    <a:cubicBezTo>
                      <a:pt x="902" y="1"/>
                      <a:pt x="710" y="51"/>
                      <a:pt x="535" y="156"/>
                    </a:cubicBezTo>
                    <a:cubicBezTo>
                      <a:pt x="0" y="465"/>
                      <a:pt x="226" y="918"/>
                      <a:pt x="555" y="1453"/>
                    </a:cubicBezTo>
                    <a:cubicBezTo>
                      <a:pt x="795" y="1853"/>
                      <a:pt x="996" y="2194"/>
                      <a:pt x="1330" y="2194"/>
                    </a:cubicBezTo>
                    <a:cubicBezTo>
                      <a:pt x="1339" y="2194"/>
                      <a:pt x="1348" y="2194"/>
                      <a:pt x="1358" y="2193"/>
                    </a:cubicBezTo>
                    <a:cubicBezTo>
                      <a:pt x="659" y="1658"/>
                      <a:pt x="494" y="1349"/>
                      <a:pt x="2036" y="526"/>
                    </a:cubicBezTo>
                    <a:cubicBezTo>
                      <a:pt x="1819" y="188"/>
                      <a:pt x="1459" y="1"/>
                      <a:pt x="109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5" name="Google Shape;5155;p49">
                <a:extLst>
                  <a:ext uri="{FF2B5EF4-FFF2-40B4-BE49-F238E27FC236}">
                    <a16:creationId xmlns:a16="http://schemas.microsoft.com/office/drawing/2014/main" id="{97DBAAEC-13E6-83FC-C58F-BBEC288C3BF3}"/>
                  </a:ext>
                </a:extLst>
              </p:cNvPr>
              <p:cNvSpPr/>
              <p:nvPr/>
            </p:nvSpPr>
            <p:spPr>
              <a:xfrm>
                <a:off x="7376716" y="1754522"/>
                <a:ext cx="54156" cy="49886"/>
              </a:xfrm>
              <a:custGeom>
                <a:avLst/>
                <a:gdLst/>
                <a:ahLst/>
                <a:cxnLst/>
                <a:rect l="l" t="t" r="r" b="b"/>
                <a:pathLst>
                  <a:path w="2511" h="2313" extrusionOk="0">
                    <a:moveTo>
                      <a:pt x="1165" y="1"/>
                    </a:moveTo>
                    <a:cubicBezTo>
                      <a:pt x="959" y="1"/>
                      <a:pt x="750" y="53"/>
                      <a:pt x="557" y="164"/>
                    </a:cubicBezTo>
                    <a:cubicBezTo>
                      <a:pt x="0" y="493"/>
                      <a:pt x="247" y="945"/>
                      <a:pt x="576" y="1521"/>
                    </a:cubicBezTo>
                    <a:cubicBezTo>
                      <a:pt x="829" y="1947"/>
                      <a:pt x="1056" y="2312"/>
                      <a:pt x="1399" y="2312"/>
                    </a:cubicBezTo>
                    <a:cubicBezTo>
                      <a:pt x="1504" y="2312"/>
                      <a:pt x="1620" y="2278"/>
                      <a:pt x="1750" y="2201"/>
                    </a:cubicBezTo>
                    <a:cubicBezTo>
                      <a:pt x="2326" y="1872"/>
                      <a:pt x="2510" y="1131"/>
                      <a:pt x="2181" y="575"/>
                    </a:cubicBezTo>
                    <a:cubicBezTo>
                      <a:pt x="1962" y="206"/>
                      <a:pt x="1571" y="1"/>
                      <a:pt x="116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6" name="Google Shape;5156;p49">
                <a:extLst>
                  <a:ext uri="{FF2B5EF4-FFF2-40B4-BE49-F238E27FC236}">
                    <a16:creationId xmlns:a16="http://schemas.microsoft.com/office/drawing/2014/main" id="{CAD6E9DB-F1D5-E3F5-DD80-30BBFF5943F0}"/>
                  </a:ext>
                </a:extLst>
              </p:cNvPr>
              <p:cNvSpPr/>
              <p:nvPr/>
            </p:nvSpPr>
            <p:spPr>
              <a:xfrm>
                <a:off x="7373632" y="1751718"/>
                <a:ext cx="51913" cy="47621"/>
              </a:xfrm>
              <a:custGeom>
                <a:avLst/>
                <a:gdLst/>
                <a:ahLst/>
                <a:cxnLst/>
                <a:rect l="l" t="t" r="r" b="b"/>
                <a:pathLst>
                  <a:path w="2407" h="2208" extrusionOk="0">
                    <a:moveTo>
                      <a:pt x="1111" y="1"/>
                    </a:moveTo>
                    <a:cubicBezTo>
                      <a:pt x="922" y="1"/>
                      <a:pt x="730" y="49"/>
                      <a:pt x="555" y="150"/>
                    </a:cubicBezTo>
                    <a:cubicBezTo>
                      <a:pt x="0" y="480"/>
                      <a:pt x="247" y="911"/>
                      <a:pt x="576" y="1446"/>
                    </a:cubicBezTo>
                    <a:cubicBezTo>
                      <a:pt x="813" y="1857"/>
                      <a:pt x="1026" y="2207"/>
                      <a:pt x="1355" y="2207"/>
                    </a:cubicBezTo>
                    <a:cubicBezTo>
                      <a:pt x="1454" y="2207"/>
                      <a:pt x="1563" y="2176"/>
                      <a:pt x="1687" y="2104"/>
                    </a:cubicBezTo>
                    <a:cubicBezTo>
                      <a:pt x="2222" y="1796"/>
                      <a:pt x="2406" y="1097"/>
                      <a:pt x="2099" y="562"/>
                    </a:cubicBezTo>
                    <a:cubicBezTo>
                      <a:pt x="1878" y="202"/>
                      <a:pt x="1498" y="1"/>
                      <a:pt x="111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7" name="Google Shape;5157;p49">
                <a:extLst>
                  <a:ext uri="{FF2B5EF4-FFF2-40B4-BE49-F238E27FC236}">
                    <a16:creationId xmlns:a16="http://schemas.microsoft.com/office/drawing/2014/main" id="{E116C4DA-D679-B1BA-DF8A-AAC748316FB0}"/>
                  </a:ext>
                </a:extLst>
              </p:cNvPr>
              <p:cNvSpPr/>
              <p:nvPr/>
            </p:nvSpPr>
            <p:spPr>
              <a:xfrm>
                <a:off x="7373632" y="1751589"/>
                <a:ext cx="44386" cy="47750"/>
              </a:xfrm>
              <a:custGeom>
                <a:avLst/>
                <a:gdLst/>
                <a:ahLst/>
                <a:cxnLst/>
                <a:rect l="l" t="t" r="r" b="b"/>
                <a:pathLst>
                  <a:path w="2058" h="2214" extrusionOk="0">
                    <a:moveTo>
                      <a:pt x="1114" y="0"/>
                    </a:moveTo>
                    <a:cubicBezTo>
                      <a:pt x="924" y="0"/>
                      <a:pt x="731" y="51"/>
                      <a:pt x="555" y="156"/>
                    </a:cubicBezTo>
                    <a:cubicBezTo>
                      <a:pt x="0" y="486"/>
                      <a:pt x="247" y="917"/>
                      <a:pt x="576" y="1452"/>
                    </a:cubicBezTo>
                    <a:cubicBezTo>
                      <a:pt x="823" y="1884"/>
                      <a:pt x="1029" y="2214"/>
                      <a:pt x="1358" y="2214"/>
                    </a:cubicBezTo>
                    <a:cubicBezTo>
                      <a:pt x="678" y="1657"/>
                      <a:pt x="514" y="1350"/>
                      <a:pt x="2058" y="527"/>
                    </a:cubicBezTo>
                    <a:cubicBezTo>
                      <a:pt x="1841" y="187"/>
                      <a:pt x="1481" y="0"/>
                      <a:pt x="111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8" name="Google Shape;5158;p49">
                <a:extLst>
                  <a:ext uri="{FF2B5EF4-FFF2-40B4-BE49-F238E27FC236}">
                    <a16:creationId xmlns:a16="http://schemas.microsoft.com/office/drawing/2014/main" id="{AFAB3435-021A-2D34-46CC-EF0A8F0F81D2}"/>
                  </a:ext>
                </a:extLst>
              </p:cNvPr>
              <p:cNvSpPr/>
              <p:nvPr/>
            </p:nvSpPr>
            <p:spPr>
              <a:xfrm>
                <a:off x="6771511" y="2039947"/>
                <a:ext cx="54630" cy="49799"/>
              </a:xfrm>
              <a:custGeom>
                <a:avLst/>
                <a:gdLst/>
                <a:ahLst/>
                <a:cxnLst/>
                <a:rect l="l" t="t" r="r" b="b"/>
                <a:pathLst>
                  <a:path w="2533" h="2309" extrusionOk="0">
                    <a:moveTo>
                      <a:pt x="1173" y="1"/>
                    </a:moveTo>
                    <a:cubicBezTo>
                      <a:pt x="962" y="1"/>
                      <a:pt x="749" y="58"/>
                      <a:pt x="557" y="178"/>
                    </a:cubicBezTo>
                    <a:cubicBezTo>
                      <a:pt x="1" y="529"/>
                      <a:pt x="269" y="981"/>
                      <a:pt x="618" y="1536"/>
                    </a:cubicBezTo>
                    <a:cubicBezTo>
                      <a:pt x="884" y="1958"/>
                      <a:pt x="1114" y="2309"/>
                      <a:pt x="1453" y="2309"/>
                    </a:cubicBezTo>
                    <a:cubicBezTo>
                      <a:pt x="1560" y="2309"/>
                      <a:pt x="1678" y="2273"/>
                      <a:pt x="1811" y="2194"/>
                    </a:cubicBezTo>
                    <a:cubicBezTo>
                      <a:pt x="2368" y="1845"/>
                      <a:pt x="2532" y="1124"/>
                      <a:pt x="2182" y="570"/>
                    </a:cubicBezTo>
                    <a:cubicBezTo>
                      <a:pt x="1966" y="205"/>
                      <a:pt x="1574" y="1"/>
                      <a:pt x="117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9" name="Google Shape;5159;p49">
                <a:extLst>
                  <a:ext uri="{FF2B5EF4-FFF2-40B4-BE49-F238E27FC236}">
                    <a16:creationId xmlns:a16="http://schemas.microsoft.com/office/drawing/2014/main" id="{28A7AE6E-E93A-693A-0300-927D9867548E}"/>
                  </a:ext>
                </a:extLst>
              </p:cNvPr>
              <p:cNvSpPr/>
              <p:nvPr/>
            </p:nvSpPr>
            <p:spPr>
              <a:xfrm>
                <a:off x="6768858" y="2037466"/>
                <a:ext cx="51956" cy="47492"/>
              </a:xfrm>
              <a:custGeom>
                <a:avLst/>
                <a:gdLst/>
                <a:ahLst/>
                <a:cxnLst/>
                <a:rect l="l" t="t" r="r" b="b"/>
                <a:pathLst>
                  <a:path w="2409" h="2202" extrusionOk="0">
                    <a:moveTo>
                      <a:pt x="1112" y="0"/>
                    </a:moveTo>
                    <a:cubicBezTo>
                      <a:pt x="908" y="0"/>
                      <a:pt x="702" y="55"/>
                      <a:pt x="516" y="170"/>
                    </a:cubicBezTo>
                    <a:cubicBezTo>
                      <a:pt x="0" y="499"/>
                      <a:pt x="247" y="932"/>
                      <a:pt x="577" y="1466"/>
                    </a:cubicBezTo>
                    <a:cubicBezTo>
                      <a:pt x="824" y="1869"/>
                      <a:pt x="1048" y="2201"/>
                      <a:pt x="1364" y="2201"/>
                    </a:cubicBezTo>
                    <a:cubicBezTo>
                      <a:pt x="1467" y="2201"/>
                      <a:pt x="1581" y="2165"/>
                      <a:pt x="1709" y="2084"/>
                    </a:cubicBezTo>
                    <a:cubicBezTo>
                      <a:pt x="2244" y="1754"/>
                      <a:pt x="2408" y="1055"/>
                      <a:pt x="2079" y="540"/>
                    </a:cubicBezTo>
                    <a:cubicBezTo>
                      <a:pt x="1865" y="191"/>
                      <a:pt x="1493" y="0"/>
                      <a:pt x="111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0" name="Google Shape;5160;p49">
                <a:extLst>
                  <a:ext uri="{FF2B5EF4-FFF2-40B4-BE49-F238E27FC236}">
                    <a16:creationId xmlns:a16="http://schemas.microsoft.com/office/drawing/2014/main" id="{2668F4C7-72A1-E814-C94A-0268F15C08C3}"/>
                  </a:ext>
                </a:extLst>
              </p:cNvPr>
              <p:cNvSpPr/>
              <p:nvPr/>
            </p:nvSpPr>
            <p:spPr>
              <a:xfrm>
                <a:off x="6768858" y="2037423"/>
                <a:ext cx="43955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2038" h="2189" extrusionOk="0">
                    <a:moveTo>
                      <a:pt x="1101" y="0"/>
                    </a:moveTo>
                    <a:cubicBezTo>
                      <a:pt x="900" y="0"/>
                      <a:pt x="698" y="55"/>
                      <a:pt x="516" y="172"/>
                    </a:cubicBezTo>
                    <a:cubicBezTo>
                      <a:pt x="0" y="501"/>
                      <a:pt x="247" y="934"/>
                      <a:pt x="577" y="1468"/>
                    </a:cubicBezTo>
                    <a:cubicBezTo>
                      <a:pt x="816" y="1867"/>
                      <a:pt x="1055" y="2189"/>
                      <a:pt x="1369" y="2189"/>
                    </a:cubicBezTo>
                    <a:cubicBezTo>
                      <a:pt x="1379" y="2189"/>
                      <a:pt x="1389" y="2188"/>
                      <a:pt x="1399" y="2188"/>
                    </a:cubicBezTo>
                    <a:cubicBezTo>
                      <a:pt x="700" y="1653"/>
                      <a:pt x="535" y="1365"/>
                      <a:pt x="2038" y="501"/>
                    </a:cubicBezTo>
                    <a:cubicBezTo>
                      <a:pt x="1825" y="182"/>
                      <a:pt x="1467" y="0"/>
                      <a:pt x="110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1" name="Google Shape;5161;p49">
                <a:extLst>
                  <a:ext uri="{FF2B5EF4-FFF2-40B4-BE49-F238E27FC236}">
                    <a16:creationId xmlns:a16="http://schemas.microsoft.com/office/drawing/2014/main" id="{C0EB4ECC-4588-2635-C067-0D45C6BFB8A1}"/>
                  </a:ext>
                </a:extLst>
              </p:cNvPr>
              <p:cNvSpPr/>
              <p:nvPr/>
            </p:nvSpPr>
            <p:spPr>
              <a:xfrm>
                <a:off x="6657936" y="2095418"/>
                <a:ext cx="54609" cy="49799"/>
              </a:xfrm>
              <a:custGeom>
                <a:avLst/>
                <a:gdLst/>
                <a:ahLst/>
                <a:cxnLst/>
                <a:rect l="l" t="t" r="r" b="b"/>
                <a:pathLst>
                  <a:path w="2532" h="2309" extrusionOk="0">
                    <a:moveTo>
                      <a:pt x="1169" y="0"/>
                    </a:moveTo>
                    <a:cubicBezTo>
                      <a:pt x="960" y="0"/>
                      <a:pt x="748" y="57"/>
                      <a:pt x="557" y="178"/>
                    </a:cubicBezTo>
                    <a:cubicBezTo>
                      <a:pt x="0" y="527"/>
                      <a:pt x="269" y="980"/>
                      <a:pt x="618" y="1536"/>
                    </a:cubicBezTo>
                    <a:cubicBezTo>
                      <a:pt x="868" y="1958"/>
                      <a:pt x="1106" y="2309"/>
                      <a:pt x="1450" y="2309"/>
                    </a:cubicBezTo>
                    <a:cubicBezTo>
                      <a:pt x="1558" y="2309"/>
                      <a:pt x="1678" y="2274"/>
                      <a:pt x="1811" y="2194"/>
                    </a:cubicBezTo>
                    <a:cubicBezTo>
                      <a:pt x="2346" y="1844"/>
                      <a:pt x="2532" y="1103"/>
                      <a:pt x="2181" y="568"/>
                    </a:cubicBezTo>
                    <a:cubicBezTo>
                      <a:pt x="1953" y="205"/>
                      <a:pt x="1565" y="0"/>
                      <a:pt x="116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2" name="Google Shape;5162;p49">
                <a:extLst>
                  <a:ext uri="{FF2B5EF4-FFF2-40B4-BE49-F238E27FC236}">
                    <a16:creationId xmlns:a16="http://schemas.microsoft.com/office/drawing/2014/main" id="{CB33C663-0A29-B45A-F2B9-1C44FD54AF20}"/>
                  </a:ext>
                </a:extLst>
              </p:cNvPr>
              <p:cNvSpPr/>
              <p:nvPr/>
            </p:nvSpPr>
            <p:spPr>
              <a:xfrm>
                <a:off x="6654852" y="2092916"/>
                <a:ext cx="52366" cy="47470"/>
              </a:xfrm>
              <a:custGeom>
                <a:avLst/>
                <a:gdLst/>
                <a:ahLst/>
                <a:cxnLst/>
                <a:rect l="l" t="t" r="r" b="b"/>
                <a:pathLst>
                  <a:path w="2428" h="2201" extrusionOk="0">
                    <a:moveTo>
                      <a:pt x="1137" y="1"/>
                    </a:moveTo>
                    <a:cubicBezTo>
                      <a:pt x="931" y="1"/>
                      <a:pt x="723" y="55"/>
                      <a:pt x="535" y="171"/>
                    </a:cubicBezTo>
                    <a:cubicBezTo>
                      <a:pt x="0" y="500"/>
                      <a:pt x="267" y="931"/>
                      <a:pt x="596" y="1466"/>
                    </a:cubicBezTo>
                    <a:cubicBezTo>
                      <a:pt x="844" y="1869"/>
                      <a:pt x="1057" y="2201"/>
                      <a:pt x="1375" y="2201"/>
                    </a:cubicBezTo>
                    <a:cubicBezTo>
                      <a:pt x="1480" y="2201"/>
                      <a:pt x="1596" y="2165"/>
                      <a:pt x="1728" y="2083"/>
                    </a:cubicBezTo>
                    <a:cubicBezTo>
                      <a:pt x="2263" y="1754"/>
                      <a:pt x="2428" y="1055"/>
                      <a:pt x="2099" y="520"/>
                    </a:cubicBezTo>
                    <a:cubicBezTo>
                      <a:pt x="1885" y="187"/>
                      <a:pt x="1516" y="1"/>
                      <a:pt x="113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3" name="Google Shape;5163;p49">
                <a:extLst>
                  <a:ext uri="{FF2B5EF4-FFF2-40B4-BE49-F238E27FC236}">
                    <a16:creationId xmlns:a16="http://schemas.microsoft.com/office/drawing/2014/main" id="{43BCDB95-0CC4-88F3-CD3A-4B757533C588}"/>
                  </a:ext>
                </a:extLst>
              </p:cNvPr>
              <p:cNvSpPr/>
              <p:nvPr/>
            </p:nvSpPr>
            <p:spPr>
              <a:xfrm>
                <a:off x="6654852" y="2092873"/>
                <a:ext cx="44386" cy="47233"/>
              </a:xfrm>
              <a:custGeom>
                <a:avLst/>
                <a:gdLst/>
                <a:ahLst/>
                <a:cxnLst/>
                <a:rect l="l" t="t" r="r" b="b"/>
                <a:pathLst>
                  <a:path w="2058" h="2190" extrusionOk="0">
                    <a:moveTo>
                      <a:pt x="1121" y="1"/>
                    </a:moveTo>
                    <a:cubicBezTo>
                      <a:pt x="921" y="1"/>
                      <a:pt x="719" y="55"/>
                      <a:pt x="535" y="173"/>
                    </a:cubicBezTo>
                    <a:cubicBezTo>
                      <a:pt x="0" y="502"/>
                      <a:pt x="267" y="933"/>
                      <a:pt x="596" y="1468"/>
                    </a:cubicBezTo>
                    <a:cubicBezTo>
                      <a:pt x="836" y="1868"/>
                      <a:pt x="1057" y="2190"/>
                      <a:pt x="1371" y="2190"/>
                    </a:cubicBezTo>
                    <a:cubicBezTo>
                      <a:pt x="1380" y="2190"/>
                      <a:pt x="1390" y="2190"/>
                      <a:pt x="1399" y="2189"/>
                    </a:cubicBezTo>
                    <a:cubicBezTo>
                      <a:pt x="700" y="1654"/>
                      <a:pt x="535" y="1366"/>
                      <a:pt x="2057" y="481"/>
                    </a:cubicBezTo>
                    <a:cubicBezTo>
                      <a:pt x="1832" y="177"/>
                      <a:pt x="1480" y="1"/>
                      <a:pt x="112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4" name="Google Shape;5164;p49">
                <a:extLst>
                  <a:ext uri="{FF2B5EF4-FFF2-40B4-BE49-F238E27FC236}">
                    <a16:creationId xmlns:a16="http://schemas.microsoft.com/office/drawing/2014/main" id="{7C287835-D13F-6F49-43B7-53C5D29B407E}"/>
                  </a:ext>
                </a:extLst>
              </p:cNvPr>
              <p:cNvSpPr/>
              <p:nvPr/>
            </p:nvSpPr>
            <p:spPr>
              <a:xfrm>
                <a:off x="6527949" y="2160509"/>
                <a:ext cx="54587" cy="49735"/>
              </a:xfrm>
              <a:custGeom>
                <a:avLst/>
                <a:gdLst/>
                <a:ahLst/>
                <a:cxnLst/>
                <a:rect l="l" t="t" r="r" b="b"/>
                <a:pathLst>
                  <a:path w="2531" h="2306" extrusionOk="0">
                    <a:moveTo>
                      <a:pt x="1190" y="1"/>
                    </a:moveTo>
                    <a:cubicBezTo>
                      <a:pt x="973" y="1"/>
                      <a:pt x="753" y="60"/>
                      <a:pt x="555" y="184"/>
                    </a:cubicBezTo>
                    <a:cubicBezTo>
                      <a:pt x="1" y="534"/>
                      <a:pt x="267" y="987"/>
                      <a:pt x="618" y="1541"/>
                    </a:cubicBezTo>
                    <a:cubicBezTo>
                      <a:pt x="879" y="1959"/>
                      <a:pt x="1107" y="2306"/>
                      <a:pt x="1439" y="2306"/>
                    </a:cubicBezTo>
                    <a:cubicBezTo>
                      <a:pt x="1550" y="2306"/>
                      <a:pt x="1672" y="2267"/>
                      <a:pt x="1811" y="2180"/>
                    </a:cubicBezTo>
                    <a:cubicBezTo>
                      <a:pt x="2366" y="1851"/>
                      <a:pt x="2530" y="1110"/>
                      <a:pt x="2181" y="554"/>
                    </a:cubicBezTo>
                    <a:cubicBezTo>
                      <a:pt x="1969" y="196"/>
                      <a:pt x="1585" y="1"/>
                      <a:pt x="119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5" name="Google Shape;5165;p49">
                <a:extLst>
                  <a:ext uri="{FF2B5EF4-FFF2-40B4-BE49-F238E27FC236}">
                    <a16:creationId xmlns:a16="http://schemas.microsoft.com/office/drawing/2014/main" id="{A8B73F2D-202F-7CBD-4BB9-74060127A888}"/>
                  </a:ext>
                </a:extLst>
              </p:cNvPr>
              <p:cNvSpPr/>
              <p:nvPr/>
            </p:nvSpPr>
            <p:spPr>
              <a:xfrm>
                <a:off x="6525296" y="2158115"/>
                <a:ext cx="51913" cy="47470"/>
              </a:xfrm>
              <a:custGeom>
                <a:avLst/>
                <a:gdLst/>
                <a:ahLst/>
                <a:cxnLst/>
                <a:rect l="l" t="t" r="r" b="b"/>
                <a:pathLst>
                  <a:path w="2407" h="2201" extrusionOk="0">
                    <a:moveTo>
                      <a:pt x="1115" y="1"/>
                    </a:moveTo>
                    <a:cubicBezTo>
                      <a:pt x="910" y="1"/>
                      <a:pt x="702" y="56"/>
                      <a:pt x="514" y="171"/>
                    </a:cubicBezTo>
                    <a:cubicBezTo>
                      <a:pt x="0" y="500"/>
                      <a:pt x="247" y="933"/>
                      <a:pt x="576" y="1468"/>
                    </a:cubicBezTo>
                    <a:cubicBezTo>
                      <a:pt x="826" y="1857"/>
                      <a:pt x="1051" y="2200"/>
                      <a:pt x="1370" y="2200"/>
                    </a:cubicBezTo>
                    <a:cubicBezTo>
                      <a:pt x="1471" y="2200"/>
                      <a:pt x="1582" y="2165"/>
                      <a:pt x="1707" y="2085"/>
                    </a:cubicBezTo>
                    <a:cubicBezTo>
                      <a:pt x="2242" y="1756"/>
                      <a:pt x="2406" y="1057"/>
                      <a:pt x="2077" y="522"/>
                    </a:cubicBezTo>
                    <a:cubicBezTo>
                      <a:pt x="1864" y="188"/>
                      <a:pt x="1494" y="1"/>
                      <a:pt x="11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6" name="Google Shape;5166;p49">
                <a:extLst>
                  <a:ext uri="{FF2B5EF4-FFF2-40B4-BE49-F238E27FC236}">
                    <a16:creationId xmlns:a16="http://schemas.microsoft.com/office/drawing/2014/main" id="{E4F84B73-8809-7C41-D991-08AE0E9B198A}"/>
                  </a:ext>
                </a:extLst>
              </p:cNvPr>
              <p:cNvSpPr/>
              <p:nvPr/>
            </p:nvSpPr>
            <p:spPr>
              <a:xfrm>
                <a:off x="6525296" y="2157985"/>
                <a:ext cx="43911" cy="47341"/>
              </a:xfrm>
              <a:custGeom>
                <a:avLst/>
                <a:gdLst/>
                <a:ahLst/>
                <a:cxnLst/>
                <a:rect l="l" t="t" r="r" b="b"/>
                <a:pathLst>
                  <a:path w="2036" h="2195" extrusionOk="0">
                    <a:moveTo>
                      <a:pt x="1118" y="0"/>
                    </a:moveTo>
                    <a:cubicBezTo>
                      <a:pt x="911" y="0"/>
                      <a:pt x="702" y="57"/>
                      <a:pt x="514" y="177"/>
                    </a:cubicBezTo>
                    <a:cubicBezTo>
                      <a:pt x="0" y="506"/>
                      <a:pt x="247" y="939"/>
                      <a:pt x="576" y="1474"/>
                    </a:cubicBezTo>
                    <a:cubicBezTo>
                      <a:pt x="815" y="1873"/>
                      <a:pt x="1055" y="2194"/>
                      <a:pt x="1369" y="2194"/>
                    </a:cubicBezTo>
                    <a:cubicBezTo>
                      <a:pt x="1379" y="2194"/>
                      <a:pt x="1389" y="2194"/>
                      <a:pt x="1399" y="2193"/>
                    </a:cubicBezTo>
                    <a:cubicBezTo>
                      <a:pt x="700" y="1658"/>
                      <a:pt x="535" y="1351"/>
                      <a:pt x="2036" y="487"/>
                    </a:cubicBezTo>
                    <a:cubicBezTo>
                      <a:pt x="1827" y="173"/>
                      <a:pt x="1477" y="0"/>
                      <a:pt x="111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7" name="Google Shape;5167;p49">
                <a:extLst>
                  <a:ext uri="{FF2B5EF4-FFF2-40B4-BE49-F238E27FC236}">
                    <a16:creationId xmlns:a16="http://schemas.microsoft.com/office/drawing/2014/main" id="{88107E44-7E10-7A3E-B280-25B1D40E3BD2}"/>
                  </a:ext>
                </a:extLst>
              </p:cNvPr>
              <p:cNvSpPr/>
              <p:nvPr/>
            </p:nvSpPr>
            <p:spPr>
              <a:xfrm>
                <a:off x="6881138" y="1988249"/>
                <a:ext cx="54566" cy="49605"/>
              </a:xfrm>
              <a:custGeom>
                <a:avLst/>
                <a:gdLst/>
                <a:ahLst/>
                <a:cxnLst/>
                <a:rect l="l" t="t" r="r" b="b"/>
                <a:pathLst>
                  <a:path w="2530" h="2300" extrusionOk="0">
                    <a:moveTo>
                      <a:pt x="1168" y="0"/>
                    </a:moveTo>
                    <a:cubicBezTo>
                      <a:pt x="959" y="0"/>
                      <a:pt x="747" y="55"/>
                      <a:pt x="555" y="169"/>
                    </a:cubicBezTo>
                    <a:cubicBezTo>
                      <a:pt x="0" y="518"/>
                      <a:pt x="267" y="970"/>
                      <a:pt x="617" y="1527"/>
                    </a:cubicBezTo>
                    <a:cubicBezTo>
                      <a:pt x="867" y="1948"/>
                      <a:pt x="1094" y="2299"/>
                      <a:pt x="1431" y="2299"/>
                    </a:cubicBezTo>
                    <a:cubicBezTo>
                      <a:pt x="1538" y="2299"/>
                      <a:pt x="1656" y="2264"/>
                      <a:pt x="1789" y="2185"/>
                    </a:cubicBezTo>
                    <a:cubicBezTo>
                      <a:pt x="2345" y="1834"/>
                      <a:pt x="2530" y="1115"/>
                      <a:pt x="2181" y="559"/>
                    </a:cubicBezTo>
                    <a:cubicBezTo>
                      <a:pt x="1951" y="196"/>
                      <a:pt x="1564" y="0"/>
                      <a:pt x="11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8" name="Google Shape;5168;p49">
                <a:extLst>
                  <a:ext uri="{FF2B5EF4-FFF2-40B4-BE49-F238E27FC236}">
                    <a16:creationId xmlns:a16="http://schemas.microsoft.com/office/drawing/2014/main" id="{551976C7-21C8-4A7D-50F5-E5187BBB93CA}"/>
                  </a:ext>
                </a:extLst>
              </p:cNvPr>
              <p:cNvSpPr/>
              <p:nvPr/>
            </p:nvSpPr>
            <p:spPr>
              <a:xfrm>
                <a:off x="6878011" y="1985575"/>
                <a:ext cx="52366" cy="47449"/>
              </a:xfrm>
              <a:custGeom>
                <a:avLst/>
                <a:gdLst/>
                <a:ahLst/>
                <a:cxnLst/>
                <a:rect l="l" t="t" r="r" b="b"/>
                <a:pathLst>
                  <a:path w="2428" h="2200" extrusionOk="0">
                    <a:moveTo>
                      <a:pt x="1132" y="0"/>
                    </a:moveTo>
                    <a:cubicBezTo>
                      <a:pt x="928" y="0"/>
                      <a:pt x="722" y="55"/>
                      <a:pt x="535" y="169"/>
                    </a:cubicBezTo>
                    <a:cubicBezTo>
                      <a:pt x="0" y="499"/>
                      <a:pt x="269" y="930"/>
                      <a:pt x="598" y="1465"/>
                    </a:cubicBezTo>
                    <a:cubicBezTo>
                      <a:pt x="845" y="1867"/>
                      <a:pt x="1057" y="2200"/>
                      <a:pt x="1375" y="2200"/>
                    </a:cubicBezTo>
                    <a:cubicBezTo>
                      <a:pt x="1480" y="2200"/>
                      <a:pt x="1596" y="2163"/>
                      <a:pt x="1728" y="2082"/>
                    </a:cubicBezTo>
                    <a:cubicBezTo>
                      <a:pt x="2263" y="1753"/>
                      <a:pt x="2428" y="1053"/>
                      <a:pt x="2099" y="540"/>
                    </a:cubicBezTo>
                    <a:cubicBezTo>
                      <a:pt x="1884" y="191"/>
                      <a:pt x="1513" y="0"/>
                      <a:pt x="113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9" name="Google Shape;5169;p49">
                <a:extLst>
                  <a:ext uri="{FF2B5EF4-FFF2-40B4-BE49-F238E27FC236}">
                    <a16:creationId xmlns:a16="http://schemas.microsoft.com/office/drawing/2014/main" id="{3DABB641-2781-02C8-5990-2189594F9EC4}"/>
                  </a:ext>
                </a:extLst>
              </p:cNvPr>
              <p:cNvSpPr/>
              <p:nvPr/>
            </p:nvSpPr>
            <p:spPr>
              <a:xfrm>
                <a:off x="6878011" y="1985532"/>
                <a:ext cx="44386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2058" h="2189" extrusionOk="0">
                    <a:moveTo>
                      <a:pt x="1116" y="0"/>
                    </a:moveTo>
                    <a:cubicBezTo>
                      <a:pt x="918" y="0"/>
                      <a:pt x="718" y="55"/>
                      <a:pt x="535" y="171"/>
                    </a:cubicBezTo>
                    <a:cubicBezTo>
                      <a:pt x="0" y="501"/>
                      <a:pt x="269" y="932"/>
                      <a:pt x="598" y="1467"/>
                    </a:cubicBezTo>
                    <a:cubicBezTo>
                      <a:pt x="837" y="1866"/>
                      <a:pt x="1057" y="2188"/>
                      <a:pt x="1371" y="2188"/>
                    </a:cubicBezTo>
                    <a:cubicBezTo>
                      <a:pt x="1380" y="2188"/>
                      <a:pt x="1390" y="2188"/>
                      <a:pt x="1399" y="2188"/>
                    </a:cubicBezTo>
                    <a:cubicBezTo>
                      <a:pt x="700" y="1672"/>
                      <a:pt x="535" y="1365"/>
                      <a:pt x="2057" y="501"/>
                    </a:cubicBezTo>
                    <a:cubicBezTo>
                      <a:pt x="1832" y="182"/>
                      <a:pt x="1478" y="0"/>
                      <a:pt x="111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0" name="Google Shape;5170;p49">
                <a:extLst>
                  <a:ext uri="{FF2B5EF4-FFF2-40B4-BE49-F238E27FC236}">
                    <a16:creationId xmlns:a16="http://schemas.microsoft.com/office/drawing/2014/main" id="{6E0A845B-F350-3A10-FA8C-D37863BB09D9}"/>
                  </a:ext>
                </a:extLst>
              </p:cNvPr>
              <p:cNvSpPr/>
              <p:nvPr/>
            </p:nvSpPr>
            <p:spPr>
              <a:xfrm>
                <a:off x="6258614" y="2310489"/>
                <a:ext cx="54609" cy="49735"/>
              </a:xfrm>
              <a:custGeom>
                <a:avLst/>
                <a:gdLst/>
                <a:ahLst/>
                <a:cxnLst/>
                <a:rect l="l" t="t" r="r" b="b"/>
                <a:pathLst>
                  <a:path w="2532" h="2306" extrusionOk="0">
                    <a:moveTo>
                      <a:pt x="1171" y="0"/>
                    </a:moveTo>
                    <a:cubicBezTo>
                      <a:pt x="953" y="0"/>
                      <a:pt x="733" y="59"/>
                      <a:pt x="535" y="183"/>
                    </a:cubicBezTo>
                    <a:cubicBezTo>
                      <a:pt x="0" y="534"/>
                      <a:pt x="269" y="986"/>
                      <a:pt x="618" y="1541"/>
                    </a:cubicBezTo>
                    <a:cubicBezTo>
                      <a:pt x="881" y="1958"/>
                      <a:pt x="1108" y="2305"/>
                      <a:pt x="1440" y="2305"/>
                    </a:cubicBezTo>
                    <a:cubicBezTo>
                      <a:pt x="1550" y="2305"/>
                      <a:pt x="1672" y="2267"/>
                      <a:pt x="1811" y="2179"/>
                    </a:cubicBezTo>
                    <a:cubicBezTo>
                      <a:pt x="2367" y="1829"/>
                      <a:pt x="2532" y="1088"/>
                      <a:pt x="2181" y="553"/>
                    </a:cubicBezTo>
                    <a:cubicBezTo>
                      <a:pt x="1956" y="196"/>
                      <a:pt x="1568" y="0"/>
                      <a:pt x="117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1" name="Google Shape;5171;p49">
                <a:extLst>
                  <a:ext uri="{FF2B5EF4-FFF2-40B4-BE49-F238E27FC236}">
                    <a16:creationId xmlns:a16="http://schemas.microsoft.com/office/drawing/2014/main" id="{52FEDF23-4DCD-9490-6393-DEAAE6D37E9E}"/>
                  </a:ext>
                </a:extLst>
              </p:cNvPr>
              <p:cNvSpPr/>
              <p:nvPr/>
            </p:nvSpPr>
            <p:spPr>
              <a:xfrm>
                <a:off x="6255530" y="2307987"/>
                <a:ext cx="51913" cy="47556"/>
              </a:xfrm>
              <a:custGeom>
                <a:avLst/>
                <a:gdLst/>
                <a:ahLst/>
                <a:cxnLst/>
                <a:rect l="l" t="t" r="r" b="b"/>
                <a:pathLst>
                  <a:path w="2407" h="2205" extrusionOk="0">
                    <a:moveTo>
                      <a:pt x="1128" y="1"/>
                    </a:moveTo>
                    <a:cubicBezTo>
                      <a:pt x="919" y="1"/>
                      <a:pt x="706" y="58"/>
                      <a:pt x="514" y="176"/>
                    </a:cubicBezTo>
                    <a:cubicBezTo>
                      <a:pt x="0" y="505"/>
                      <a:pt x="247" y="938"/>
                      <a:pt x="596" y="1473"/>
                    </a:cubicBezTo>
                    <a:cubicBezTo>
                      <a:pt x="845" y="1862"/>
                      <a:pt x="1071" y="2204"/>
                      <a:pt x="1390" y="2204"/>
                    </a:cubicBezTo>
                    <a:cubicBezTo>
                      <a:pt x="1492" y="2204"/>
                      <a:pt x="1604" y="2169"/>
                      <a:pt x="1728" y="2090"/>
                    </a:cubicBezTo>
                    <a:cubicBezTo>
                      <a:pt x="2263" y="1739"/>
                      <a:pt x="2406" y="1040"/>
                      <a:pt x="2077" y="526"/>
                    </a:cubicBezTo>
                    <a:cubicBezTo>
                      <a:pt x="1866" y="183"/>
                      <a:pt x="1503" y="1"/>
                      <a:pt x="11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2" name="Google Shape;5172;p49">
                <a:extLst>
                  <a:ext uri="{FF2B5EF4-FFF2-40B4-BE49-F238E27FC236}">
                    <a16:creationId xmlns:a16="http://schemas.microsoft.com/office/drawing/2014/main" id="{3C50FA52-40B7-23D9-25E2-F79C711B8B89}"/>
                  </a:ext>
                </a:extLst>
              </p:cNvPr>
              <p:cNvSpPr/>
              <p:nvPr/>
            </p:nvSpPr>
            <p:spPr>
              <a:xfrm>
                <a:off x="6255530" y="2307944"/>
                <a:ext cx="43933" cy="47341"/>
              </a:xfrm>
              <a:custGeom>
                <a:avLst/>
                <a:gdLst/>
                <a:ahLst/>
                <a:cxnLst/>
                <a:rect l="l" t="t" r="r" b="b"/>
                <a:pathLst>
                  <a:path w="2037" h="2195" extrusionOk="0">
                    <a:moveTo>
                      <a:pt x="1118" y="1"/>
                    </a:moveTo>
                    <a:cubicBezTo>
                      <a:pt x="911" y="1"/>
                      <a:pt x="702" y="58"/>
                      <a:pt x="514" y="178"/>
                    </a:cubicBezTo>
                    <a:cubicBezTo>
                      <a:pt x="0" y="507"/>
                      <a:pt x="247" y="940"/>
                      <a:pt x="596" y="1475"/>
                    </a:cubicBezTo>
                    <a:cubicBezTo>
                      <a:pt x="835" y="1873"/>
                      <a:pt x="1074" y="2195"/>
                      <a:pt x="1389" y="2195"/>
                    </a:cubicBezTo>
                    <a:cubicBezTo>
                      <a:pt x="1399" y="2195"/>
                      <a:pt x="1409" y="2194"/>
                      <a:pt x="1419" y="2194"/>
                    </a:cubicBezTo>
                    <a:cubicBezTo>
                      <a:pt x="700" y="1659"/>
                      <a:pt x="535" y="1371"/>
                      <a:pt x="2036" y="487"/>
                    </a:cubicBezTo>
                    <a:cubicBezTo>
                      <a:pt x="1827" y="173"/>
                      <a:pt x="1477" y="1"/>
                      <a:pt x="111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3" name="Google Shape;5173;p49">
                <a:extLst>
                  <a:ext uri="{FF2B5EF4-FFF2-40B4-BE49-F238E27FC236}">
                    <a16:creationId xmlns:a16="http://schemas.microsoft.com/office/drawing/2014/main" id="{B4D04DF6-C22C-B5B1-1B35-893DA4105EA7}"/>
                  </a:ext>
                </a:extLst>
              </p:cNvPr>
              <p:cNvSpPr/>
              <p:nvPr/>
            </p:nvSpPr>
            <p:spPr>
              <a:xfrm>
                <a:off x="6145492" y="2366824"/>
                <a:ext cx="54156" cy="49735"/>
              </a:xfrm>
              <a:custGeom>
                <a:avLst/>
                <a:gdLst/>
                <a:ahLst/>
                <a:cxnLst/>
                <a:rect l="l" t="t" r="r" b="b"/>
                <a:pathLst>
                  <a:path w="2511" h="2306" extrusionOk="0">
                    <a:moveTo>
                      <a:pt x="1165" y="0"/>
                    </a:moveTo>
                    <a:cubicBezTo>
                      <a:pt x="950" y="0"/>
                      <a:pt x="732" y="60"/>
                      <a:pt x="535" y="185"/>
                    </a:cubicBezTo>
                    <a:cubicBezTo>
                      <a:pt x="0" y="533"/>
                      <a:pt x="267" y="986"/>
                      <a:pt x="617" y="1542"/>
                    </a:cubicBezTo>
                    <a:cubicBezTo>
                      <a:pt x="879" y="1958"/>
                      <a:pt x="1106" y="2306"/>
                      <a:pt x="1438" y="2306"/>
                    </a:cubicBezTo>
                    <a:cubicBezTo>
                      <a:pt x="1549" y="2306"/>
                      <a:pt x="1672" y="2267"/>
                      <a:pt x="1811" y="2179"/>
                    </a:cubicBezTo>
                    <a:cubicBezTo>
                      <a:pt x="2365" y="1830"/>
                      <a:pt x="2510" y="1110"/>
                      <a:pt x="2160" y="555"/>
                    </a:cubicBezTo>
                    <a:cubicBezTo>
                      <a:pt x="1935" y="196"/>
                      <a:pt x="1555" y="0"/>
                      <a:pt x="116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4" name="Google Shape;5174;p49">
                <a:extLst>
                  <a:ext uri="{FF2B5EF4-FFF2-40B4-BE49-F238E27FC236}">
                    <a16:creationId xmlns:a16="http://schemas.microsoft.com/office/drawing/2014/main" id="{6BCDA080-06BE-57F1-FE15-962B108D0082}"/>
                  </a:ext>
                </a:extLst>
              </p:cNvPr>
              <p:cNvSpPr/>
              <p:nvPr/>
            </p:nvSpPr>
            <p:spPr>
              <a:xfrm>
                <a:off x="6142365" y="2364343"/>
                <a:ext cx="51956" cy="47599"/>
              </a:xfrm>
              <a:custGeom>
                <a:avLst/>
                <a:gdLst/>
                <a:ahLst/>
                <a:cxnLst/>
                <a:rect l="l" t="t" r="r" b="b"/>
                <a:pathLst>
                  <a:path w="2409" h="2207" extrusionOk="0">
                    <a:moveTo>
                      <a:pt x="1131" y="1"/>
                    </a:moveTo>
                    <a:cubicBezTo>
                      <a:pt x="921" y="1"/>
                      <a:pt x="708" y="58"/>
                      <a:pt x="516" y="176"/>
                    </a:cubicBezTo>
                    <a:cubicBezTo>
                      <a:pt x="0" y="505"/>
                      <a:pt x="247" y="958"/>
                      <a:pt x="598" y="1471"/>
                    </a:cubicBezTo>
                    <a:cubicBezTo>
                      <a:pt x="846" y="1874"/>
                      <a:pt x="1070" y="2206"/>
                      <a:pt x="1384" y="2206"/>
                    </a:cubicBezTo>
                    <a:cubicBezTo>
                      <a:pt x="1488" y="2206"/>
                      <a:pt x="1601" y="2170"/>
                      <a:pt x="1729" y="2089"/>
                    </a:cubicBezTo>
                    <a:cubicBezTo>
                      <a:pt x="2263" y="1759"/>
                      <a:pt x="2408" y="1060"/>
                      <a:pt x="2079" y="525"/>
                    </a:cubicBezTo>
                    <a:cubicBezTo>
                      <a:pt x="1868" y="182"/>
                      <a:pt x="1506" y="1"/>
                      <a:pt x="113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5" name="Google Shape;5175;p49">
                <a:extLst>
                  <a:ext uri="{FF2B5EF4-FFF2-40B4-BE49-F238E27FC236}">
                    <a16:creationId xmlns:a16="http://schemas.microsoft.com/office/drawing/2014/main" id="{6051A243-4DD2-D6B9-6DE2-6B9E981C2448}"/>
                  </a:ext>
                </a:extLst>
              </p:cNvPr>
              <p:cNvSpPr/>
              <p:nvPr/>
            </p:nvSpPr>
            <p:spPr>
              <a:xfrm>
                <a:off x="6142365" y="2364300"/>
                <a:ext cx="43955" cy="47362"/>
              </a:xfrm>
              <a:custGeom>
                <a:avLst/>
                <a:gdLst/>
                <a:ahLst/>
                <a:cxnLst/>
                <a:rect l="l" t="t" r="r" b="b"/>
                <a:pathLst>
                  <a:path w="2038" h="2196" extrusionOk="0">
                    <a:moveTo>
                      <a:pt x="1115" y="1"/>
                    </a:moveTo>
                    <a:cubicBezTo>
                      <a:pt x="911" y="1"/>
                      <a:pt x="703" y="58"/>
                      <a:pt x="516" y="178"/>
                    </a:cubicBezTo>
                    <a:cubicBezTo>
                      <a:pt x="0" y="507"/>
                      <a:pt x="247" y="960"/>
                      <a:pt x="598" y="1473"/>
                    </a:cubicBezTo>
                    <a:cubicBezTo>
                      <a:pt x="838" y="1873"/>
                      <a:pt x="1057" y="2195"/>
                      <a:pt x="1391" y="2195"/>
                    </a:cubicBezTo>
                    <a:cubicBezTo>
                      <a:pt x="1401" y="2195"/>
                      <a:pt x="1411" y="2195"/>
                      <a:pt x="1421" y="2194"/>
                    </a:cubicBezTo>
                    <a:cubicBezTo>
                      <a:pt x="700" y="1679"/>
                      <a:pt x="535" y="1371"/>
                      <a:pt x="2038" y="486"/>
                    </a:cubicBezTo>
                    <a:cubicBezTo>
                      <a:pt x="1816" y="173"/>
                      <a:pt x="1469" y="1"/>
                      <a:pt x="111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6" name="Google Shape;5176;p49">
                <a:extLst>
                  <a:ext uri="{FF2B5EF4-FFF2-40B4-BE49-F238E27FC236}">
                    <a16:creationId xmlns:a16="http://schemas.microsoft.com/office/drawing/2014/main" id="{F365E5E0-F48D-7716-1622-351921D01D60}"/>
                  </a:ext>
                </a:extLst>
              </p:cNvPr>
              <p:cNvSpPr/>
              <p:nvPr/>
            </p:nvSpPr>
            <p:spPr>
              <a:xfrm>
                <a:off x="6015936" y="2433381"/>
                <a:ext cx="54566" cy="49735"/>
              </a:xfrm>
              <a:custGeom>
                <a:avLst/>
                <a:gdLst/>
                <a:ahLst/>
                <a:cxnLst/>
                <a:rect l="l" t="t" r="r" b="b"/>
                <a:pathLst>
                  <a:path w="2530" h="2306" extrusionOk="0">
                    <a:moveTo>
                      <a:pt x="1186" y="0"/>
                    </a:moveTo>
                    <a:cubicBezTo>
                      <a:pt x="971" y="0"/>
                      <a:pt x="753" y="60"/>
                      <a:pt x="555" y="184"/>
                    </a:cubicBezTo>
                    <a:cubicBezTo>
                      <a:pt x="0" y="533"/>
                      <a:pt x="267" y="986"/>
                      <a:pt x="617" y="1542"/>
                    </a:cubicBezTo>
                    <a:cubicBezTo>
                      <a:pt x="879" y="1958"/>
                      <a:pt x="1118" y="2305"/>
                      <a:pt x="1456" y="2305"/>
                    </a:cubicBezTo>
                    <a:cubicBezTo>
                      <a:pt x="1568" y="2305"/>
                      <a:pt x="1692" y="2267"/>
                      <a:pt x="1830" y="2179"/>
                    </a:cubicBezTo>
                    <a:cubicBezTo>
                      <a:pt x="2365" y="1830"/>
                      <a:pt x="2530" y="1109"/>
                      <a:pt x="2181" y="555"/>
                    </a:cubicBezTo>
                    <a:cubicBezTo>
                      <a:pt x="1955" y="196"/>
                      <a:pt x="1576" y="0"/>
                      <a:pt x="118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7" name="Google Shape;5177;p49">
                <a:extLst>
                  <a:ext uri="{FF2B5EF4-FFF2-40B4-BE49-F238E27FC236}">
                    <a16:creationId xmlns:a16="http://schemas.microsoft.com/office/drawing/2014/main" id="{4E3FA878-F5A0-FF6F-48B1-1C4320121A48}"/>
                  </a:ext>
                </a:extLst>
              </p:cNvPr>
              <p:cNvSpPr/>
              <p:nvPr/>
            </p:nvSpPr>
            <p:spPr>
              <a:xfrm>
                <a:off x="6013262" y="2430901"/>
                <a:ext cx="51913" cy="47535"/>
              </a:xfrm>
              <a:custGeom>
                <a:avLst/>
                <a:gdLst/>
                <a:ahLst/>
                <a:cxnLst/>
                <a:rect l="l" t="t" r="r" b="b"/>
                <a:pathLst>
                  <a:path w="2407" h="2204" extrusionOk="0">
                    <a:moveTo>
                      <a:pt x="1130" y="0"/>
                    </a:moveTo>
                    <a:cubicBezTo>
                      <a:pt x="920" y="0"/>
                      <a:pt x="707" y="58"/>
                      <a:pt x="514" y="176"/>
                    </a:cubicBezTo>
                    <a:cubicBezTo>
                      <a:pt x="1" y="505"/>
                      <a:pt x="248" y="936"/>
                      <a:pt x="577" y="1471"/>
                    </a:cubicBezTo>
                    <a:cubicBezTo>
                      <a:pt x="841" y="1861"/>
                      <a:pt x="1059" y="2203"/>
                      <a:pt x="1382" y="2203"/>
                    </a:cubicBezTo>
                    <a:cubicBezTo>
                      <a:pt x="1485" y="2203"/>
                      <a:pt x="1599" y="2168"/>
                      <a:pt x="1729" y="2088"/>
                    </a:cubicBezTo>
                    <a:cubicBezTo>
                      <a:pt x="2264" y="1739"/>
                      <a:pt x="2407" y="1040"/>
                      <a:pt x="2078" y="525"/>
                    </a:cubicBezTo>
                    <a:cubicBezTo>
                      <a:pt x="1867" y="182"/>
                      <a:pt x="1504" y="0"/>
                      <a:pt x="113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8" name="Google Shape;5178;p49">
                <a:extLst>
                  <a:ext uri="{FF2B5EF4-FFF2-40B4-BE49-F238E27FC236}">
                    <a16:creationId xmlns:a16="http://schemas.microsoft.com/office/drawing/2014/main" id="{4B7215E1-80C5-C920-F6BF-6BBBF3F0E390}"/>
                  </a:ext>
                </a:extLst>
              </p:cNvPr>
              <p:cNvSpPr/>
              <p:nvPr/>
            </p:nvSpPr>
            <p:spPr>
              <a:xfrm>
                <a:off x="6013262" y="2430857"/>
                <a:ext cx="43933" cy="47341"/>
              </a:xfrm>
              <a:custGeom>
                <a:avLst/>
                <a:gdLst/>
                <a:ahLst/>
                <a:cxnLst/>
                <a:rect l="l" t="t" r="r" b="b"/>
                <a:pathLst>
                  <a:path w="2037" h="2195" extrusionOk="0">
                    <a:moveTo>
                      <a:pt x="1115" y="0"/>
                    </a:moveTo>
                    <a:cubicBezTo>
                      <a:pt x="910" y="0"/>
                      <a:pt x="703" y="58"/>
                      <a:pt x="514" y="178"/>
                    </a:cubicBezTo>
                    <a:cubicBezTo>
                      <a:pt x="1" y="507"/>
                      <a:pt x="248" y="938"/>
                      <a:pt x="577" y="1473"/>
                    </a:cubicBezTo>
                    <a:cubicBezTo>
                      <a:pt x="836" y="1873"/>
                      <a:pt x="1058" y="2195"/>
                      <a:pt x="1372" y="2195"/>
                    </a:cubicBezTo>
                    <a:cubicBezTo>
                      <a:pt x="1381" y="2195"/>
                      <a:pt x="1390" y="2195"/>
                      <a:pt x="1400" y="2194"/>
                    </a:cubicBezTo>
                    <a:cubicBezTo>
                      <a:pt x="700" y="1659"/>
                      <a:pt x="536" y="1371"/>
                      <a:pt x="2037" y="486"/>
                    </a:cubicBezTo>
                    <a:cubicBezTo>
                      <a:pt x="1815" y="173"/>
                      <a:pt x="1469" y="0"/>
                      <a:pt x="111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9" name="Google Shape;5179;p49">
                <a:extLst>
                  <a:ext uri="{FF2B5EF4-FFF2-40B4-BE49-F238E27FC236}">
                    <a16:creationId xmlns:a16="http://schemas.microsoft.com/office/drawing/2014/main" id="{44AE6DFE-CFE3-A6EC-1348-3C7CCA414CC9}"/>
                  </a:ext>
                </a:extLst>
              </p:cNvPr>
              <p:cNvSpPr/>
              <p:nvPr/>
            </p:nvSpPr>
            <p:spPr>
              <a:xfrm>
                <a:off x="6367336" y="2257670"/>
                <a:ext cx="54566" cy="49692"/>
              </a:xfrm>
              <a:custGeom>
                <a:avLst/>
                <a:gdLst/>
                <a:ahLst/>
                <a:cxnLst/>
                <a:rect l="l" t="t" r="r" b="b"/>
                <a:pathLst>
                  <a:path w="2530" h="2304" extrusionOk="0">
                    <a:moveTo>
                      <a:pt x="1186" y="1"/>
                    </a:moveTo>
                    <a:cubicBezTo>
                      <a:pt x="971" y="1"/>
                      <a:pt x="753" y="60"/>
                      <a:pt x="555" y="185"/>
                    </a:cubicBezTo>
                    <a:cubicBezTo>
                      <a:pt x="0" y="534"/>
                      <a:pt x="267" y="986"/>
                      <a:pt x="618" y="1543"/>
                    </a:cubicBezTo>
                    <a:cubicBezTo>
                      <a:pt x="881" y="1946"/>
                      <a:pt x="1122" y="2303"/>
                      <a:pt x="1454" y="2303"/>
                    </a:cubicBezTo>
                    <a:cubicBezTo>
                      <a:pt x="1562" y="2303"/>
                      <a:pt x="1680" y="2265"/>
                      <a:pt x="1811" y="2180"/>
                    </a:cubicBezTo>
                    <a:cubicBezTo>
                      <a:pt x="2365" y="1831"/>
                      <a:pt x="2530" y="1090"/>
                      <a:pt x="2181" y="555"/>
                    </a:cubicBezTo>
                    <a:cubicBezTo>
                      <a:pt x="1955" y="197"/>
                      <a:pt x="1576" y="1"/>
                      <a:pt x="118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0" name="Google Shape;5180;p49">
                <a:extLst>
                  <a:ext uri="{FF2B5EF4-FFF2-40B4-BE49-F238E27FC236}">
                    <a16:creationId xmlns:a16="http://schemas.microsoft.com/office/drawing/2014/main" id="{7E56D405-A2E1-AFB6-669E-4A664C5ECA10}"/>
                  </a:ext>
                </a:extLst>
              </p:cNvPr>
              <p:cNvSpPr/>
              <p:nvPr/>
            </p:nvSpPr>
            <p:spPr>
              <a:xfrm>
                <a:off x="6364208" y="2254974"/>
                <a:ext cx="52387" cy="47578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2206" extrusionOk="0">
                    <a:moveTo>
                      <a:pt x="1140" y="0"/>
                    </a:moveTo>
                    <a:cubicBezTo>
                      <a:pt x="932" y="0"/>
                      <a:pt x="721" y="60"/>
                      <a:pt x="535" y="186"/>
                    </a:cubicBezTo>
                    <a:cubicBezTo>
                      <a:pt x="1" y="516"/>
                      <a:pt x="269" y="947"/>
                      <a:pt x="598" y="1482"/>
                    </a:cubicBezTo>
                    <a:cubicBezTo>
                      <a:pt x="844" y="1867"/>
                      <a:pt x="1067" y="2205"/>
                      <a:pt x="1388" y="2205"/>
                    </a:cubicBezTo>
                    <a:cubicBezTo>
                      <a:pt x="1496" y="2205"/>
                      <a:pt x="1615" y="2167"/>
                      <a:pt x="1750" y="2079"/>
                    </a:cubicBezTo>
                    <a:cubicBezTo>
                      <a:pt x="2264" y="1750"/>
                      <a:pt x="2428" y="1050"/>
                      <a:pt x="2099" y="516"/>
                    </a:cubicBezTo>
                    <a:cubicBezTo>
                      <a:pt x="1876" y="186"/>
                      <a:pt x="1510" y="0"/>
                      <a:pt x="114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1" name="Google Shape;5181;p49">
                <a:extLst>
                  <a:ext uri="{FF2B5EF4-FFF2-40B4-BE49-F238E27FC236}">
                    <a16:creationId xmlns:a16="http://schemas.microsoft.com/office/drawing/2014/main" id="{06A9A515-4907-FAF4-996C-D2E5D6DCCD63}"/>
                  </a:ext>
                </a:extLst>
              </p:cNvPr>
              <p:cNvSpPr/>
              <p:nvPr/>
            </p:nvSpPr>
            <p:spPr>
              <a:xfrm>
                <a:off x="6364208" y="2255147"/>
                <a:ext cx="44386" cy="47362"/>
              </a:xfrm>
              <a:custGeom>
                <a:avLst/>
                <a:gdLst/>
                <a:ahLst/>
                <a:cxnLst/>
                <a:rect l="l" t="t" r="r" b="b"/>
                <a:pathLst>
                  <a:path w="2058" h="2196" extrusionOk="0">
                    <a:moveTo>
                      <a:pt x="1136" y="1"/>
                    </a:moveTo>
                    <a:cubicBezTo>
                      <a:pt x="931" y="1"/>
                      <a:pt x="724" y="58"/>
                      <a:pt x="535" y="178"/>
                    </a:cubicBezTo>
                    <a:cubicBezTo>
                      <a:pt x="1" y="508"/>
                      <a:pt x="269" y="939"/>
                      <a:pt x="598" y="1474"/>
                    </a:cubicBezTo>
                    <a:cubicBezTo>
                      <a:pt x="857" y="1855"/>
                      <a:pt x="1079" y="2195"/>
                      <a:pt x="1394" y="2195"/>
                    </a:cubicBezTo>
                    <a:cubicBezTo>
                      <a:pt x="1403" y="2195"/>
                      <a:pt x="1412" y="2195"/>
                      <a:pt x="1421" y="2194"/>
                    </a:cubicBezTo>
                    <a:cubicBezTo>
                      <a:pt x="721" y="1660"/>
                      <a:pt x="557" y="1350"/>
                      <a:pt x="2058" y="486"/>
                    </a:cubicBezTo>
                    <a:cubicBezTo>
                      <a:pt x="1837" y="173"/>
                      <a:pt x="1491" y="1"/>
                      <a:pt x="113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2" name="Google Shape;5182;p49">
                <a:extLst>
                  <a:ext uri="{FF2B5EF4-FFF2-40B4-BE49-F238E27FC236}">
                    <a16:creationId xmlns:a16="http://schemas.microsoft.com/office/drawing/2014/main" id="{F3DB9A09-E74C-805D-C48D-8CE96C8C1B28}"/>
                  </a:ext>
                </a:extLst>
              </p:cNvPr>
              <p:cNvSpPr/>
              <p:nvPr/>
            </p:nvSpPr>
            <p:spPr>
              <a:xfrm>
                <a:off x="5772332" y="2563778"/>
                <a:ext cx="55040" cy="49605"/>
              </a:xfrm>
              <a:custGeom>
                <a:avLst/>
                <a:gdLst/>
                <a:ahLst/>
                <a:cxnLst/>
                <a:rect l="l" t="t" r="r" b="b"/>
                <a:pathLst>
                  <a:path w="2552" h="2300" extrusionOk="0">
                    <a:moveTo>
                      <a:pt x="1217" y="1"/>
                    </a:moveTo>
                    <a:cubicBezTo>
                      <a:pt x="989" y="1"/>
                      <a:pt x="758" y="67"/>
                      <a:pt x="557" y="206"/>
                    </a:cubicBezTo>
                    <a:cubicBezTo>
                      <a:pt x="0" y="557"/>
                      <a:pt x="288" y="1010"/>
                      <a:pt x="659" y="1544"/>
                    </a:cubicBezTo>
                    <a:cubicBezTo>
                      <a:pt x="918" y="1955"/>
                      <a:pt x="1155" y="2300"/>
                      <a:pt x="1486" y="2300"/>
                    </a:cubicBezTo>
                    <a:cubicBezTo>
                      <a:pt x="1602" y="2300"/>
                      <a:pt x="1729" y="2257"/>
                      <a:pt x="1873" y="2162"/>
                    </a:cubicBezTo>
                    <a:cubicBezTo>
                      <a:pt x="2408" y="1791"/>
                      <a:pt x="2551" y="1070"/>
                      <a:pt x="2181" y="516"/>
                    </a:cubicBezTo>
                    <a:cubicBezTo>
                      <a:pt x="1963" y="182"/>
                      <a:pt x="1594" y="1"/>
                      <a:pt x="121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3" name="Google Shape;5183;p49">
                <a:extLst>
                  <a:ext uri="{FF2B5EF4-FFF2-40B4-BE49-F238E27FC236}">
                    <a16:creationId xmlns:a16="http://schemas.microsoft.com/office/drawing/2014/main" id="{98720823-9912-EC54-1791-2239C0EFFB2D}"/>
                  </a:ext>
                </a:extLst>
              </p:cNvPr>
              <p:cNvSpPr/>
              <p:nvPr/>
            </p:nvSpPr>
            <p:spPr>
              <a:xfrm>
                <a:off x="5769247" y="2561427"/>
                <a:ext cx="52797" cy="47341"/>
              </a:xfrm>
              <a:custGeom>
                <a:avLst/>
                <a:gdLst/>
                <a:ahLst/>
                <a:cxnLst/>
                <a:rect l="l" t="t" r="r" b="b"/>
                <a:pathLst>
                  <a:path w="2448" h="2195" extrusionOk="0">
                    <a:moveTo>
                      <a:pt x="1157" y="1"/>
                    </a:moveTo>
                    <a:cubicBezTo>
                      <a:pt x="942" y="1"/>
                      <a:pt x="726" y="62"/>
                      <a:pt x="535" y="192"/>
                    </a:cubicBezTo>
                    <a:cubicBezTo>
                      <a:pt x="0" y="543"/>
                      <a:pt x="288" y="954"/>
                      <a:pt x="617" y="1489"/>
                    </a:cubicBezTo>
                    <a:cubicBezTo>
                      <a:pt x="876" y="1870"/>
                      <a:pt x="1113" y="2194"/>
                      <a:pt x="1428" y="2194"/>
                    </a:cubicBezTo>
                    <a:cubicBezTo>
                      <a:pt x="1537" y="2194"/>
                      <a:pt x="1656" y="2155"/>
                      <a:pt x="1789" y="2065"/>
                    </a:cubicBezTo>
                    <a:cubicBezTo>
                      <a:pt x="2304" y="1714"/>
                      <a:pt x="2447" y="1015"/>
                      <a:pt x="2098" y="501"/>
                    </a:cubicBezTo>
                    <a:cubicBezTo>
                      <a:pt x="1878" y="178"/>
                      <a:pt x="1520" y="1"/>
                      <a:pt x="115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4" name="Google Shape;5184;p49">
                <a:extLst>
                  <a:ext uri="{FF2B5EF4-FFF2-40B4-BE49-F238E27FC236}">
                    <a16:creationId xmlns:a16="http://schemas.microsoft.com/office/drawing/2014/main" id="{A5D057B5-354D-96EA-835D-D9671D79A5DA}"/>
                  </a:ext>
                </a:extLst>
              </p:cNvPr>
              <p:cNvSpPr/>
              <p:nvPr/>
            </p:nvSpPr>
            <p:spPr>
              <a:xfrm>
                <a:off x="5769247" y="2561384"/>
                <a:ext cx="44386" cy="47276"/>
              </a:xfrm>
              <a:custGeom>
                <a:avLst/>
                <a:gdLst/>
                <a:ahLst/>
                <a:cxnLst/>
                <a:rect l="l" t="t" r="r" b="b"/>
                <a:pathLst>
                  <a:path w="2058" h="2192" extrusionOk="0">
                    <a:moveTo>
                      <a:pt x="1146" y="1"/>
                    </a:moveTo>
                    <a:cubicBezTo>
                      <a:pt x="934" y="1"/>
                      <a:pt x="722" y="62"/>
                      <a:pt x="535" y="194"/>
                    </a:cubicBezTo>
                    <a:cubicBezTo>
                      <a:pt x="0" y="545"/>
                      <a:pt x="288" y="956"/>
                      <a:pt x="617" y="1491"/>
                    </a:cubicBezTo>
                    <a:cubicBezTo>
                      <a:pt x="876" y="1870"/>
                      <a:pt x="1117" y="2191"/>
                      <a:pt x="1432" y="2191"/>
                    </a:cubicBezTo>
                    <a:cubicBezTo>
                      <a:pt x="1441" y="2191"/>
                      <a:pt x="1450" y="2191"/>
                      <a:pt x="1460" y="2190"/>
                    </a:cubicBezTo>
                    <a:cubicBezTo>
                      <a:pt x="741" y="1675"/>
                      <a:pt x="576" y="1367"/>
                      <a:pt x="2057" y="462"/>
                    </a:cubicBezTo>
                    <a:cubicBezTo>
                      <a:pt x="1839" y="167"/>
                      <a:pt x="1494" y="1"/>
                      <a:pt x="114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5" name="Google Shape;5185;p49">
                <a:extLst>
                  <a:ext uri="{FF2B5EF4-FFF2-40B4-BE49-F238E27FC236}">
                    <a16:creationId xmlns:a16="http://schemas.microsoft.com/office/drawing/2014/main" id="{6E3471AF-6806-0C98-306B-857BB37649E7}"/>
                  </a:ext>
                </a:extLst>
              </p:cNvPr>
              <p:cNvSpPr/>
              <p:nvPr/>
            </p:nvSpPr>
            <p:spPr>
              <a:xfrm>
                <a:off x="5660979" y="2623132"/>
                <a:ext cx="54566" cy="49454"/>
              </a:xfrm>
              <a:custGeom>
                <a:avLst/>
                <a:gdLst/>
                <a:ahLst/>
                <a:cxnLst/>
                <a:rect l="l" t="t" r="r" b="b"/>
                <a:pathLst>
                  <a:path w="2530" h="2293" extrusionOk="0">
                    <a:moveTo>
                      <a:pt x="1180" y="0"/>
                    </a:moveTo>
                    <a:cubicBezTo>
                      <a:pt x="957" y="0"/>
                      <a:pt x="732" y="62"/>
                      <a:pt x="535" y="191"/>
                    </a:cubicBezTo>
                    <a:cubicBezTo>
                      <a:pt x="0" y="562"/>
                      <a:pt x="267" y="1014"/>
                      <a:pt x="637" y="1549"/>
                    </a:cubicBezTo>
                    <a:cubicBezTo>
                      <a:pt x="900" y="1950"/>
                      <a:pt x="1139" y="2292"/>
                      <a:pt x="1476" y="2292"/>
                    </a:cubicBezTo>
                    <a:cubicBezTo>
                      <a:pt x="1588" y="2292"/>
                      <a:pt x="1712" y="2254"/>
                      <a:pt x="1852" y="2166"/>
                    </a:cubicBezTo>
                    <a:cubicBezTo>
                      <a:pt x="2387" y="1796"/>
                      <a:pt x="2530" y="1055"/>
                      <a:pt x="2160" y="520"/>
                    </a:cubicBezTo>
                    <a:cubicBezTo>
                      <a:pt x="1939" y="183"/>
                      <a:pt x="1563" y="0"/>
                      <a:pt x="118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6" name="Google Shape;5186;p49">
                <a:extLst>
                  <a:ext uri="{FF2B5EF4-FFF2-40B4-BE49-F238E27FC236}">
                    <a16:creationId xmlns:a16="http://schemas.microsoft.com/office/drawing/2014/main" id="{44A271C2-995E-0AFD-8B4B-DA8AFC0FFC71}"/>
                  </a:ext>
                </a:extLst>
              </p:cNvPr>
              <p:cNvSpPr/>
              <p:nvPr/>
            </p:nvSpPr>
            <p:spPr>
              <a:xfrm>
                <a:off x="5657851" y="2620436"/>
                <a:ext cx="52387" cy="47535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2204" extrusionOk="0">
                    <a:moveTo>
                      <a:pt x="1138" y="1"/>
                    </a:moveTo>
                    <a:cubicBezTo>
                      <a:pt x="923" y="1"/>
                      <a:pt x="706" y="63"/>
                      <a:pt x="516" y="193"/>
                    </a:cubicBezTo>
                    <a:cubicBezTo>
                      <a:pt x="1" y="542"/>
                      <a:pt x="269" y="975"/>
                      <a:pt x="598" y="1488"/>
                    </a:cubicBezTo>
                    <a:cubicBezTo>
                      <a:pt x="860" y="1875"/>
                      <a:pt x="1100" y="2203"/>
                      <a:pt x="1421" y="2203"/>
                    </a:cubicBezTo>
                    <a:cubicBezTo>
                      <a:pt x="1527" y="2203"/>
                      <a:pt x="1642" y="2167"/>
                      <a:pt x="1770" y="2086"/>
                    </a:cubicBezTo>
                    <a:cubicBezTo>
                      <a:pt x="2285" y="1735"/>
                      <a:pt x="2428" y="1036"/>
                      <a:pt x="2079" y="501"/>
                    </a:cubicBezTo>
                    <a:cubicBezTo>
                      <a:pt x="1859" y="178"/>
                      <a:pt x="1501" y="1"/>
                      <a:pt x="113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7" name="Google Shape;5187;p49">
                <a:extLst>
                  <a:ext uri="{FF2B5EF4-FFF2-40B4-BE49-F238E27FC236}">
                    <a16:creationId xmlns:a16="http://schemas.microsoft.com/office/drawing/2014/main" id="{6C1F4BD6-B333-3F04-9040-A94DAC1B1EBA}"/>
                  </a:ext>
                </a:extLst>
              </p:cNvPr>
              <p:cNvSpPr/>
              <p:nvPr/>
            </p:nvSpPr>
            <p:spPr>
              <a:xfrm>
                <a:off x="5657851" y="2620608"/>
                <a:ext cx="43976" cy="47103"/>
              </a:xfrm>
              <a:custGeom>
                <a:avLst/>
                <a:gdLst/>
                <a:ahLst/>
                <a:cxnLst/>
                <a:rect l="l" t="t" r="r" b="b"/>
                <a:pathLst>
                  <a:path w="2039" h="2184" extrusionOk="0">
                    <a:moveTo>
                      <a:pt x="1131" y="0"/>
                    </a:moveTo>
                    <a:cubicBezTo>
                      <a:pt x="918" y="0"/>
                      <a:pt x="703" y="60"/>
                      <a:pt x="516" y="185"/>
                    </a:cubicBezTo>
                    <a:cubicBezTo>
                      <a:pt x="1" y="534"/>
                      <a:pt x="269" y="967"/>
                      <a:pt x="598" y="1480"/>
                    </a:cubicBezTo>
                    <a:cubicBezTo>
                      <a:pt x="870" y="1868"/>
                      <a:pt x="1086" y="2183"/>
                      <a:pt x="1386" y="2183"/>
                    </a:cubicBezTo>
                    <a:cubicBezTo>
                      <a:pt x="1404" y="2183"/>
                      <a:pt x="1422" y="2182"/>
                      <a:pt x="1441" y="2180"/>
                    </a:cubicBezTo>
                    <a:cubicBezTo>
                      <a:pt x="721" y="1686"/>
                      <a:pt x="557" y="1378"/>
                      <a:pt x="2038" y="452"/>
                    </a:cubicBezTo>
                    <a:cubicBezTo>
                      <a:pt x="1821" y="159"/>
                      <a:pt x="1478" y="0"/>
                      <a:pt x="11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8" name="Google Shape;5188;p49">
                <a:extLst>
                  <a:ext uri="{FF2B5EF4-FFF2-40B4-BE49-F238E27FC236}">
                    <a16:creationId xmlns:a16="http://schemas.microsoft.com/office/drawing/2014/main" id="{914CB35D-F984-98E3-8D86-9B9E284FF773}"/>
                  </a:ext>
                </a:extLst>
              </p:cNvPr>
              <p:cNvSpPr/>
              <p:nvPr/>
            </p:nvSpPr>
            <p:spPr>
              <a:xfrm>
                <a:off x="5533191" y="2692795"/>
                <a:ext cx="55040" cy="49433"/>
              </a:xfrm>
              <a:custGeom>
                <a:avLst/>
                <a:gdLst/>
                <a:ahLst/>
                <a:cxnLst/>
                <a:rect l="l" t="t" r="r" b="b"/>
                <a:pathLst>
                  <a:path w="2552" h="2292" extrusionOk="0">
                    <a:moveTo>
                      <a:pt x="1190" y="0"/>
                    </a:moveTo>
                    <a:cubicBezTo>
                      <a:pt x="967" y="0"/>
                      <a:pt x="740" y="62"/>
                      <a:pt x="536" y="190"/>
                    </a:cubicBezTo>
                    <a:cubicBezTo>
                      <a:pt x="1" y="561"/>
                      <a:pt x="289" y="1013"/>
                      <a:pt x="638" y="1548"/>
                    </a:cubicBezTo>
                    <a:cubicBezTo>
                      <a:pt x="915" y="1949"/>
                      <a:pt x="1158" y="2292"/>
                      <a:pt x="1487" y="2292"/>
                    </a:cubicBezTo>
                    <a:cubicBezTo>
                      <a:pt x="1598" y="2292"/>
                      <a:pt x="1718" y="2253"/>
                      <a:pt x="1852" y="2165"/>
                    </a:cubicBezTo>
                    <a:cubicBezTo>
                      <a:pt x="2407" y="1795"/>
                      <a:pt x="2552" y="1054"/>
                      <a:pt x="2181" y="520"/>
                    </a:cubicBezTo>
                    <a:cubicBezTo>
                      <a:pt x="1947" y="182"/>
                      <a:pt x="1574" y="0"/>
                      <a:pt x="119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9" name="Google Shape;5189;p49">
                <a:extLst>
                  <a:ext uri="{FF2B5EF4-FFF2-40B4-BE49-F238E27FC236}">
                    <a16:creationId xmlns:a16="http://schemas.microsoft.com/office/drawing/2014/main" id="{D9BC9F8B-DC7A-A441-83C1-677B9287D920}"/>
                  </a:ext>
                </a:extLst>
              </p:cNvPr>
              <p:cNvSpPr/>
              <p:nvPr/>
            </p:nvSpPr>
            <p:spPr>
              <a:xfrm>
                <a:off x="5530064" y="2690099"/>
                <a:ext cx="52387" cy="47341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2195" extrusionOk="0">
                    <a:moveTo>
                      <a:pt x="1154" y="1"/>
                    </a:moveTo>
                    <a:cubicBezTo>
                      <a:pt x="936" y="1"/>
                      <a:pt x="715" y="62"/>
                      <a:pt x="516" y="192"/>
                    </a:cubicBezTo>
                    <a:cubicBezTo>
                      <a:pt x="1" y="542"/>
                      <a:pt x="269" y="974"/>
                      <a:pt x="618" y="1489"/>
                    </a:cubicBezTo>
                    <a:cubicBezTo>
                      <a:pt x="878" y="1870"/>
                      <a:pt x="1104" y="2194"/>
                      <a:pt x="1412" y="2194"/>
                    </a:cubicBezTo>
                    <a:cubicBezTo>
                      <a:pt x="1520" y="2194"/>
                      <a:pt x="1637" y="2155"/>
                      <a:pt x="1770" y="2065"/>
                    </a:cubicBezTo>
                    <a:cubicBezTo>
                      <a:pt x="2305" y="1714"/>
                      <a:pt x="2428" y="1015"/>
                      <a:pt x="2099" y="501"/>
                    </a:cubicBezTo>
                    <a:cubicBezTo>
                      <a:pt x="1880" y="177"/>
                      <a:pt x="1522" y="1"/>
                      <a:pt x="11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0" name="Google Shape;5190;p49">
                <a:extLst>
                  <a:ext uri="{FF2B5EF4-FFF2-40B4-BE49-F238E27FC236}">
                    <a16:creationId xmlns:a16="http://schemas.microsoft.com/office/drawing/2014/main" id="{32410E42-91F0-254F-9516-908F989826F5}"/>
                  </a:ext>
                </a:extLst>
              </p:cNvPr>
              <p:cNvSpPr/>
              <p:nvPr/>
            </p:nvSpPr>
            <p:spPr>
              <a:xfrm>
                <a:off x="5530064" y="2690250"/>
                <a:ext cx="44407" cy="47082"/>
              </a:xfrm>
              <a:custGeom>
                <a:avLst/>
                <a:gdLst/>
                <a:ahLst/>
                <a:cxnLst/>
                <a:rect l="l" t="t" r="r" b="b"/>
                <a:pathLst>
                  <a:path w="2059" h="2183" extrusionOk="0">
                    <a:moveTo>
                      <a:pt x="1140" y="0"/>
                    </a:moveTo>
                    <a:cubicBezTo>
                      <a:pt x="927" y="0"/>
                      <a:pt x="711" y="60"/>
                      <a:pt x="516" y="185"/>
                    </a:cubicBezTo>
                    <a:cubicBezTo>
                      <a:pt x="1" y="535"/>
                      <a:pt x="269" y="967"/>
                      <a:pt x="618" y="1482"/>
                    </a:cubicBezTo>
                    <a:cubicBezTo>
                      <a:pt x="878" y="1881"/>
                      <a:pt x="1118" y="2182"/>
                      <a:pt x="1432" y="2182"/>
                    </a:cubicBezTo>
                    <a:cubicBezTo>
                      <a:pt x="1442" y="2182"/>
                      <a:pt x="1452" y="2182"/>
                      <a:pt x="1462" y="2181"/>
                    </a:cubicBezTo>
                    <a:cubicBezTo>
                      <a:pt x="741" y="1666"/>
                      <a:pt x="577" y="1378"/>
                      <a:pt x="2058" y="453"/>
                    </a:cubicBezTo>
                    <a:cubicBezTo>
                      <a:pt x="1828" y="159"/>
                      <a:pt x="1488" y="0"/>
                      <a:pt x="114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1" name="Google Shape;5191;p49">
                <a:extLst>
                  <a:ext uri="{FF2B5EF4-FFF2-40B4-BE49-F238E27FC236}">
                    <a16:creationId xmlns:a16="http://schemas.microsoft.com/office/drawing/2014/main" id="{66F9B053-8073-5D80-C496-04196ED27F72}"/>
                  </a:ext>
                </a:extLst>
              </p:cNvPr>
              <p:cNvSpPr/>
              <p:nvPr/>
            </p:nvSpPr>
            <p:spPr>
              <a:xfrm>
                <a:off x="5880169" y="2508220"/>
                <a:ext cx="54566" cy="49433"/>
              </a:xfrm>
              <a:custGeom>
                <a:avLst/>
                <a:gdLst/>
                <a:ahLst/>
                <a:cxnLst/>
                <a:rect l="l" t="t" r="r" b="b"/>
                <a:pathLst>
                  <a:path w="2530" h="2292" extrusionOk="0">
                    <a:moveTo>
                      <a:pt x="1181" y="0"/>
                    </a:moveTo>
                    <a:cubicBezTo>
                      <a:pt x="957" y="0"/>
                      <a:pt x="732" y="62"/>
                      <a:pt x="535" y="190"/>
                    </a:cubicBezTo>
                    <a:cubicBezTo>
                      <a:pt x="0" y="561"/>
                      <a:pt x="267" y="1013"/>
                      <a:pt x="637" y="1548"/>
                    </a:cubicBezTo>
                    <a:cubicBezTo>
                      <a:pt x="914" y="1949"/>
                      <a:pt x="1157" y="2292"/>
                      <a:pt x="1487" y="2292"/>
                    </a:cubicBezTo>
                    <a:cubicBezTo>
                      <a:pt x="1597" y="2292"/>
                      <a:pt x="1717" y="2253"/>
                      <a:pt x="1852" y="2165"/>
                    </a:cubicBezTo>
                    <a:cubicBezTo>
                      <a:pt x="2387" y="1795"/>
                      <a:pt x="2530" y="1054"/>
                      <a:pt x="2181" y="519"/>
                    </a:cubicBezTo>
                    <a:cubicBezTo>
                      <a:pt x="1947" y="182"/>
                      <a:pt x="1565" y="0"/>
                      <a:pt x="118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2" name="Google Shape;5192;p49">
                <a:extLst>
                  <a:ext uri="{FF2B5EF4-FFF2-40B4-BE49-F238E27FC236}">
                    <a16:creationId xmlns:a16="http://schemas.microsoft.com/office/drawing/2014/main" id="{595C7077-8195-7E21-C780-72F2102B1493}"/>
                  </a:ext>
                </a:extLst>
              </p:cNvPr>
              <p:cNvSpPr/>
              <p:nvPr/>
            </p:nvSpPr>
            <p:spPr>
              <a:xfrm>
                <a:off x="5877042" y="2505718"/>
                <a:ext cx="52366" cy="47319"/>
              </a:xfrm>
              <a:custGeom>
                <a:avLst/>
                <a:gdLst/>
                <a:ahLst/>
                <a:cxnLst/>
                <a:rect l="l" t="t" r="r" b="b"/>
                <a:pathLst>
                  <a:path w="2428" h="2194" extrusionOk="0">
                    <a:moveTo>
                      <a:pt x="1140" y="0"/>
                    </a:moveTo>
                    <a:cubicBezTo>
                      <a:pt x="924" y="0"/>
                      <a:pt x="707" y="60"/>
                      <a:pt x="515" y="183"/>
                    </a:cubicBezTo>
                    <a:cubicBezTo>
                      <a:pt x="0" y="533"/>
                      <a:pt x="269" y="965"/>
                      <a:pt x="617" y="1480"/>
                    </a:cubicBezTo>
                    <a:cubicBezTo>
                      <a:pt x="881" y="1865"/>
                      <a:pt x="1109" y="2193"/>
                      <a:pt x="1424" y="2193"/>
                    </a:cubicBezTo>
                    <a:cubicBezTo>
                      <a:pt x="1528" y="2193"/>
                      <a:pt x="1642" y="2157"/>
                      <a:pt x="1770" y="2076"/>
                    </a:cubicBezTo>
                    <a:cubicBezTo>
                      <a:pt x="2285" y="1727"/>
                      <a:pt x="2428" y="1027"/>
                      <a:pt x="2079" y="492"/>
                    </a:cubicBezTo>
                    <a:cubicBezTo>
                      <a:pt x="1859" y="169"/>
                      <a:pt x="1502" y="0"/>
                      <a:pt x="114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3" name="Google Shape;5193;p49">
                <a:extLst>
                  <a:ext uri="{FF2B5EF4-FFF2-40B4-BE49-F238E27FC236}">
                    <a16:creationId xmlns:a16="http://schemas.microsoft.com/office/drawing/2014/main" id="{0AA20E4B-6096-1F48-B35B-42CDDE54C1CE}"/>
                  </a:ext>
                </a:extLst>
              </p:cNvPr>
              <p:cNvSpPr/>
              <p:nvPr/>
            </p:nvSpPr>
            <p:spPr>
              <a:xfrm>
                <a:off x="5877042" y="2505697"/>
                <a:ext cx="43955" cy="47103"/>
              </a:xfrm>
              <a:custGeom>
                <a:avLst/>
                <a:gdLst/>
                <a:ahLst/>
                <a:cxnLst/>
                <a:rect l="l" t="t" r="r" b="b"/>
                <a:pathLst>
                  <a:path w="2038" h="2184" extrusionOk="0">
                    <a:moveTo>
                      <a:pt x="1124" y="0"/>
                    </a:moveTo>
                    <a:cubicBezTo>
                      <a:pt x="913" y="0"/>
                      <a:pt x="701" y="60"/>
                      <a:pt x="515" y="184"/>
                    </a:cubicBezTo>
                    <a:cubicBezTo>
                      <a:pt x="0" y="534"/>
                      <a:pt x="269" y="966"/>
                      <a:pt x="617" y="1481"/>
                    </a:cubicBezTo>
                    <a:cubicBezTo>
                      <a:pt x="870" y="1869"/>
                      <a:pt x="1085" y="2184"/>
                      <a:pt x="1403" y="2184"/>
                    </a:cubicBezTo>
                    <a:cubicBezTo>
                      <a:pt x="1422" y="2184"/>
                      <a:pt x="1442" y="2183"/>
                      <a:pt x="1462" y="2180"/>
                    </a:cubicBezTo>
                    <a:cubicBezTo>
                      <a:pt x="741" y="1686"/>
                      <a:pt x="557" y="1377"/>
                      <a:pt x="2038" y="472"/>
                    </a:cubicBezTo>
                    <a:cubicBezTo>
                      <a:pt x="1819" y="164"/>
                      <a:pt x="1473" y="0"/>
                      <a:pt x="112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4" name="Google Shape;5194;p49">
                <a:extLst>
                  <a:ext uri="{FF2B5EF4-FFF2-40B4-BE49-F238E27FC236}">
                    <a16:creationId xmlns:a16="http://schemas.microsoft.com/office/drawing/2014/main" id="{8719D8C0-A01D-D253-34AB-D3DF0A2929A5}"/>
                  </a:ext>
                </a:extLst>
              </p:cNvPr>
              <p:cNvSpPr/>
              <p:nvPr/>
            </p:nvSpPr>
            <p:spPr>
              <a:xfrm>
                <a:off x="7394035" y="1958486"/>
                <a:ext cx="52797" cy="50188"/>
              </a:xfrm>
              <a:custGeom>
                <a:avLst/>
                <a:gdLst/>
                <a:ahLst/>
                <a:cxnLst/>
                <a:rect l="l" t="t" r="r" b="b"/>
                <a:pathLst>
                  <a:path w="2448" h="2327" extrusionOk="0">
                    <a:moveTo>
                      <a:pt x="1100" y="1"/>
                    </a:moveTo>
                    <a:cubicBezTo>
                      <a:pt x="931" y="1"/>
                      <a:pt x="760" y="35"/>
                      <a:pt x="596" y="109"/>
                    </a:cubicBezTo>
                    <a:cubicBezTo>
                      <a:pt x="1" y="397"/>
                      <a:pt x="226" y="869"/>
                      <a:pt x="514" y="1467"/>
                    </a:cubicBezTo>
                    <a:cubicBezTo>
                      <a:pt x="728" y="1942"/>
                      <a:pt x="929" y="2327"/>
                      <a:pt x="1304" y="2327"/>
                    </a:cubicBezTo>
                    <a:cubicBezTo>
                      <a:pt x="1399" y="2327"/>
                      <a:pt x="1505" y="2302"/>
                      <a:pt x="1625" y="2248"/>
                    </a:cubicBezTo>
                    <a:cubicBezTo>
                      <a:pt x="2201" y="1960"/>
                      <a:pt x="2448" y="1261"/>
                      <a:pt x="2181" y="663"/>
                    </a:cubicBezTo>
                    <a:cubicBezTo>
                      <a:pt x="1972" y="245"/>
                      <a:pt x="1546" y="1"/>
                      <a:pt x="110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5" name="Google Shape;5195;p49">
                <a:extLst>
                  <a:ext uri="{FF2B5EF4-FFF2-40B4-BE49-F238E27FC236}">
                    <a16:creationId xmlns:a16="http://schemas.microsoft.com/office/drawing/2014/main" id="{48026FDA-7F6C-F031-C2BC-05D68B1440EA}"/>
                  </a:ext>
                </a:extLst>
              </p:cNvPr>
              <p:cNvSpPr/>
              <p:nvPr/>
            </p:nvSpPr>
            <p:spPr>
              <a:xfrm>
                <a:off x="7396235" y="1965064"/>
                <a:ext cx="50597" cy="48052"/>
              </a:xfrm>
              <a:custGeom>
                <a:avLst/>
                <a:gdLst/>
                <a:ahLst/>
                <a:cxnLst/>
                <a:rect l="l" t="t" r="r" b="b"/>
                <a:pathLst>
                  <a:path w="2346" h="2228" extrusionOk="0">
                    <a:moveTo>
                      <a:pt x="1054" y="0"/>
                    </a:moveTo>
                    <a:cubicBezTo>
                      <a:pt x="889" y="0"/>
                      <a:pt x="720" y="36"/>
                      <a:pt x="557" y="112"/>
                    </a:cubicBezTo>
                    <a:cubicBezTo>
                      <a:pt x="1" y="380"/>
                      <a:pt x="206" y="832"/>
                      <a:pt x="475" y="1408"/>
                    </a:cubicBezTo>
                    <a:cubicBezTo>
                      <a:pt x="687" y="1851"/>
                      <a:pt x="875" y="2228"/>
                      <a:pt x="1233" y="2228"/>
                    </a:cubicBezTo>
                    <a:cubicBezTo>
                      <a:pt x="1325" y="2228"/>
                      <a:pt x="1427" y="2203"/>
                      <a:pt x="1544" y="2149"/>
                    </a:cubicBezTo>
                    <a:cubicBezTo>
                      <a:pt x="2099" y="1881"/>
                      <a:pt x="2346" y="1203"/>
                      <a:pt x="2058" y="646"/>
                    </a:cubicBezTo>
                    <a:cubicBezTo>
                      <a:pt x="1867" y="233"/>
                      <a:pt x="1473" y="0"/>
                      <a:pt x="105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6" name="Google Shape;5196;p49">
                <a:extLst>
                  <a:ext uri="{FF2B5EF4-FFF2-40B4-BE49-F238E27FC236}">
                    <a16:creationId xmlns:a16="http://schemas.microsoft.com/office/drawing/2014/main" id="{8B22F122-64DF-7EE2-2D16-8C11FF312322}"/>
                  </a:ext>
                </a:extLst>
              </p:cNvPr>
              <p:cNvSpPr/>
              <p:nvPr/>
            </p:nvSpPr>
            <p:spPr>
              <a:xfrm>
                <a:off x="7398478" y="1971901"/>
                <a:ext cx="47470" cy="41215"/>
              </a:xfrm>
              <a:custGeom>
                <a:avLst/>
                <a:gdLst/>
                <a:ahLst/>
                <a:cxnLst/>
                <a:rect l="l" t="t" r="r" b="b"/>
                <a:pathLst>
                  <a:path w="2201" h="1911" extrusionOk="0">
                    <a:moveTo>
                      <a:pt x="185" y="0"/>
                    </a:moveTo>
                    <a:lnTo>
                      <a:pt x="185" y="0"/>
                    </a:lnTo>
                    <a:cubicBezTo>
                      <a:pt x="0" y="269"/>
                      <a:pt x="165" y="659"/>
                      <a:pt x="371" y="1091"/>
                    </a:cubicBezTo>
                    <a:cubicBezTo>
                      <a:pt x="583" y="1534"/>
                      <a:pt x="771" y="1911"/>
                      <a:pt x="1129" y="1911"/>
                    </a:cubicBezTo>
                    <a:cubicBezTo>
                      <a:pt x="1221" y="1911"/>
                      <a:pt x="1323" y="1886"/>
                      <a:pt x="1440" y="1832"/>
                    </a:cubicBezTo>
                    <a:cubicBezTo>
                      <a:pt x="1975" y="1564"/>
                      <a:pt x="2201" y="927"/>
                      <a:pt x="1975" y="371"/>
                    </a:cubicBezTo>
                    <a:lnTo>
                      <a:pt x="1975" y="371"/>
                    </a:lnTo>
                    <a:cubicBezTo>
                      <a:pt x="1352" y="703"/>
                      <a:pt x="953" y="851"/>
                      <a:pt x="694" y="851"/>
                    </a:cubicBezTo>
                    <a:cubicBezTo>
                      <a:pt x="312" y="851"/>
                      <a:pt x="234" y="528"/>
                      <a:pt x="18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7" name="Google Shape;5197;p49">
                <a:extLst>
                  <a:ext uri="{FF2B5EF4-FFF2-40B4-BE49-F238E27FC236}">
                    <a16:creationId xmlns:a16="http://schemas.microsoft.com/office/drawing/2014/main" id="{227B5520-43D7-7058-704C-DB94701688C8}"/>
                  </a:ext>
                </a:extLst>
              </p:cNvPr>
              <p:cNvSpPr/>
              <p:nvPr/>
            </p:nvSpPr>
            <p:spPr>
              <a:xfrm>
                <a:off x="7286198" y="2024590"/>
                <a:ext cx="52840" cy="50188"/>
              </a:xfrm>
              <a:custGeom>
                <a:avLst/>
                <a:gdLst/>
                <a:ahLst/>
                <a:cxnLst/>
                <a:rect l="l" t="t" r="r" b="b"/>
                <a:pathLst>
                  <a:path w="2450" h="2327" extrusionOk="0">
                    <a:moveTo>
                      <a:pt x="1090" y="1"/>
                    </a:moveTo>
                    <a:cubicBezTo>
                      <a:pt x="923" y="1"/>
                      <a:pt x="755" y="36"/>
                      <a:pt x="598" y="108"/>
                    </a:cubicBezTo>
                    <a:cubicBezTo>
                      <a:pt x="1" y="396"/>
                      <a:pt x="228" y="870"/>
                      <a:pt x="494" y="1466"/>
                    </a:cubicBezTo>
                    <a:cubicBezTo>
                      <a:pt x="724" y="1943"/>
                      <a:pt x="928" y="2327"/>
                      <a:pt x="1293" y="2327"/>
                    </a:cubicBezTo>
                    <a:cubicBezTo>
                      <a:pt x="1386" y="2327"/>
                      <a:pt x="1489" y="2302"/>
                      <a:pt x="1605" y="2248"/>
                    </a:cubicBezTo>
                    <a:cubicBezTo>
                      <a:pt x="2203" y="1960"/>
                      <a:pt x="2450" y="1260"/>
                      <a:pt x="2162" y="665"/>
                    </a:cubicBezTo>
                    <a:cubicBezTo>
                      <a:pt x="1967" y="246"/>
                      <a:pt x="1533" y="1"/>
                      <a:pt x="109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8" name="Google Shape;5198;p49">
                <a:extLst>
                  <a:ext uri="{FF2B5EF4-FFF2-40B4-BE49-F238E27FC236}">
                    <a16:creationId xmlns:a16="http://schemas.microsoft.com/office/drawing/2014/main" id="{BE70DF7E-96D1-5A01-4E39-0F980DA98535}"/>
                  </a:ext>
                </a:extLst>
              </p:cNvPr>
              <p:cNvSpPr/>
              <p:nvPr/>
            </p:nvSpPr>
            <p:spPr>
              <a:xfrm>
                <a:off x="7288441" y="2031169"/>
                <a:ext cx="50144" cy="48052"/>
              </a:xfrm>
              <a:custGeom>
                <a:avLst/>
                <a:gdLst/>
                <a:ahLst/>
                <a:cxnLst/>
                <a:rect l="l" t="t" r="r" b="b"/>
                <a:pathLst>
                  <a:path w="2325" h="2228" extrusionOk="0">
                    <a:moveTo>
                      <a:pt x="1044" y="1"/>
                    </a:moveTo>
                    <a:cubicBezTo>
                      <a:pt x="879" y="1"/>
                      <a:pt x="712" y="37"/>
                      <a:pt x="555" y="113"/>
                    </a:cubicBezTo>
                    <a:cubicBezTo>
                      <a:pt x="0" y="379"/>
                      <a:pt x="206" y="832"/>
                      <a:pt x="473" y="1408"/>
                    </a:cubicBezTo>
                    <a:cubicBezTo>
                      <a:pt x="686" y="1851"/>
                      <a:pt x="873" y="2228"/>
                      <a:pt x="1231" y="2228"/>
                    </a:cubicBezTo>
                    <a:cubicBezTo>
                      <a:pt x="1322" y="2228"/>
                      <a:pt x="1425" y="2203"/>
                      <a:pt x="1543" y="2149"/>
                    </a:cubicBezTo>
                    <a:cubicBezTo>
                      <a:pt x="2099" y="1882"/>
                      <a:pt x="2324" y="1202"/>
                      <a:pt x="2058" y="648"/>
                    </a:cubicBezTo>
                    <a:cubicBezTo>
                      <a:pt x="1865" y="234"/>
                      <a:pt x="1462" y="1"/>
                      <a:pt x="104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9" name="Google Shape;5199;p49">
                <a:extLst>
                  <a:ext uri="{FF2B5EF4-FFF2-40B4-BE49-F238E27FC236}">
                    <a16:creationId xmlns:a16="http://schemas.microsoft.com/office/drawing/2014/main" id="{08150F82-C440-70EE-1A02-496D04622190}"/>
                  </a:ext>
                </a:extLst>
              </p:cNvPr>
              <p:cNvSpPr/>
              <p:nvPr/>
            </p:nvSpPr>
            <p:spPr>
              <a:xfrm>
                <a:off x="7290640" y="2038027"/>
                <a:ext cx="47513" cy="41194"/>
              </a:xfrm>
              <a:custGeom>
                <a:avLst/>
                <a:gdLst/>
                <a:ahLst/>
                <a:cxnLst/>
                <a:rect l="l" t="t" r="r" b="b"/>
                <a:pathLst>
                  <a:path w="2203" h="1910" extrusionOk="0">
                    <a:moveTo>
                      <a:pt x="186" y="0"/>
                    </a:moveTo>
                    <a:cubicBezTo>
                      <a:pt x="0" y="267"/>
                      <a:pt x="165" y="659"/>
                      <a:pt x="371" y="1090"/>
                    </a:cubicBezTo>
                    <a:cubicBezTo>
                      <a:pt x="584" y="1533"/>
                      <a:pt x="771" y="1910"/>
                      <a:pt x="1129" y="1910"/>
                    </a:cubicBezTo>
                    <a:cubicBezTo>
                      <a:pt x="1220" y="1910"/>
                      <a:pt x="1323" y="1885"/>
                      <a:pt x="1441" y="1831"/>
                    </a:cubicBezTo>
                    <a:cubicBezTo>
                      <a:pt x="1975" y="1564"/>
                      <a:pt x="2203" y="925"/>
                      <a:pt x="1975" y="371"/>
                    </a:cubicBezTo>
                    <a:lnTo>
                      <a:pt x="1975" y="371"/>
                    </a:lnTo>
                    <a:cubicBezTo>
                      <a:pt x="1353" y="703"/>
                      <a:pt x="955" y="850"/>
                      <a:pt x="696" y="850"/>
                    </a:cubicBezTo>
                    <a:cubicBezTo>
                      <a:pt x="314" y="850"/>
                      <a:pt x="236" y="528"/>
                      <a:pt x="18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0" name="Google Shape;5200;p49">
                <a:extLst>
                  <a:ext uri="{FF2B5EF4-FFF2-40B4-BE49-F238E27FC236}">
                    <a16:creationId xmlns:a16="http://schemas.microsoft.com/office/drawing/2014/main" id="{021E888B-98B8-68B3-BDDB-8945234E5092}"/>
                  </a:ext>
                </a:extLst>
              </p:cNvPr>
              <p:cNvSpPr/>
              <p:nvPr/>
            </p:nvSpPr>
            <p:spPr>
              <a:xfrm>
                <a:off x="7161537" y="2098869"/>
                <a:ext cx="52819" cy="50403"/>
              </a:xfrm>
              <a:custGeom>
                <a:avLst/>
                <a:gdLst/>
                <a:ahLst/>
                <a:cxnLst/>
                <a:rect l="l" t="t" r="r" b="b"/>
                <a:pathLst>
                  <a:path w="2449" h="2337" extrusionOk="0">
                    <a:moveTo>
                      <a:pt x="1107" y="0"/>
                    </a:moveTo>
                    <a:cubicBezTo>
                      <a:pt x="934" y="0"/>
                      <a:pt x="760" y="39"/>
                      <a:pt x="597" y="120"/>
                    </a:cubicBezTo>
                    <a:cubicBezTo>
                      <a:pt x="1" y="408"/>
                      <a:pt x="226" y="882"/>
                      <a:pt x="494" y="1478"/>
                    </a:cubicBezTo>
                    <a:cubicBezTo>
                      <a:pt x="726" y="1940"/>
                      <a:pt x="930" y="2337"/>
                      <a:pt x="1300" y="2337"/>
                    </a:cubicBezTo>
                    <a:cubicBezTo>
                      <a:pt x="1391" y="2337"/>
                      <a:pt x="1492" y="2313"/>
                      <a:pt x="1605" y="2260"/>
                    </a:cubicBezTo>
                    <a:cubicBezTo>
                      <a:pt x="2201" y="1972"/>
                      <a:pt x="2448" y="1272"/>
                      <a:pt x="2160" y="677"/>
                    </a:cubicBezTo>
                    <a:cubicBezTo>
                      <a:pt x="1969" y="248"/>
                      <a:pt x="1544" y="0"/>
                      <a:pt x="110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1" name="Google Shape;5201;p49">
                <a:extLst>
                  <a:ext uri="{FF2B5EF4-FFF2-40B4-BE49-F238E27FC236}">
                    <a16:creationId xmlns:a16="http://schemas.microsoft.com/office/drawing/2014/main" id="{D051F326-A391-947C-BA47-56CDC7FAF4DB}"/>
                  </a:ext>
                </a:extLst>
              </p:cNvPr>
              <p:cNvSpPr/>
              <p:nvPr/>
            </p:nvSpPr>
            <p:spPr>
              <a:xfrm>
                <a:off x="7163737" y="2105512"/>
                <a:ext cx="50188" cy="48246"/>
              </a:xfrm>
              <a:custGeom>
                <a:avLst/>
                <a:gdLst/>
                <a:ahLst/>
                <a:cxnLst/>
                <a:rect l="l" t="t" r="r" b="b"/>
                <a:pathLst>
                  <a:path w="2327" h="2237" extrusionOk="0">
                    <a:moveTo>
                      <a:pt x="1052" y="1"/>
                    </a:moveTo>
                    <a:cubicBezTo>
                      <a:pt x="885" y="1"/>
                      <a:pt x="716" y="39"/>
                      <a:pt x="557" y="122"/>
                    </a:cubicBezTo>
                    <a:cubicBezTo>
                      <a:pt x="1" y="388"/>
                      <a:pt x="207" y="841"/>
                      <a:pt x="475" y="1397"/>
                    </a:cubicBezTo>
                    <a:cubicBezTo>
                      <a:pt x="687" y="1856"/>
                      <a:pt x="875" y="2237"/>
                      <a:pt x="1223" y="2237"/>
                    </a:cubicBezTo>
                    <a:cubicBezTo>
                      <a:pt x="1311" y="2237"/>
                      <a:pt x="1410" y="2212"/>
                      <a:pt x="1523" y="2158"/>
                    </a:cubicBezTo>
                    <a:cubicBezTo>
                      <a:pt x="2099" y="1870"/>
                      <a:pt x="2326" y="1211"/>
                      <a:pt x="2058" y="635"/>
                    </a:cubicBezTo>
                    <a:cubicBezTo>
                      <a:pt x="1868" y="240"/>
                      <a:pt x="1467" y="1"/>
                      <a:pt x="105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2" name="Google Shape;5202;p49">
                <a:extLst>
                  <a:ext uri="{FF2B5EF4-FFF2-40B4-BE49-F238E27FC236}">
                    <a16:creationId xmlns:a16="http://schemas.microsoft.com/office/drawing/2014/main" id="{C0B1C2CE-6015-FA38-EF0B-754ECE0640F9}"/>
                  </a:ext>
                </a:extLst>
              </p:cNvPr>
              <p:cNvSpPr/>
              <p:nvPr/>
            </p:nvSpPr>
            <p:spPr>
              <a:xfrm>
                <a:off x="7165980" y="2112564"/>
                <a:ext cx="47470" cy="41194"/>
              </a:xfrm>
              <a:custGeom>
                <a:avLst/>
                <a:gdLst/>
                <a:ahLst/>
                <a:cxnLst/>
                <a:rect l="l" t="t" r="r" b="b"/>
                <a:pathLst>
                  <a:path w="2201" h="1910" extrusionOk="0">
                    <a:moveTo>
                      <a:pt x="185" y="1"/>
                    </a:moveTo>
                    <a:cubicBezTo>
                      <a:pt x="0" y="267"/>
                      <a:pt x="165" y="637"/>
                      <a:pt x="371" y="1070"/>
                    </a:cubicBezTo>
                    <a:cubicBezTo>
                      <a:pt x="583" y="1529"/>
                      <a:pt x="771" y="1910"/>
                      <a:pt x="1119" y="1910"/>
                    </a:cubicBezTo>
                    <a:cubicBezTo>
                      <a:pt x="1207" y="1910"/>
                      <a:pt x="1306" y="1885"/>
                      <a:pt x="1419" y="1831"/>
                    </a:cubicBezTo>
                    <a:cubicBezTo>
                      <a:pt x="1975" y="1564"/>
                      <a:pt x="2201" y="925"/>
                      <a:pt x="1975" y="371"/>
                    </a:cubicBezTo>
                    <a:lnTo>
                      <a:pt x="1975" y="371"/>
                    </a:lnTo>
                    <a:cubicBezTo>
                      <a:pt x="1350" y="695"/>
                      <a:pt x="951" y="841"/>
                      <a:pt x="692" y="841"/>
                    </a:cubicBezTo>
                    <a:cubicBezTo>
                      <a:pt x="312" y="841"/>
                      <a:pt x="234" y="526"/>
                      <a:pt x="18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3" name="Google Shape;5203;p49">
                <a:extLst>
                  <a:ext uri="{FF2B5EF4-FFF2-40B4-BE49-F238E27FC236}">
                    <a16:creationId xmlns:a16="http://schemas.microsoft.com/office/drawing/2014/main" id="{F4C286D6-502B-F2AD-7A5A-11EC849AE220}"/>
                  </a:ext>
                </a:extLst>
              </p:cNvPr>
              <p:cNvSpPr/>
              <p:nvPr/>
            </p:nvSpPr>
            <p:spPr>
              <a:xfrm>
                <a:off x="7496977" y="1894150"/>
                <a:ext cx="52366" cy="50188"/>
              </a:xfrm>
              <a:custGeom>
                <a:avLst/>
                <a:gdLst/>
                <a:ahLst/>
                <a:cxnLst/>
                <a:rect l="l" t="t" r="r" b="b"/>
                <a:pathLst>
                  <a:path w="2428" h="2327" extrusionOk="0">
                    <a:moveTo>
                      <a:pt x="1077" y="1"/>
                    </a:moveTo>
                    <a:cubicBezTo>
                      <a:pt x="909" y="1"/>
                      <a:pt x="739" y="35"/>
                      <a:pt x="576" y="108"/>
                    </a:cubicBezTo>
                    <a:cubicBezTo>
                      <a:pt x="0" y="396"/>
                      <a:pt x="206" y="870"/>
                      <a:pt x="494" y="1466"/>
                    </a:cubicBezTo>
                    <a:cubicBezTo>
                      <a:pt x="707" y="1942"/>
                      <a:pt x="907" y="2327"/>
                      <a:pt x="1282" y="2327"/>
                    </a:cubicBezTo>
                    <a:cubicBezTo>
                      <a:pt x="1377" y="2327"/>
                      <a:pt x="1484" y="2302"/>
                      <a:pt x="1605" y="2248"/>
                    </a:cubicBezTo>
                    <a:cubicBezTo>
                      <a:pt x="2181" y="1960"/>
                      <a:pt x="2428" y="1260"/>
                      <a:pt x="2160" y="664"/>
                    </a:cubicBezTo>
                    <a:cubicBezTo>
                      <a:pt x="1950" y="246"/>
                      <a:pt x="1523" y="1"/>
                      <a:pt x="10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4" name="Google Shape;5204;p49">
                <a:extLst>
                  <a:ext uri="{FF2B5EF4-FFF2-40B4-BE49-F238E27FC236}">
                    <a16:creationId xmlns:a16="http://schemas.microsoft.com/office/drawing/2014/main" id="{A6EAC607-E3A2-DEB9-43B4-3F00587C4909}"/>
                  </a:ext>
                </a:extLst>
              </p:cNvPr>
              <p:cNvSpPr/>
              <p:nvPr/>
            </p:nvSpPr>
            <p:spPr>
              <a:xfrm>
                <a:off x="7498745" y="1900728"/>
                <a:ext cx="50597" cy="48052"/>
              </a:xfrm>
              <a:custGeom>
                <a:avLst/>
                <a:gdLst/>
                <a:ahLst/>
                <a:cxnLst/>
                <a:rect l="l" t="t" r="r" b="b"/>
                <a:pathLst>
                  <a:path w="2346" h="2228" extrusionOk="0">
                    <a:moveTo>
                      <a:pt x="1053" y="0"/>
                    </a:moveTo>
                    <a:cubicBezTo>
                      <a:pt x="887" y="0"/>
                      <a:pt x="718" y="37"/>
                      <a:pt x="555" y="112"/>
                    </a:cubicBezTo>
                    <a:cubicBezTo>
                      <a:pt x="1" y="379"/>
                      <a:pt x="206" y="832"/>
                      <a:pt x="473" y="1408"/>
                    </a:cubicBezTo>
                    <a:cubicBezTo>
                      <a:pt x="687" y="1851"/>
                      <a:pt x="873" y="2228"/>
                      <a:pt x="1231" y="2228"/>
                    </a:cubicBezTo>
                    <a:cubicBezTo>
                      <a:pt x="1322" y="2228"/>
                      <a:pt x="1425" y="2203"/>
                      <a:pt x="1543" y="2148"/>
                    </a:cubicBezTo>
                    <a:cubicBezTo>
                      <a:pt x="2099" y="1882"/>
                      <a:pt x="2346" y="1202"/>
                      <a:pt x="2078" y="647"/>
                    </a:cubicBezTo>
                    <a:cubicBezTo>
                      <a:pt x="1871" y="234"/>
                      <a:pt x="1474" y="0"/>
                      <a:pt x="105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5" name="Google Shape;5205;p49">
                <a:extLst>
                  <a:ext uri="{FF2B5EF4-FFF2-40B4-BE49-F238E27FC236}">
                    <a16:creationId xmlns:a16="http://schemas.microsoft.com/office/drawing/2014/main" id="{8A23914D-FE81-6262-0D3E-E8B132FE93E2}"/>
                  </a:ext>
                </a:extLst>
              </p:cNvPr>
              <p:cNvSpPr/>
              <p:nvPr/>
            </p:nvSpPr>
            <p:spPr>
              <a:xfrm>
                <a:off x="7500945" y="1907587"/>
                <a:ext cx="47513" cy="41194"/>
              </a:xfrm>
              <a:custGeom>
                <a:avLst/>
                <a:gdLst/>
                <a:ahLst/>
                <a:cxnLst/>
                <a:rect l="l" t="t" r="r" b="b"/>
                <a:pathLst>
                  <a:path w="2203" h="1910" extrusionOk="0">
                    <a:moveTo>
                      <a:pt x="206" y="0"/>
                    </a:moveTo>
                    <a:lnTo>
                      <a:pt x="206" y="0"/>
                    </a:lnTo>
                    <a:cubicBezTo>
                      <a:pt x="1" y="267"/>
                      <a:pt x="165" y="659"/>
                      <a:pt x="371" y="1090"/>
                    </a:cubicBezTo>
                    <a:cubicBezTo>
                      <a:pt x="585" y="1533"/>
                      <a:pt x="771" y="1910"/>
                      <a:pt x="1129" y="1910"/>
                    </a:cubicBezTo>
                    <a:cubicBezTo>
                      <a:pt x="1220" y="1910"/>
                      <a:pt x="1323" y="1885"/>
                      <a:pt x="1441" y="1830"/>
                    </a:cubicBezTo>
                    <a:cubicBezTo>
                      <a:pt x="1976" y="1564"/>
                      <a:pt x="2203" y="925"/>
                      <a:pt x="1976" y="370"/>
                    </a:cubicBezTo>
                    <a:lnTo>
                      <a:pt x="1976" y="370"/>
                    </a:lnTo>
                    <a:cubicBezTo>
                      <a:pt x="1353" y="703"/>
                      <a:pt x="955" y="850"/>
                      <a:pt x="698" y="850"/>
                    </a:cubicBezTo>
                    <a:cubicBezTo>
                      <a:pt x="317" y="850"/>
                      <a:pt x="244" y="527"/>
                      <a:pt x="2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6" name="Google Shape;5206;p49">
                <a:extLst>
                  <a:ext uri="{FF2B5EF4-FFF2-40B4-BE49-F238E27FC236}">
                    <a16:creationId xmlns:a16="http://schemas.microsoft.com/office/drawing/2014/main" id="{09BF7FB4-5725-7A93-E97F-C0551F38FB04}"/>
                  </a:ext>
                </a:extLst>
              </p:cNvPr>
              <p:cNvSpPr/>
              <p:nvPr/>
            </p:nvSpPr>
            <p:spPr>
              <a:xfrm>
                <a:off x="6922828" y="2236319"/>
                <a:ext cx="51935" cy="50058"/>
              </a:xfrm>
              <a:custGeom>
                <a:avLst/>
                <a:gdLst/>
                <a:ahLst/>
                <a:cxnLst/>
                <a:rect l="l" t="t" r="r" b="b"/>
                <a:pathLst>
                  <a:path w="2408" h="2321" extrusionOk="0">
                    <a:moveTo>
                      <a:pt x="1060" y="1"/>
                    </a:moveTo>
                    <a:cubicBezTo>
                      <a:pt x="898" y="1"/>
                      <a:pt x="734" y="34"/>
                      <a:pt x="577" y="105"/>
                    </a:cubicBezTo>
                    <a:cubicBezTo>
                      <a:pt x="1" y="372"/>
                      <a:pt x="185" y="865"/>
                      <a:pt x="453" y="1441"/>
                    </a:cubicBezTo>
                    <a:cubicBezTo>
                      <a:pt x="668" y="1922"/>
                      <a:pt x="869" y="2321"/>
                      <a:pt x="1239" y="2321"/>
                    </a:cubicBezTo>
                    <a:cubicBezTo>
                      <a:pt x="1329" y="2321"/>
                      <a:pt x="1430" y="2297"/>
                      <a:pt x="1543" y="2245"/>
                    </a:cubicBezTo>
                    <a:cubicBezTo>
                      <a:pt x="2140" y="1976"/>
                      <a:pt x="2407" y="1298"/>
                      <a:pt x="2140" y="701"/>
                    </a:cubicBezTo>
                    <a:cubicBezTo>
                      <a:pt x="1943" y="262"/>
                      <a:pt x="1511" y="1"/>
                      <a:pt x="106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7" name="Google Shape;5207;p49">
                <a:extLst>
                  <a:ext uri="{FF2B5EF4-FFF2-40B4-BE49-F238E27FC236}">
                    <a16:creationId xmlns:a16="http://schemas.microsoft.com/office/drawing/2014/main" id="{0AAA39C3-A203-DB85-158A-C29F5F5A7055}"/>
                  </a:ext>
                </a:extLst>
              </p:cNvPr>
              <p:cNvSpPr/>
              <p:nvPr/>
            </p:nvSpPr>
            <p:spPr>
              <a:xfrm>
                <a:off x="6924618" y="2242724"/>
                <a:ext cx="49713" cy="48354"/>
              </a:xfrm>
              <a:custGeom>
                <a:avLst/>
                <a:gdLst/>
                <a:ahLst/>
                <a:cxnLst/>
                <a:rect l="l" t="t" r="r" b="b"/>
                <a:pathLst>
                  <a:path w="2305" h="2242" extrusionOk="0">
                    <a:moveTo>
                      <a:pt x="1015" y="1"/>
                    </a:moveTo>
                    <a:cubicBezTo>
                      <a:pt x="862" y="1"/>
                      <a:pt x="705" y="32"/>
                      <a:pt x="555" y="96"/>
                    </a:cubicBezTo>
                    <a:cubicBezTo>
                      <a:pt x="0" y="363"/>
                      <a:pt x="185" y="837"/>
                      <a:pt x="431" y="1391"/>
                    </a:cubicBezTo>
                    <a:cubicBezTo>
                      <a:pt x="648" y="1857"/>
                      <a:pt x="837" y="2242"/>
                      <a:pt x="1195" y="2242"/>
                    </a:cubicBezTo>
                    <a:cubicBezTo>
                      <a:pt x="1280" y="2242"/>
                      <a:pt x="1375" y="2220"/>
                      <a:pt x="1481" y="2173"/>
                    </a:cubicBezTo>
                    <a:cubicBezTo>
                      <a:pt x="2057" y="1906"/>
                      <a:pt x="2304" y="1248"/>
                      <a:pt x="2057" y="672"/>
                    </a:cubicBezTo>
                    <a:cubicBezTo>
                      <a:pt x="1859" y="247"/>
                      <a:pt x="1448" y="1"/>
                      <a:pt x="10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8" name="Google Shape;5208;p49">
                <a:extLst>
                  <a:ext uri="{FF2B5EF4-FFF2-40B4-BE49-F238E27FC236}">
                    <a16:creationId xmlns:a16="http://schemas.microsoft.com/office/drawing/2014/main" id="{B17F0F92-943C-E29F-E69E-435F06B76CAE}"/>
                  </a:ext>
                </a:extLst>
              </p:cNvPr>
              <p:cNvSpPr/>
              <p:nvPr/>
            </p:nvSpPr>
            <p:spPr>
              <a:xfrm>
                <a:off x="6926818" y="2249216"/>
                <a:ext cx="47039" cy="41863"/>
              </a:xfrm>
              <a:custGeom>
                <a:avLst/>
                <a:gdLst/>
                <a:ahLst/>
                <a:cxnLst/>
                <a:rect l="l" t="t" r="r" b="b"/>
                <a:pathLst>
                  <a:path w="2181" h="1941" extrusionOk="0">
                    <a:moveTo>
                      <a:pt x="186" y="1"/>
                    </a:moveTo>
                    <a:cubicBezTo>
                      <a:pt x="0" y="267"/>
                      <a:pt x="145" y="659"/>
                      <a:pt x="329" y="1090"/>
                    </a:cubicBezTo>
                    <a:cubicBezTo>
                      <a:pt x="546" y="1556"/>
                      <a:pt x="735" y="1941"/>
                      <a:pt x="1093" y="1941"/>
                    </a:cubicBezTo>
                    <a:cubicBezTo>
                      <a:pt x="1178" y="1941"/>
                      <a:pt x="1273" y="1919"/>
                      <a:pt x="1379" y="1872"/>
                    </a:cubicBezTo>
                    <a:cubicBezTo>
                      <a:pt x="1934" y="1625"/>
                      <a:pt x="2181" y="988"/>
                      <a:pt x="1955" y="432"/>
                    </a:cubicBezTo>
                    <a:lnTo>
                      <a:pt x="1955" y="432"/>
                    </a:lnTo>
                    <a:cubicBezTo>
                      <a:pt x="1344" y="730"/>
                      <a:pt x="949" y="864"/>
                      <a:pt x="692" y="864"/>
                    </a:cubicBezTo>
                    <a:cubicBezTo>
                      <a:pt x="291" y="864"/>
                      <a:pt x="223" y="539"/>
                      <a:pt x="18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9" name="Google Shape;5209;p49">
                <a:extLst>
                  <a:ext uri="{FF2B5EF4-FFF2-40B4-BE49-F238E27FC236}">
                    <a16:creationId xmlns:a16="http://schemas.microsoft.com/office/drawing/2014/main" id="{E728324A-D137-BF5D-7209-A1F90916F825}"/>
                  </a:ext>
                </a:extLst>
              </p:cNvPr>
              <p:cNvSpPr/>
              <p:nvPr/>
            </p:nvSpPr>
            <p:spPr>
              <a:xfrm>
                <a:off x="6813222" y="2299770"/>
                <a:ext cx="52387" cy="50058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2321" extrusionOk="0">
                    <a:moveTo>
                      <a:pt x="1080" y="1"/>
                    </a:moveTo>
                    <a:cubicBezTo>
                      <a:pt x="919" y="1"/>
                      <a:pt x="755" y="34"/>
                      <a:pt x="598" y="104"/>
                    </a:cubicBezTo>
                    <a:cubicBezTo>
                      <a:pt x="1" y="372"/>
                      <a:pt x="206" y="845"/>
                      <a:pt x="475" y="1442"/>
                    </a:cubicBezTo>
                    <a:cubicBezTo>
                      <a:pt x="689" y="1921"/>
                      <a:pt x="877" y="2320"/>
                      <a:pt x="1252" y="2320"/>
                    </a:cubicBezTo>
                    <a:cubicBezTo>
                      <a:pt x="1344" y="2320"/>
                      <a:pt x="1447" y="2296"/>
                      <a:pt x="1564" y="2244"/>
                    </a:cubicBezTo>
                    <a:cubicBezTo>
                      <a:pt x="2162" y="1977"/>
                      <a:pt x="2428" y="1278"/>
                      <a:pt x="2162" y="701"/>
                    </a:cubicBezTo>
                    <a:cubicBezTo>
                      <a:pt x="1964" y="261"/>
                      <a:pt x="1532" y="1"/>
                      <a:pt x="108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0" name="Google Shape;5210;p49">
                <a:extLst>
                  <a:ext uri="{FF2B5EF4-FFF2-40B4-BE49-F238E27FC236}">
                    <a16:creationId xmlns:a16="http://schemas.microsoft.com/office/drawing/2014/main" id="{96C2B886-BD00-0280-D437-2D2879207F83}"/>
                  </a:ext>
                </a:extLst>
              </p:cNvPr>
              <p:cNvSpPr/>
              <p:nvPr/>
            </p:nvSpPr>
            <p:spPr>
              <a:xfrm>
                <a:off x="6815012" y="2306154"/>
                <a:ext cx="50166" cy="48160"/>
              </a:xfrm>
              <a:custGeom>
                <a:avLst/>
                <a:gdLst/>
                <a:ahLst/>
                <a:cxnLst/>
                <a:rect l="l" t="t" r="r" b="b"/>
                <a:pathLst>
                  <a:path w="2326" h="2233" extrusionOk="0">
                    <a:moveTo>
                      <a:pt x="1027" y="1"/>
                    </a:moveTo>
                    <a:cubicBezTo>
                      <a:pt x="875" y="1"/>
                      <a:pt x="721" y="32"/>
                      <a:pt x="576" y="96"/>
                    </a:cubicBezTo>
                    <a:cubicBezTo>
                      <a:pt x="0" y="364"/>
                      <a:pt x="186" y="817"/>
                      <a:pt x="453" y="1393"/>
                    </a:cubicBezTo>
                    <a:cubicBezTo>
                      <a:pt x="649" y="1852"/>
                      <a:pt x="833" y="2233"/>
                      <a:pt x="1192" y="2233"/>
                    </a:cubicBezTo>
                    <a:cubicBezTo>
                      <a:pt x="1283" y="2233"/>
                      <a:pt x="1386" y="2208"/>
                      <a:pt x="1503" y="2153"/>
                    </a:cubicBezTo>
                    <a:cubicBezTo>
                      <a:pt x="2057" y="1906"/>
                      <a:pt x="2325" y="1248"/>
                      <a:pt x="2057" y="672"/>
                    </a:cubicBezTo>
                    <a:cubicBezTo>
                      <a:pt x="1875" y="247"/>
                      <a:pt x="1457" y="1"/>
                      <a:pt x="102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1" name="Google Shape;5211;p49">
                <a:extLst>
                  <a:ext uri="{FF2B5EF4-FFF2-40B4-BE49-F238E27FC236}">
                    <a16:creationId xmlns:a16="http://schemas.microsoft.com/office/drawing/2014/main" id="{2254B393-FC4E-108A-95ED-F447FFBA2B5C}"/>
                  </a:ext>
                </a:extLst>
              </p:cNvPr>
              <p:cNvSpPr/>
              <p:nvPr/>
            </p:nvSpPr>
            <p:spPr>
              <a:xfrm>
                <a:off x="6817234" y="2312646"/>
                <a:ext cx="47060" cy="41668"/>
              </a:xfrm>
              <a:custGeom>
                <a:avLst/>
                <a:gdLst/>
                <a:ahLst/>
                <a:cxnLst/>
                <a:rect l="l" t="t" r="r" b="b"/>
                <a:pathLst>
                  <a:path w="2182" h="1932" extrusionOk="0">
                    <a:moveTo>
                      <a:pt x="206" y="1"/>
                    </a:moveTo>
                    <a:cubicBezTo>
                      <a:pt x="1" y="269"/>
                      <a:pt x="144" y="659"/>
                      <a:pt x="350" y="1092"/>
                    </a:cubicBezTo>
                    <a:cubicBezTo>
                      <a:pt x="546" y="1551"/>
                      <a:pt x="730" y="1932"/>
                      <a:pt x="1089" y="1932"/>
                    </a:cubicBezTo>
                    <a:cubicBezTo>
                      <a:pt x="1180" y="1932"/>
                      <a:pt x="1283" y="1907"/>
                      <a:pt x="1400" y="1852"/>
                    </a:cubicBezTo>
                    <a:cubicBezTo>
                      <a:pt x="1934" y="1605"/>
                      <a:pt x="2181" y="988"/>
                      <a:pt x="1976" y="434"/>
                    </a:cubicBezTo>
                    <a:lnTo>
                      <a:pt x="1976" y="434"/>
                    </a:lnTo>
                    <a:cubicBezTo>
                      <a:pt x="1364" y="731"/>
                      <a:pt x="967" y="865"/>
                      <a:pt x="707" y="865"/>
                    </a:cubicBezTo>
                    <a:cubicBezTo>
                      <a:pt x="302" y="865"/>
                      <a:pt x="231" y="540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2" name="Google Shape;5212;p49">
                <a:extLst>
                  <a:ext uri="{FF2B5EF4-FFF2-40B4-BE49-F238E27FC236}">
                    <a16:creationId xmlns:a16="http://schemas.microsoft.com/office/drawing/2014/main" id="{F73B5AFC-DF34-80C3-B978-00730102D700}"/>
                  </a:ext>
                </a:extLst>
              </p:cNvPr>
              <p:cNvSpPr/>
              <p:nvPr/>
            </p:nvSpPr>
            <p:spPr>
              <a:xfrm>
                <a:off x="6686794" y="2370770"/>
                <a:ext cx="51913" cy="50490"/>
              </a:xfrm>
              <a:custGeom>
                <a:avLst/>
                <a:gdLst/>
                <a:ahLst/>
                <a:cxnLst/>
                <a:rect l="l" t="t" r="r" b="b"/>
                <a:pathLst>
                  <a:path w="2407" h="2341" extrusionOk="0">
                    <a:moveTo>
                      <a:pt x="1059" y="0"/>
                    </a:moveTo>
                    <a:cubicBezTo>
                      <a:pt x="897" y="0"/>
                      <a:pt x="733" y="33"/>
                      <a:pt x="576" y="104"/>
                    </a:cubicBezTo>
                    <a:cubicBezTo>
                      <a:pt x="0" y="372"/>
                      <a:pt x="185" y="866"/>
                      <a:pt x="453" y="1461"/>
                    </a:cubicBezTo>
                    <a:cubicBezTo>
                      <a:pt x="667" y="1941"/>
                      <a:pt x="869" y="2341"/>
                      <a:pt x="1239" y="2341"/>
                    </a:cubicBezTo>
                    <a:cubicBezTo>
                      <a:pt x="1329" y="2341"/>
                      <a:pt x="1429" y="2317"/>
                      <a:pt x="1543" y="2265"/>
                    </a:cubicBezTo>
                    <a:cubicBezTo>
                      <a:pt x="2140" y="1996"/>
                      <a:pt x="2407" y="1297"/>
                      <a:pt x="2140" y="701"/>
                    </a:cubicBezTo>
                    <a:cubicBezTo>
                      <a:pt x="1942" y="261"/>
                      <a:pt x="1511" y="0"/>
                      <a:pt x="105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3" name="Google Shape;5213;p49">
                <a:extLst>
                  <a:ext uri="{FF2B5EF4-FFF2-40B4-BE49-F238E27FC236}">
                    <a16:creationId xmlns:a16="http://schemas.microsoft.com/office/drawing/2014/main" id="{A3CDB300-AC40-6A89-BC05-3EBCA04288E3}"/>
                  </a:ext>
                </a:extLst>
              </p:cNvPr>
              <p:cNvSpPr/>
              <p:nvPr/>
            </p:nvSpPr>
            <p:spPr>
              <a:xfrm>
                <a:off x="6688562" y="2377607"/>
                <a:ext cx="49713" cy="48139"/>
              </a:xfrm>
              <a:custGeom>
                <a:avLst/>
                <a:gdLst/>
                <a:ahLst/>
                <a:cxnLst/>
                <a:rect l="l" t="t" r="r" b="b"/>
                <a:pathLst>
                  <a:path w="2305" h="2232" extrusionOk="0">
                    <a:moveTo>
                      <a:pt x="1015" y="1"/>
                    </a:moveTo>
                    <a:cubicBezTo>
                      <a:pt x="862" y="1"/>
                      <a:pt x="706" y="32"/>
                      <a:pt x="555" y="96"/>
                    </a:cubicBezTo>
                    <a:cubicBezTo>
                      <a:pt x="1" y="343"/>
                      <a:pt x="185" y="815"/>
                      <a:pt x="432" y="1391"/>
                    </a:cubicBezTo>
                    <a:cubicBezTo>
                      <a:pt x="646" y="1851"/>
                      <a:pt x="833" y="2232"/>
                      <a:pt x="1182" y="2232"/>
                    </a:cubicBezTo>
                    <a:cubicBezTo>
                      <a:pt x="1270" y="2232"/>
                      <a:pt x="1369" y="2207"/>
                      <a:pt x="1482" y="2153"/>
                    </a:cubicBezTo>
                    <a:cubicBezTo>
                      <a:pt x="2058" y="1906"/>
                      <a:pt x="2305" y="1227"/>
                      <a:pt x="2058" y="672"/>
                    </a:cubicBezTo>
                    <a:cubicBezTo>
                      <a:pt x="1860" y="247"/>
                      <a:pt x="1449" y="1"/>
                      <a:pt x="10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4" name="Google Shape;5214;p49">
                <a:extLst>
                  <a:ext uri="{FF2B5EF4-FFF2-40B4-BE49-F238E27FC236}">
                    <a16:creationId xmlns:a16="http://schemas.microsoft.com/office/drawing/2014/main" id="{98A630E0-B3C7-C1D8-3394-9A4FBBE9C7F0}"/>
                  </a:ext>
                </a:extLst>
              </p:cNvPr>
              <p:cNvSpPr/>
              <p:nvPr/>
            </p:nvSpPr>
            <p:spPr>
              <a:xfrm>
                <a:off x="6690762" y="2384099"/>
                <a:ext cx="47060" cy="41647"/>
              </a:xfrm>
              <a:custGeom>
                <a:avLst/>
                <a:gdLst/>
                <a:ahLst/>
                <a:cxnLst/>
                <a:rect l="l" t="t" r="r" b="b"/>
                <a:pathLst>
                  <a:path w="2182" h="1931" extrusionOk="0">
                    <a:moveTo>
                      <a:pt x="187" y="1"/>
                    </a:moveTo>
                    <a:cubicBezTo>
                      <a:pt x="1" y="267"/>
                      <a:pt x="146" y="638"/>
                      <a:pt x="330" y="1090"/>
                    </a:cubicBezTo>
                    <a:cubicBezTo>
                      <a:pt x="544" y="1550"/>
                      <a:pt x="731" y="1931"/>
                      <a:pt x="1080" y="1931"/>
                    </a:cubicBezTo>
                    <a:cubicBezTo>
                      <a:pt x="1168" y="1931"/>
                      <a:pt x="1267" y="1906"/>
                      <a:pt x="1380" y="1852"/>
                    </a:cubicBezTo>
                    <a:cubicBezTo>
                      <a:pt x="1935" y="1605"/>
                      <a:pt x="2181" y="967"/>
                      <a:pt x="1956" y="412"/>
                    </a:cubicBezTo>
                    <a:lnTo>
                      <a:pt x="1956" y="412"/>
                    </a:lnTo>
                    <a:cubicBezTo>
                      <a:pt x="1338" y="721"/>
                      <a:pt x="942" y="860"/>
                      <a:pt x="685" y="860"/>
                    </a:cubicBezTo>
                    <a:cubicBezTo>
                      <a:pt x="291" y="860"/>
                      <a:pt x="224" y="535"/>
                      <a:pt x="18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5" name="Google Shape;5215;p49">
                <a:extLst>
                  <a:ext uri="{FF2B5EF4-FFF2-40B4-BE49-F238E27FC236}">
                    <a16:creationId xmlns:a16="http://schemas.microsoft.com/office/drawing/2014/main" id="{CB260E0F-5C94-720D-E84B-A63C9F27192D}"/>
                  </a:ext>
                </a:extLst>
              </p:cNvPr>
              <p:cNvSpPr/>
              <p:nvPr/>
            </p:nvSpPr>
            <p:spPr>
              <a:xfrm>
                <a:off x="7026654" y="2174571"/>
                <a:ext cx="52387" cy="50144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2325" extrusionOk="0">
                    <a:moveTo>
                      <a:pt x="1095" y="1"/>
                    </a:moveTo>
                    <a:cubicBezTo>
                      <a:pt x="928" y="1"/>
                      <a:pt x="759" y="35"/>
                      <a:pt x="597" y="108"/>
                    </a:cubicBezTo>
                    <a:cubicBezTo>
                      <a:pt x="1" y="376"/>
                      <a:pt x="207" y="848"/>
                      <a:pt x="473" y="1446"/>
                    </a:cubicBezTo>
                    <a:cubicBezTo>
                      <a:pt x="689" y="1924"/>
                      <a:pt x="876" y="2324"/>
                      <a:pt x="1251" y="2324"/>
                    </a:cubicBezTo>
                    <a:cubicBezTo>
                      <a:pt x="1343" y="2324"/>
                      <a:pt x="1447" y="2300"/>
                      <a:pt x="1564" y="2247"/>
                    </a:cubicBezTo>
                    <a:cubicBezTo>
                      <a:pt x="2160" y="1981"/>
                      <a:pt x="2428" y="1281"/>
                      <a:pt x="2160" y="684"/>
                    </a:cubicBezTo>
                    <a:cubicBezTo>
                      <a:pt x="1966" y="250"/>
                      <a:pt x="1542" y="1"/>
                      <a:pt x="109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6" name="Google Shape;5216;p49">
                <a:extLst>
                  <a:ext uri="{FF2B5EF4-FFF2-40B4-BE49-F238E27FC236}">
                    <a16:creationId xmlns:a16="http://schemas.microsoft.com/office/drawing/2014/main" id="{ED8F5B61-AB7D-57A4-C3C7-70B8B57444FF}"/>
                  </a:ext>
                </a:extLst>
              </p:cNvPr>
              <p:cNvSpPr/>
              <p:nvPr/>
            </p:nvSpPr>
            <p:spPr>
              <a:xfrm>
                <a:off x="7028444" y="2181041"/>
                <a:ext cx="50123" cy="48160"/>
              </a:xfrm>
              <a:custGeom>
                <a:avLst/>
                <a:gdLst/>
                <a:ahLst/>
                <a:cxnLst/>
                <a:rect l="l" t="t" r="r" b="b"/>
                <a:pathLst>
                  <a:path w="2324" h="2233" extrusionOk="0">
                    <a:moveTo>
                      <a:pt x="1036" y="0"/>
                    </a:moveTo>
                    <a:cubicBezTo>
                      <a:pt x="883" y="0"/>
                      <a:pt x="727" y="31"/>
                      <a:pt x="576" y="96"/>
                    </a:cubicBezTo>
                    <a:cubicBezTo>
                      <a:pt x="0" y="364"/>
                      <a:pt x="206" y="817"/>
                      <a:pt x="453" y="1393"/>
                    </a:cubicBezTo>
                    <a:cubicBezTo>
                      <a:pt x="665" y="1852"/>
                      <a:pt x="839" y="2232"/>
                      <a:pt x="1192" y="2232"/>
                    </a:cubicBezTo>
                    <a:cubicBezTo>
                      <a:pt x="1282" y="2232"/>
                      <a:pt x="1384" y="2207"/>
                      <a:pt x="1501" y="2153"/>
                    </a:cubicBezTo>
                    <a:cubicBezTo>
                      <a:pt x="2077" y="1906"/>
                      <a:pt x="2324" y="1228"/>
                      <a:pt x="2057" y="672"/>
                    </a:cubicBezTo>
                    <a:cubicBezTo>
                      <a:pt x="1875" y="246"/>
                      <a:pt x="1468" y="0"/>
                      <a:pt x="103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7" name="Google Shape;5217;p49">
                <a:extLst>
                  <a:ext uri="{FF2B5EF4-FFF2-40B4-BE49-F238E27FC236}">
                    <a16:creationId xmlns:a16="http://schemas.microsoft.com/office/drawing/2014/main" id="{1CEED2A1-E822-818C-6EF7-79389EC8D3B5}"/>
                  </a:ext>
                </a:extLst>
              </p:cNvPr>
              <p:cNvSpPr/>
              <p:nvPr/>
            </p:nvSpPr>
            <p:spPr>
              <a:xfrm>
                <a:off x="7030644" y="2187533"/>
                <a:ext cx="47513" cy="41668"/>
              </a:xfrm>
              <a:custGeom>
                <a:avLst/>
                <a:gdLst/>
                <a:ahLst/>
                <a:cxnLst/>
                <a:rect l="l" t="t" r="r" b="b"/>
                <a:pathLst>
                  <a:path w="2203" h="1932" extrusionOk="0">
                    <a:moveTo>
                      <a:pt x="206" y="0"/>
                    </a:moveTo>
                    <a:lnTo>
                      <a:pt x="206" y="0"/>
                    </a:lnTo>
                    <a:cubicBezTo>
                      <a:pt x="0" y="269"/>
                      <a:pt x="145" y="659"/>
                      <a:pt x="351" y="1092"/>
                    </a:cubicBezTo>
                    <a:cubicBezTo>
                      <a:pt x="563" y="1551"/>
                      <a:pt x="737" y="1931"/>
                      <a:pt x="1090" y="1931"/>
                    </a:cubicBezTo>
                    <a:cubicBezTo>
                      <a:pt x="1180" y="1931"/>
                      <a:pt x="1282" y="1906"/>
                      <a:pt x="1399" y="1852"/>
                    </a:cubicBezTo>
                    <a:cubicBezTo>
                      <a:pt x="1955" y="1605"/>
                      <a:pt x="2202" y="968"/>
                      <a:pt x="1975" y="412"/>
                    </a:cubicBezTo>
                    <a:lnTo>
                      <a:pt x="1975" y="412"/>
                    </a:lnTo>
                    <a:cubicBezTo>
                      <a:pt x="1357" y="721"/>
                      <a:pt x="957" y="860"/>
                      <a:pt x="698" y="860"/>
                    </a:cubicBezTo>
                    <a:cubicBezTo>
                      <a:pt x="301" y="860"/>
                      <a:pt x="231" y="536"/>
                      <a:pt x="2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8" name="Google Shape;5218;p49">
                <a:extLst>
                  <a:ext uri="{FF2B5EF4-FFF2-40B4-BE49-F238E27FC236}">
                    <a16:creationId xmlns:a16="http://schemas.microsoft.com/office/drawing/2014/main" id="{8B199432-2331-7652-EB51-85E427E89FA4}"/>
                  </a:ext>
                </a:extLst>
              </p:cNvPr>
              <p:cNvSpPr/>
              <p:nvPr/>
            </p:nvSpPr>
            <p:spPr>
              <a:xfrm>
                <a:off x="6411700" y="2510981"/>
                <a:ext cx="52387" cy="50295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2332" extrusionOk="0">
                    <a:moveTo>
                      <a:pt x="1088" y="0"/>
                    </a:moveTo>
                    <a:cubicBezTo>
                      <a:pt x="926" y="0"/>
                      <a:pt x="759" y="33"/>
                      <a:pt x="596" y="103"/>
                    </a:cubicBezTo>
                    <a:cubicBezTo>
                      <a:pt x="1" y="350"/>
                      <a:pt x="206" y="844"/>
                      <a:pt x="473" y="1441"/>
                    </a:cubicBezTo>
                    <a:cubicBezTo>
                      <a:pt x="691" y="1927"/>
                      <a:pt x="868" y="2331"/>
                      <a:pt x="1260" y="2331"/>
                    </a:cubicBezTo>
                    <a:cubicBezTo>
                      <a:pt x="1349" y="2331"/>
                      <a:pt x="1450" y="2310"/>
                      <a:pt x="1564" y="2264"/>
                    </a:cubicBezTo>
                    <a:cubicBezTo>
                      <a:pt x="2160" y="1996"/>
                      <a:pt x="2428" y="1297"/>
                      <a:pt x="2160" y="701"/>
                    </a:cubicBezTo>
                    <a:cubicBezTo>
                      <a:pt x="1963" y="261"/>
                      <a:pt x="1543" y="0"/>
                      <a:pt x="108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9" name="Google Shape;5219;p49">
                <a:extLst>
                  <a:ext uri="{FF2B5EF4-FFF2-40B4-BE49-F238E27FC236}">
                    <a16:creationId xmlns:a16="http://schemas.microsoft.com/office/drawing/2014/main" id="{984012EF-7314-EC7A-283F-22F1293AEF3D}"/>
                  </a:ext>
                </a:extLst>
              </p:cNvPr>
              <p:cNvSpPr/>
              <p:nvPr/>
            </p:nvSpPr>
            <p:spPr>
              <a:xfrm>
                <a:off x="6413469" y="2517429"/>
                <a:ext cx="50144" cy="48311"/>
              </a:xfrm>
              <a:custGeom>
                <a:avLst/>
                <a:gdLst/>
                <a:ahLst/>
                <a:cxnLst/>
                <a:rect l="l" t="t" r="r" b="b"/>
                <a:pathLst>
                  <a:path w="2325" h="2240" extrusionOk="0">
                    <a:moveTo>
                      <a:pt x="1024" y="0"/>
                    </a:moveTo>
                    <a:cubicBezTo>
                      <a:pt x="875" y="0"/>
                      <a:pt x="723" y="30"/>
                      <a:pt x="577" y="92"/>
                    </a:cubicBezTo>
                    <a:cubicBezTo>
                      <a:pt x="1" y="339"/>
                      <a:pt x="207" y="813"/>
                      <a:pt x="454" y="1389"/>
                    </a:cubicBezTo>
                    <a:cubicBezTo>
                      <a:pt x="653" y="1855"/>
                      <a:pt x="826" y="2240"/>
                      <a:pt x="1189" y="2240"/>
                    </a:cubicBezTo>
                    <a:cubicBezTo>
                      <a:pt x="1275" y="2240"/>
                      <a:pt x="1372" y="2218"/>
                      <a:pt x="1482" y="2171"/>
                    </a:cubicBezTo>
                    <a:cubicBezTo>
                      <a:pt x="2058" y="1924"/>
                      <a:pt x="2325" y="1245"/>
                      <a:pt x="2078" y="668"/>
                    </a:cubicBezTo>
                    <a:cubicBezTo>
                      <a:pt x="1879" y="255"/>
                      <a:pt x="1462" y="0"/>
                      <a:pt x="10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0" name="Google Shape;5220;p49">
                <a:extLst>
                  <a:ext uri="{FF2B5EF4-FFF2-40B4-BE49-F238E27FC236}">
                    <a16:creationId xmlns:a16="http://schemas.microsoft.com/office/drawing/2014/main" id="{4303D4B7-B3E0-7197-0459-0F3EB9EF10F9}"/>
                  </a:ext>
                </a:extLst>
              </p:cNvPr>
              <p:cNvSpPr/>
              <p:nvPr/>
            </p:nvSpPr>
            <p:spPr>
              <a:xfrm>
                <a:off x="6415669" y="2523856"/>
                <a:ext cx="47060" cy="41884"/>
              </a:xfrm>
              <a:custGeom>
                <a:avLst/>
                <a:gdLst/>
                <a:ahLst/>
                <a:cxnLst/>
                <a:rect l="l" t="t" r="r" b="b"/>
                <a:pathLst>
                  <a:path w="2182" h="1942" extrusionOk="0">
                    <a:moveTo>
                      <a:pt x="207" y="0"/>
                    </a:moveTo>
                    <a:lnTo>
                      <a:pt x="207" y="0"/>
                    </a:lnTo>
                    <a:cubicBezTo>
                      <a:pt x="1" y="268"/>
                      <a:pt x="146" y="639"/>
                      <a:pt x="352" y="1091"/>
                    </a:cubicBezTo>
                    <a:cubicBezTo>
                      <a:pt x="551" y="1557"/>
                      <a:pt x="724" y="1942"/>
                      <a:pt x="1087" y="1942"/>
                    </a:cubicBezTo>
                    <a:cubicBezTo>
                      <a:pt x="1173" y="1942"/>
                      <a:pt x="1270" y="1920"/>
                      <a:pt x="1380" y="1873"/>
                    </a:cubicBezTo>
                    <a:cubicBezTo>
                      <a:pt x="1935" y="1626"/>
                      <a:pt x="2182" y="988"/>
                      <a:pt x="1976" y="433"/>
                    </a:cubicBezTo>
                    <a:lnTo>
                      <a:pt x="1976" y="433"/>
                    </a:lnTo>
                    <a:cubicBezTo>
                      <a:pt x="1365" y="730"/>
                      <a:pt x="967" y="864"/>
                      <a:pt x="707" y="864"/>
                    </a:cubicBezTo>
                    <a:cubicBezTo>
                      <a:pt x="303" y="864"/>
                      <a:pt x="232" y="539"/>
                      <a:pt x="20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1" name="Google Shape;5221;p49">
                <a:extLst>
                  <a:ext uri="{FF2B5EF4-FFF2-40B4-BE49-F238E27FC236}">
                    <a16:creationId xmlns:a16="http://schemas.microsoft.com/office/drawing/2014/main" id="{C007AF62-10F1-1C49-1C4C-AD9663FCA50E}"/>
                  </a:ext>
                </a:extLst>
              </p:cNvPr>
              <p:cNvSpPr/>
              <p:nvPr/>
            </p:nvSpPr>
            <p:spPr>
              <a:xfrm>
                <a:off x="6301663" y="2573160"/>
                <a:ext cx="52387" cy="50425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2338" extrusionOk="0">
                    <a:moveTo>
                      <a:pt x="1064" y="1"/>
                    </a:moveTo>
                    <a:cubicBezTo>
                      <a:pt x="908" y="1"/>
                      <a:pt x="749" y="33"/>
                      <a:pt x="597" y="101"/>
                    </a:cubicBezTo>
                    <a:cubicBezTo>
                      <a:pt x="1" y="369"/>
                      <a:pt x="206" y="863"/>
                      <a:pt x="473" y="1458"/>
                    </a:cubicBezTo>
                    <a:cubicBezTo>
                      <a:pt x="671" y="1938"/>
                      <a:pt x="857" y="2338"/>
                      <a:pt x="1231" y="2338"/>
                    </a:cubicBezTo>
                    <a:cubicBezTo>
                      <a:pt x="1323" y="2338"/>
                      <a:pt x="1426" y="2314"/>
                      <a:pt x="1543" y="2261"/>
                    </a:cubicBezTo>
                    <a:cubicBezTo>
                      <a:pt x="2140" y="2015"/>
                      <a:pt x="2428" y="1315"/>
                      <a:pt x="2160" y="718"/>
                    </a:cubicBezTo>
                    <a:cubicBezTo>
                      <a:pt x="1961" y="274"/>
                      <a:pt x="1522" y="1"/>
                      <a:pt x="106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2" name="Google Shape;5222;p49">
                <a:extLst>
                  <a:ext uri="{FF2B5EF4-FFF2-40B4-BE49-F238E27FC236}">
                    <a16:creationId xmlns:a16="http://schemas.microsoft.com/office/drawing/2014/main" id="{91CDE832-10A6-F9C5-7994-71B0FA1ED91F}"/>
                  </a:ext>
                </a:extLst>
              </p:cNvPr>
              <p:cNvSpPr/>
              <p:nvPr/>
            </p:nvSpPr>
            <p:spPr>
              <a:xfrm>
                <a:off x="6303453" y="2579932"/>
                <a:ext cx="50123" cy="47945"/>
              </a:xfrm>
              <a:custGeom>
                <a:avLst/>
                <a:gdLst/>
                <a:ahLst/>
                <a:cxnLst/>
                <a:rect l="l" t="t" r="r" b="b"/>
                <a:pathLst>
                  <a:path w="2324" h="2223" extrusionOk="0">
                    <a:moveTo>
                      <a:pt x="1036" y="1"/>
                    </a:moveTo>
                    <a:cubicBezTo>
                      <a:pt x="883" y="1"/>
                      <a:pt x="727" y="31"/>
                      <a:pt x="576" y="96"/>
                    </a:cubicBezTo>
                    <a:cubicBezTo>
                      <a:pt x="0" y="343"/>
                      <a:pt x="206" y="815"/>
                      <a:pt x="453" y="1371"/>
                    </a:cubicBezTo>
                    <a:cubicBezTo>
                      <a:pt x="652" y="1837"/>
                      <a:pt x="825" y="2222"/>
                      <a:pt x="1188" y="2222"/>
                    </a:cubicBezTo>
                    <a:cubicBezTo>
                      <a:pt x="1274" y="2222"/>
                      <a:pt x="1371" y="2200"/>
                      <a:pt x="1481" y="2153"/>
                    </a:cubicBezTo>
                    <a:cubicBezTo>
                      <a:pt x="2057" y="1906"/>
                      <a:pt x="2324" y="1248"/>
                      <a:pt x="2057" y="672"/>
                    </a:cubicBezTo>
                    <a:cubicBezTo>
                      <a:pt x="1875" y="247"/>
                      <a:pt x="1468" y="1"/>
                      <a:pt x="103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3" name="Google Shape;5223;p49">
                <a:extLst>
                  <a:ext uri="{FF2B5EF4-FFF2-40B4-BE49-F238E27FC236}">
                    <a16:creationId xmlns:a16="http://schemas.microsoft.com/office/drawing/2014/main" id="{A13386CD-74D3-8403-FCD1-1C64345AD7DB}"/>
                  </a:ext>
                </a:extLst>
              </p:cNvPr>
              <p:cNvSpPr/>
              <p:nvPr/>
            </p:nvSpPr>
            <p:spPr>
              <a:xfrm>
                <a:off x="6305653" y="2586424"/>
                <a:ext cx="47039" cy="41453"/>
              </a:xfrm>
              <a:custGeom>
                <a:avLst/>
                <a:gdLst/>
                <a:ahLst/>
                <a:cxnLst/>
                <a:rect l="l" t="t" r="r" b="b"/>
                <a:pathLst>
                  <a:path w="2181" h="1922" extrusionOk="0">
                    <a:moveTo>
                      <a:pt x="206" y="1"/>
                    </a:moveTo>
                    <a:cubicBezTo>
                      <a:pt x="0" y="267"/>
                      <a:pt x="145" y="638"/>
                      <a:pt x="351" y="1070"/>
                    </a:cubicBezTo>
                    <a:cubicBezTo>
                      <a:pt x="550" y="1536"/>
                      <a:pt x="723" y="1921"/>
                      <a:pt x="1086" y="1921"/>
                    </a:cubicBezTo>
                    <a:cubicBezTo>
                      <a:pt x="1172" y="1921"/>
                      <a:pt x="1269" y="1899"/>
                      <a:pt x="1379" y="1852"/>
                    </a:cubicBezTo>
                    <a:cubicBezTo>
                      <a:pt x="1934" y="1625"/>
                      <a:pt x="2181" y="988"/>
                      <a:pt x="1975" y="432"/>
                    </a:cubicBezTo>
                    <a:lnTo>
                      <a:pt x="1975" y="432"/>
                    </a:lnTo>
                    <a:cubicBezTo>
                      <a:pt x="1362" y="722"/>
                      <a:pt x="963" y="855"/>
                      <a:pt x="704" y="855"/>
                    </a:cubicBezTo>
                    <a:cubicBezTo>
                      <a:pt x="301" y="855"/>
                      <a:pt x="231" y="538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4" name="Google Shape;5224;p49">
                <a:extLst>
                  <a:ext uri="{FF2B5EF4-FFF2-40B4-BE49-F238E27FC236}">
                    <a16:creationId xmlns:a16="http://schemas.microsoft.com/office/drawing/2014/main" id="{7C4BF261-3EC3-6399-E4A0-17677E26B2B9}"/>
                  </a:ext>
                </a:extLst>
              </p:cNvPr>
              <p:cNvSpPr/>
              <p:nvPr/>
            </p:nvSpPr>
            <p:spPr>
              <a:xfrm>
                <a:off x="6174781" y="2643276"/>
                <a:ext cx="51913" cy="50425"/>
              </a:xfrm>
              <a:custGeom>
                <a:avLst/>
                <a:gdLst/>
                <a:ahLst/>
                <a:cxnLst/>
                <a:rect l="l" t="t" r="r" b="b"/>
                <a:pathLst>
                  <a:path w="2407" h="2338" extrusionOk="0">
                    <a:moveTo>
                      <a:pt x="1060" y="0"/>
                    </a:moveTo>
                    <a:cubicBezTo>
                      <a:pt x="906" y="0"/>
                      <a:pt x="748" y="32"/>
                      <a:pt x="596" y="100"/>
                    </a:cubicBezTo>
                    <a:cubicBezTo>
                      <a:pt x="0" y="368"/>
                      <a:pt x="184" y="862"/>
                      <a:pt x="453" y="1458"/>
                    </a:cubicBezTo>
                    <a:cubicBezTo>
                      <a:pt x="667" y="1938"/>
                      <a:pt x="856" y="2337"/>
                      <a:pt x="1231" y="2337"/>
                    </a:cubicBezTo>
                    <a:cubicBezTo>
                      <a:pt x="1322" y="2337"/>
                      <a:pt x="1425" y="2313"/>
                      <a:pt x="1542" y="2261"/>
                    </a:cubicBezTo>
                    <a:cubicBezTo>
                      <a:pt x="2140" y="1993"/>
                      <a:pt x="2406" y="1315"/>
                      <a:pt x="2140" y="717"/>
                    </a:cubicBezTo>
                    <a:cubicBezTo>
                      <a:pt x="1940" y="273"/>
                      <a:pt x="1512" y="0"/>
                      <a:pt x="106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5" name="Google Shape;5225;p49">
                <a:extLst>
                  <a:ext uri="{FF2B5EF4-FFF2-40B4-BE49-F238E27FC236}">
                    <a16:creationId xmlns:a16="http://schemas.microsoft.com/office/drawing/2014/main" id="{E3D0EEF0-8316-BADD-DB59-13D7C48DE770}"/>
                  </a:ext>
                </a:extLst>
              </p:cNvPr>
              <p:cNvSpPr/>
              <p:nvPr/>
            </p:nvSpPr>
            <p:spPr>
              <a:xfrm>
                <a:off x="6176550" y="2650048"/>
                <a:ext cx="49713" cy="47923"/>
              </a:xfrm>
              <a:custGeom>
                <a:avLst/>
                <a:gdLst/>
                <a:ahLst/>
                <a:cxnLst/>
                <a:rect l="l" t="t" r="r" b="b"/>
                <a:pathLst>
                  <a:path w="2305" h="2222" extrusionOk="0">
                    <a:moveTo>
                      <a:pt x="1015" y="0"/>
                    </a:moveTo>
                    <a:cubicBezTo>
                      <a:pt x="862" y="0"/>
                      <a:pt x="706" y="31"/>
                      <a:pt x="555" y="95"/>
                    </a:cubicBezTo>
                    <a:cubicBezTo>
                      <a:pt x="0" y="342"/>
                      <a:pt x="185" y="815"/>
                      <a:pt x="432" y="1371"/>
                    </a:cubicBezTo>
                    <a:cubicBezTo>
                      <a:pt x="631" y="1837"/>
                      <a:pt x="818" y="2222"/>
                      <a:pt x="1175" y="2222"/>
                    </a:cubicBezTo>
                    <a:cubicBezTo>
                      <a:pt x="1260" y="2222"/>
                      <a:pt x="1354" y="2200"/>
                      <a:pt x="1460" y="2153"/>
                    </a:cubicBezTo>
                    <a:cubicBezTo>
                      <a:pt x="2036" y="1906"/>
                      <a:pt x="2304" y="1247"/>
                      <a:pt x="2058" y="671"/>
                    </a:cubicBezTo>
                    <a:cubicBezTo>
                      <a:pt x="1859" y="246"/>
                      <a:pt x="1449" y="0"/>
                      <a:pt x="101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6" name="Google Shape;5226;p49">
                <a:extLst>
                  <a:ext uri="{FF2B5EF4-FFF2-40B4-BE49-F238E27FC236}">
                    <a16:creationId xmlns:a16="http://schemas.microsoft.com/office/drawing/2014/main" id="{D18A8764-E6B9-7A61-D194-8AEF758CD3E7}"/>
                  </a:ext>
                </a:extLst>
              </p:cNvPr>
              <p:cNvSpPr/>
              <p:nvPr/>
            </p:nvSpPr>
            <p:spPr>
              <a:xfrm>
                <a:off x="6178318" y="2656540"/>
                <a:ext cx="47492" cy="41431"/>
              </a:xfrm>
              <a:custGeom>
                <a:avLst/>
                <a:gdLst/>
                <a:ahLst/>
                <a:cxnLst/>
                <a:rect l="l" t="t" r="r" b="b"/>
                <a:pathLst>
                  <a:path w="2202" h="1921" extrusionOk="0">
                    <a:moveTo>
                      <a:pt x="206" y="0"/>
                    </a:moveTo>
                    <a:lnTo>
                      <a:pt x="206" y="0"/>
                    </a:lnTo>
                    <a:cubicBezTo>
                      <a:pt x="1" y="267"/>
                      <a:pt x="165" y="637"/>
                      <a:pt x="350" y="1070"/>
                    </a:cubicBezTo>
                    <a:cubicBezTo>
                      <a:pt x="549" y="1536"/>
                      <a:pt x="736" y="1921"/>
                      <a:pt x="1093" y="1921"/>
                    </a:cubicBezTo>
                    <a:cubicBezTo>
                      <a:pt x="1178" y="1921"/>
                      <a:pt x="1272" y="1899"/>
                      <a:pt x="1378" y="1852"/>
                    </a:cubicBezTo>
                    <a:cubicBezTo>
                      <a:pt x="1934" y="1624"/>
                      <a:pt x="2201" y="988"/>
                      <a:pt x="1976" y="431"/>
                    </a:cubicBezTo>
                    <a:lnTo>
                      <a:pt x="1976" y="431"/>
                    </a:lnTo>
                    <a:cubicBezTo>
                      <a:pt x="1362" y="722"/>
                      <a:pt x="964" y="854"/>
                      <a:pt x="704" y="854"/>
                    </a:cubicBezTo>
                    <a:cubicBezTo>
                      <a:pt x="302" y="854"/>
                      <a:pt x="231" y="537"/>
                      <a:pt x="2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7" name="Google Shape;5227;p49">
                <a:extLst>
                  <a:ext uri="{FF2B5EF4-FFF2-40B4-BE49-F238E27FC236}">
                    <a16:creationId xmlns:a16="http://schemas.microsoft.com/office/drawing/2014/main" id="{2C160E27-3087-6D8E-344D-257BAF794BDF}"/>
                  </a:ext>
                </a:extLst>
              </p:cNvPr>
              <p:cNvSpPr/>
              <p:nvPr/>
            </p:nvSpPr>
            <p:spPr>
              <a:xfrm>
                <a:off x="6516410" y="2450182"/>
                <a:ext cx="52387" cy="50295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2332" extrusionOk="0">
                    <a:moveTo>
                      <a:pt x="1080" y="1"/>
                    </a:moveTo>
                    <a:cubicBezTo>
                      <a:pt x="918" y="1"/>
                      <a:pt x="754" y="34"/>
                      <a:pt x="596" y="105"/>
                    </a:cubicBezTo>
                    <a:cubicBezTo>
                      <a:pt x="1" y="352"/>
                      <a:pt x="206" y="845"/>
                      <a:pt x="473" y="1441"/>
                    </a:cubicBezTo>
                    <a:cubicBezTo>
                      <a:pt x="674" y="1928"/>
                      <a:pt x="862" y="2331"/>
                      <a:pt x="1246" y="2331"/>
                    </a:cubicBezTo>
                    <a:cubicBezTo>
                      <a:pt x="1334" y="2331"/>
                      <a:pt x="1432" y="2310"/>
                      <a:pt x="1543" y="2264"/>
                    </a:cubicBezTo>
                    <a:cubicBezTo>
                      <a:pt x="2140" y="1998"/>
                      <a:pt x="2428" y="1298"/>
                      <a:pt x="2160" y="701"/>
                    </a:cubicBezTo>
                    <a:cubicBezTo>
                      <a:pt x="1964" y="262"/>
                      <a:pt x="1532" y="1"/>
                      <a:pt x="108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8" name="Google Shape;5228;p49">
                <a:extLst>
                  <a:ext uri="{FF2B5EF4-FFF2-40B4-BE49-F238E27FC236}">
                    <a16:creationId xmlns:a16="http://schemas.microsoft.com/office/drawing/2014/main" id="{C90E425A-F207-8CAD-B63E-2A5030ED6FC1}"/>
                  </a:ext>
                </a:extLst>
              </p:cNvPr>
              <p:cNvSpPr/>
              <p:nvPr/>
            </p:nvSpPr>
            <p:spPr>
              <a:xfrm>
                <a:off x="6518200" y="2456652"/>
                <a:ext cx="50123" cy="48290"/>
              </a:xfrm>
              <a:custGeom>
                <a:avLst/>
                <a:gdLst/>
                <a:ahLst/>
                <a:cxnLst/>
                <a:rect l="l" t="t" r="r" b="b"/>
                <a:pathLst>
                  <a:path w="2324" h="2239" extrusionOk="0">
                    <a:moveTo>
                      <a:pt x="1024" y="0"/>
                    </a:moveTo>
                    <a:cubicBezTo>
                      <a:pt x="875" y="0"/>
                      <a:pt x="723" y="30"/>
                      <a:pt x="576" y="93"/>
                    </a:cubicBezTo>
                    <a:cubicBezTo>
                      <a:pt x="0" y="340"/>
                      <a:pt x="206" y="812"/>
                      <a:pt x="453" y="1388"/>
                    </a:cubicBezTo>
                    <a:cubicBezTo>
                      <a:pt x="652" y="1854"/>
                      <a:pt x="825" y="2239"/>
                      <a:pt x="1188" y="2239"/>
                    </a:cubicBezTo>
                    <a:cubicBezTo>
                      <a:pt x="1274" y="2239"/>
                      <a:pt x="1371" y="2217"/>
                      <a:pt x="1481" y="2170"/>
                    </a:cubicBezTo>
                    <a:cubicBezTo>
                      <a:pt x="2057" y="1923"/>
                      <a:pt x="2324" y="1245"/>
                      <a:pt x="2057" y="669"/>
                    </a:cubicBezTo>
                    <a:cubicBezTo>
                      <a:pt x="1873" y="254"/>
                      <a:pt x="1460" y="0"/>
                      <a:pt x="10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9" name="Google Shape;5229;p49">
                <a:extLst>
                  <a:ext uri="{FF2B5EF4-FFF2-40B4-BE49-F238E27FC236}">
                    <a16:creationId xmlns:a16="http://schemas.microsoft.com/office/drawing/2014/main" id="{9A57DC6F-393A-2F15-E785-A125C8027471}"/>
                  </a:ext>
                </a:extLst>
              </p:cNvPr>
              <p:cNvSpPr/>
              <p:nvPr/>
            </p:nvSpPr>
            <p:spPr>
              <a:xfrm>
                <a:off x="6520400" y="2463079"/>
                <a:ext cx="47039" cy="41863"/>
              </a:xfrm>
              <a:custGeom>
                <a:avLst/>
                <a:gdLst/>
                <a:ahLst/>
                <a:cxnLst/>
                <a:rect l="l" t="t" r="r" b="b"/>
                <a:pathLst>
                  <a:path w="2181" h="1941" extrusionOk="0">
                    <a:moveTo>
                      <a:pt x="206" y="1"/>
                    </a:moveTo>
                    <a:lnTo>
                      <a:pt x="206" y="1"/>
                    </a:lnTo>
                    <a:cubicBezTo>
                      <a:pt x="0" y="267"/>
                      <a:pt x="145" y="638"/>
                      <a:pt x="351" y="1090"/>
                    </a:cubicBezTo>
                    <a:cubicBezTo>
                      <a:pt x="550" y="1556"/>
                      <a:pt x="723" y="1941"/>
                      <a:pt x="1086" y="1941"/>
                    </a:cubicBezTo>
                    <a:cubicBezTo>
                      <a:pt x="1172" y="1941"/>
                      <a:pt x="1269" y="1919"/>
                      <a:pt x="1379" y="1872"/>
                    </a:cubicBezTo>
                    <a:cubicBezTo>
                      <a:pt x="1934" y="1625"/>
                      <a:pt x="2181" y="988"/>
                      <a:pt x="1975" y="432"/>
                    </a:cubicBezTo>
                    <a:lnTo>
                      <a:pt x="1975" y="432"/>
                    </a:lnTo>
                    <a:cubicBezTo>
                      <a:pt x="1364" y="730"/>
                      <a:pt x="966" y="864"/>
                      <a:pt x="706" y="864"/>
                    </a:cubicBezTo>
                    <a:cubicBezTo>
                      <a:pt x="302" y="864"/>
                      <a:pt x="231" y="539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0" name="Google Shape;5230;p49">
                <a:extLst>
                  <a:ext uri="{FF2B5EF4-FFF2-40B4-BE49-F238E27FC236}">
                    <a16:creationId xmlns:a16="http://schemas.microsoft.com/office/drawing/2014/main" id="{899F6B05-B033-2BDA-C9FB-D5C8D9C80A3C}"/>
                  </a:ext>
                </a:extLst>
              </p:cNvPr>
              <p:cNvSpPr/>
              <p:nvPr/>
            </p:nvSpPr>
            <p:spPr>
              <a:xfrm>
                <a:off x="5931176" y="2772185"/>
                <a:ext cx="51482" cy="50403"/>
              </a:xfrm>
              <a:custGeom>
                <a:avLst/>
                <a:gdLst/>
                <a:ahLst/>
                <a:cxnLst/>
                <a:rect l="l" t="t" r="r" b="b"/>
                <a:pathLst>
                  <a:path w="2387" h="2337" extrusionOk="0">
                    <a:moveTo>
                      <a:pt x="1040" y="1"/>
                    </a:moveTo>
                    <a:cubicBezTo>
                      <a:pt x="892" y="1"/>
                      <a:pt x="742" y="29"/>
                      <a:pt x="598" y="89"/>
                    </a:cubicBezTo>
                    <a:cubicBezTo>
                      <a:pt x="0" y="336"/>
                      <a:pt x="186" y="830"/>
                      <a:pt x="433" y="1447"/>
                    </a:cubicBezTo>
                    <a:cubicBezTo>
                      <a:pt x="634" y="1933"/>
                      <a:pt x="808" y="2336"/>
                      <a:pt x="1187" y="2336"/>
                    </a:cubicBezTo>
                    <a:cubicBezTo>
                      <a:pt x="1273" y="2336"/>
                      <a:pt x="1371" y="2315"/>
                      <a:pt x="1481" y="2270"/>
                    </a:cubicBezTo>
                    <a:cubicBezTo>
                      <a:pt x="2098" y="2023"/>
                      <a:pt x="2386" y="1345"/>
                      <a:pt x="2140" y="747"/>
                    </a:cubicBezTo>
                    <a:cubicBezTo>
                      <a:pt x="1953" y="279"/>
                      <a:pt x="1505" y="1"/>
                      <a:pt x="104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1" name="Google Shape;5231;p49">
                <a:extLst>
                  <a:ext uri="{FF2B5EF4-FFF2-40B4-BE49-F238E27FC236}">
                    <a16:creationId xmlns:a16="http://schemas.microsoft.com/office/drawing/2014/main" id="{81593352-C074-7958-88A2-A5FDD7AE1A7D}"/>
                  </a:ext>
                </a:extLst>
              </p:cNvPr>
              <p:cNvSpPr/>
              <p:nvPr/>
            </p:nvSpPr>
            <p:spPr>
              <a:xfrm>
                <a:off x="5932513" y="2778849"/>
                <a:ext cx="49260" cy="48182"/>
              </a:xfrm>
              <a:custGeom>
                <a:avLst/>
                <a:gdLst/>
                <a:ahLst/>
                <a:cxnLst/>
                <a:rect l="l" t="t" r="r" b="b"/>
                <a:pathLst>
                  <a:path w="2284" h="2234" extrusionOk="0">
                    <a:moveTo>
                      <a:pt x="1010" y="1"/>
                    </a:moveTo>
                    <a:cubicBezTo>
                      <a:pt x="865" y="1"/>
                      <a:pt x="718" y="29"/>
                      <a:pt x="577" y="89"/>
                    </a:cubicBezTo>
                    <a:cubicBezTo>
                      <a:pt x="1" y="315"/>
                      <a:pt x="185" y="789"/>
                      <a:pt x="412" y="1365"/>
                    </a:cubicBezTo>
                    <a:cubicBezTo>
                      <a:pt x="613" y="1833"/>
                      <a:pt x="787" y="2233"/>
                      <a:pt x="1154" y="2233"/>
                    </a:cubicBezTo>
                    <a:cubicBezTo>
                      <a:pt x="1239" y="2233"/>
                      <a:pt x="1333" y="2212"/>
                      <a:pt x="1441" y="2166"/>
                    </a:cubicBezTo>
                    <a:cubicBezTo>
                      <a:pt x="2017" y="1941"/>
                      <a:pt x="2283" y="1283"/>
                      <a:pt x="2058" y="706"/>
                    </a:cubicBezTo>
                    <a:cubicBezTo>
                      <a:pt x="1886" y="271"/>
                      <a:pt x="1457" y="1"/>
                      <a:pt x="101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2" name="Google Shape;5232;p49">
                <a:extLst>
                  <a:ext uri="{FF2B5EF4-FFF2-40B4-BE49-F238E27FC236}">
                    <a16:creationId xmlns:a16="http://schemas.microsoft.com/office/drawing/2014/main" id="{2AD71142-2BBB-DEF2-965E-F7EEC4A34CF7}"/>
                  </a:ext>
                </a:extLst>
              </p:cNvPr>
              <p:cNvSpPr/>
              <p:nvPr/>
            </p:nvSpPr>
            <p:spPr>
              <a:xfrm>
                <a:off x="5934713" y="2784737"/>
                <a:ext cx="46629" cy="42294"/>
              </a:xfrm>
              <a:custGeom>
                <a:avLst/>
                <a:gdLst/>
                <a:ahLst/>
                <a:cxnLst/>
                <a:rect l="l" t="t" r="r" b="b"/>
                <a:pathLst>
                  <a:path w="2162" h="1961" extrusionOk="0">
                    <a:moveTo>
                      <a:pt x="206" y="1"/>
                    </a:moveTo>
                    <a:cubicBezTo>
                      <a:pt x="1" y="269"/>
                      <a:pt x="146" y="659"/>
                      <a:pt x="310" y="1092"/>
                    </a:cubicBezTo>
                    <a:cubicBezTo>
                      <a:pt x="511" y="1560"/>
                      <a:pt x="685" y="1960"/>
                      <a:pt x="1052" y="1960"/>
                    </a:cubicBezTo>
                    <a:cubicBezTo>
                      <a:pt x="1137" y="1960"/>
                      <a:pt x="1231" y="1939"/>
                      <a:pt x="1339" y="1893"/>
                    </a:cubicBezTo>
                    <a:cubicBezTo>
                      <a:pt x="1893" y="1668"/>
                      <a:pt x="2162" y="1051"/>
                      <a:pt x="1976" y="494"/>
                    </a:cubicBezTo>
                    <a:lnTo>
                      <a:pt x="1976" y="494"/>
                    </a:lnTo>
                    <a:cubicBezTo>
                      <a:pt x="1370" y="759"/>
                      <a:pt x="972" y="879"/>
                      <a:pt x="711" y="879"/>
                    </a:cubicBezTo>
                    <a:cubicBezTo>
                      <a:pt x="280" y="879"/>
                      <a:pt x="220" y="552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3" name="Google Shape;5233;p49">
                <a:extLst>
                  <a:ext uri="{FF2B5EF4-FFF2-40B4-BE49-F238E27FC236}">
                    <a16:creationId xmlns:a16="http://schemas.microsoft.com/office/drawing/2014/main" id="{D1B2560D-243C-2CBA-FFFB-21CF8DB3E24C}"/>
                  </a:ext>
                </a:extLst>
              </p:cNvPr>
              <p:cNvSpPr/>
              <p:nvPr/>
            </p:nvSpPr>
            <p:spPr>
              <a:xfrm>
                <a:off x="5819349" y="2832099"/>
                <a:ext cx="51503" cy="50360"/>
              </a:xfrm>
              <a:custGeom>
                <a:avLst/>
                <a:gdLst/>
                <a:ahLst/>
                <a:cxnLst/>
                <a:rect l="l" t="t" r="r" b="b"/>
                <a:pathLst>
                  <a:path w="2388" h="2335" extrusionOk="0">
                    <a:moveTo>
                      <a:pt x="1061" y="1"/>
                    </a:moveTo>
                    <a:cubicBezTo>
                      <a:pt x="914" y="1"/>
                      <a:pt x="763" y="29"/>
                      <a:pt x="618" y="89"/>
                    </a:cubicBezTo>
                    <a:cubicBezTo>
                      <a:pt x="1" y="336"/>
                      <a:pt x="187" y="830"/>
                      <a:pt x="434" y="1425"/>
                    </a:cubicBezTo>
                    <a:cubicBezTo>
                      <a:pt x="636" y="1915"/>
                      <a:pt x="824" y="2335"/>
                      <a:pt x="1214" y="2335"/>
                    </a:cubicBezTo>
                    <a:cubicBezTo>
                      <a:pt x="1300" y="2335"/>
                      <a:pt x="1396" y="2314"/>
                      <a:pt x="1504" y="2270"/>
                    </a:cubicBezTo>
                    <a:cubicBezTo>
                      <a:pt x="2099" y="2023"/>
                      <a:pt x="2387" y="1323"/>
                      <a:pt x="2140" y="726"/>
                    </a:cubicBezTo>
                    <a:cubicBezTo>
                      <a:pt x="1954" y="275"/>
                      <a:pt x="1520" y="1"/>
                      <a:pt x="106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4" name="Google Shape;5234;p49">
                <a:extLst>
                  <a:ext uri="{FF2B5EF4-FFF2-40B4-BE49-F238E27FC236}">
                    <a16:creationId xmlns:a16="http://schemas.microsoft.com/office/drawing/2014/main" id="{B296903F-0D6B-099D-0D25-B0C2333852FE}"/>
                  </a:ext>
                </a:extLst>
              </p:cNvPr>
              <p:cNvSpPr/>
              <p:nvPr/>
            </p:nvSpPr>
            <p:spPr>
              <a:xfrm>
                <a:off x="5821139" y="2838483"/>
                <a:ext cx="49282" cy="48290"/>
              </a:xfrm>
              <a:custGeom>
                <a:avLst/>
                <a:gdLst/>
                <a:ahLst/>
                <a:cxnLst/>
                <a:rect l="l" t="t" r="r" b="b"/>
                <a:pathLst>
                  <a:path w="2285" h="2239" extrusionOk="0">
                    <a:moveTo>
                      <a:pt x="998" y="0"/>
                    </a:moveTo>
                    <a:cubicBezTo>
                      <a:pt x="858" y="0"/>
                      <a:pt x="715" y="26"/>
                      <a:pt x="576" y="81"/>
                    </a:cubicBezTo>
                    <a:cubicBezTo>
                      <a:pt x="0" y="328"/>
                      <a:pt x="165" y="800"/>
                      <a:pt x="412" y="1376"/>
                    </a:cubicBezTo>
                    <a:cubicBezTo>
                      <a:pt x="598" y="1849"/>
                      <a:pt x="770" y="2238"/>
                      <a:pt x="1144" y="2238"/>
                    </a:cubicBezTo>
                    <a:cubicBezTo>
                      <a:pt x="1226" y="2238"/>
                      <a:pt x="1317" y="2220"/>
                      <a:pt x="1421" y="2179"/>
                    </a:cubicBezTo>
                    <a:cubicBezTo>
                      <a:pt x="1997" y="1932"/>
                      <a:pt x="2285" y="1274"/>
                      <a:pt x="2038" y="698"/>
                    </a:cubicBezTo>
                    <a:cubicBezTo>
                      <a:pt x="1865" y="260"/>
                      <a:pt x="1444" y="0"/>
                      <a:pt x="99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5" name="Google Shape;5235;p49">
                <a:extLst>
                  <a:ext uri="{FF2B5EF4-FFF2-40B4-BE49-F238E27FC236}">
                    <a16:creationId xmlns:a16="http://schemas.microsoft.com/office/drawing/2014/main" id="{E40143E3-993A-2079-7147-D4FA319D6300}"/>
                  </a:ext>
                </a:extLst>
              </p:cNvPr>
              <p:cNvSpPr/>
              <p:nvPr/>
            </p:nvSpPr>
            <p:spPr>
              <a:xfrm>
                <a:off x="5822907" y="2844651"/>
                <a:ext cx="47060" cy="42121"/>
              </a:xfrm>
              <a:custGeom>
                <a:avLst/>
                <a:gdLst/>
                <a:ahLst/>
                <a:cxnLst/>
                <a:rect l="l" t="t" r="r" b="b"/>
                <a:pathLst>
                  <a:path w="2182" h="1953" extrusionOk="0">
                    <a:moveTo>
                      <a:pt x="228" y="1"/>
                    </a:moveTo>
                    <a:lnTo>
                      <a:pt x="228" y="1"/>
                    </a:lnTo>
                    <a:cubicBezTo>
                      <a:pt x="0" y="267"/>
                      <a:pt x="145" y="638"/>
                      <a:pt x="330" y="1090"/>
                    </a:cubicBezTo>
                    <a:cubicBezTo>
                      <a:pt x="516" y="1563"/>
                      <a:pt x="688" y="1952"/>
                      <a:pt x="1062" y="1952"/>
                    </a:cubicBezTo>
                    <a:cubicBezTo>
                      <a:pt x="1144" y="1952"/>
                      <a:pt x="1235" y="1934"/>
                      <a:pt x="1339" y="1893"/>
                    </a:cubicBezTo>
                    <a:cubicBezTo>
                      <a:pt x="1915" y="1666"/>
                      <a:pt x="2181" y="1029"/>
                      <a:pt x="1975" y="473"/>
                    </a:cubicBezTo>
                    <a:lnTo>
                      <a:pt x="1975" y="473"/>
                    </a:lnTo>
                    <a:cubicBezTo>
                      <a:pt x="1370" y="749"/>
                      <a:pt x="973" y="874"/>
                      <a:pt x="712" y="874"/>
                    </a:cubicBezTo>
                    <a:cubicBezTo>
                      <a:pt x="290" y="874"/>
                      <a:pt x="228" y="547"/>
                      <a:pt x="22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6" name="Google Shape;5236;p49">
                <a:extLst>
                  <a:ext uri="{FF2B5EF4-FFF2-40B4-BE49-F238E27FC236}">
                    <a16:creationId xmlns:a16="http://schemas.microsoft.com/office/drawing/2014/main" id="{03648A0E-8309-702C-B87C-8849F943436A}"/>
                  </a:ext>
                </a:extLst>
              </p:cNvPr>
              <p:cNvSpPr/>
              <p:nvPr/>
            </p:nvSpPr>
            <p:spPr>
              <a:xfrm>
                <a:off x="5690677" y="2898657"/>
                <a:ext cx="51503" cy="50791"/>
              </a:xfrm>
              <a:custGeom>
                <a:avLst/>
                <a:gdLst/>
                <a:ahLst/>
                <a:cxnLst/>
                <a:rect l="l" t="t" r="r" b="b"/>
                <a:pathLst>
                  <a:path w="2388" h="2355" extrusionOk="0">
                    <a:moveTo>
                      <a:pt x="1041" y="1"/>
                    </a:moveTo>
                    <a:cubicBezTo>
                      <a:pt x="893" y="1"/>
                      <a:pt x="743" y="29"/>
                      <a:pt x="598" y="89"/>
                    </a:cubicBezTo>
                    <a:cubicBezTo>
                      <a:pt x="1" y="336"/>
                      <a:pt x="187" y="829"/>
                      <a:pt x="434" y="1447"/>
                    </a:cubicBezTo>
                    <a:cubicBezTo>
                      <a:pt x="636" y="1935"/>
                      <a:pt x="811" y="2354"/>
                      <a:pt x="1195" y="2354"/>
                    </a:cubicBezTo>
                    <a:cubicBezTo>
                      <a:pt x="1280" y="2354"/>
                      <a:pt x="1374" y="2334"/>
                      <a:pt x="1482" y="2289"/>
                    </a:cubicBezTo>
                    <a:cubicBezTo>
                      <a:pt x="2099" y="2042"/>
                      <a:pt x="2387" y="1343"/>
                      <a:pt x="2140" y="747"/>
                    </a:cubicBezTo>
                    <a:cubicBezTo>
                      <a:pt x="1953" y="279"/>
                      <a:pt x="1506" y="1"/>
                      <a:pt x="104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7" name="Google Shape;5237;p49">
                <a:extLst>
                  <a:ext uri="{FF2B5EF4-FFF2-40B4-BE49-F238E27FC236}">
                    <a16:creationId xmlns:a16="http://schemas.microsoft.com/office/drawing/2014/main" id="{BA24C788-48CC-1EEB-76F0-A8EC21688594}"/>
                  </a:ext>
                </a:extLst>
              </p:cNvPr>
              <p:cNvSpPr/>
              <p:nvPr/>
            </p:nvSpPr>
            <p:spPr>
              <a:xfrm>
                <a:off x="5692036" y="2905472"/>
                <a:ext cx="49260" cy="48290"/>
              </a:xfrm>
              <a:custGeom>
                <a:avLst/>
                <a:gdLst/>
                <a:ahLst/>
                <a:cxnLst/>
                <a:rect l="l" t="t" r="r" b="b"/>
                <a:pathLst>
                  <a:path w="2284" h="2239" extrusionOk="0">
                    <a:moveTo>
                      <a:pt x="998" y="1"/>
                    </a:moveTo>
                    <a:cubicBezTo>
                      <a:pt x="857" y="1"/>
                      <a:pt x="715" y="27"/>
                      <a:pt x="577" y="81"/>
                    </a:cubicBezTo>
                    <a:cubicBezTo>
                      <a:pt x="1" y="327"/>
                      <a:pt x="185" y="801"/>
                      <a:pt x="412" y="1377"/>
                    </a:cubicBezTo>
                    <a:cubicBezTo>
                      <a:pt x="614" y="1850"/>
                      <a:pt x="789" y="2239"/>
                      <a:pt x="1163" y="2239"/>
                    </a:cubicBezTo>
                    <a:cubicBezTo>
                      <a:pt x="1245" y="2239"/>
                      <a:pt x="1337" y="2220"/>
                      <a:pt x="1441" y="2179"/>
                    </a:cubicBezTo>
                    <a:cubicBezTo>
                      <a:pt x="2017" y="1932"/>
                      <a:pt x="2283" y="1274"/>
                      <a:pt x="2058" y="698"/>
                    </a:cubicBezTo>
                    <a:cubicBezTo>
                      <a:pt x="1870" y="260"/>
                      <a:pt x="1445" y="1"/>
                      <a:pt x="9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8" name="Google Shape;5238;p49">
                <a:extLst>
                  <a:ext uri="{FF2B5EF4-FFF2-40B4-BE49-F238E27FC236}">
                    <a16:creationId xmlns:a16="http://schemas.microsoft.com/office/drawing/2014/main" id="{7AEE98D8-92D9-F708-013D-EF316C38AE96}"/>
                  </a:ext>
                </a:extLst>
              </p:cNvPr>
              <p:cNvSpPr/>
              <p:nvPr/>
            </p:nvSpPr>
            <p:spPr>
              <a:xfrm>
                <a:off x="5694236" y="2911640"/>
                <a:ext cx="46629" cy="42121"/>
              </a:xfrm>
              <a:custGeom>
                <a:avLst/>
                <a:gdLst/>
                <a:ahLst/>
                <a:cxnLst/>
                <a:rect l="l" t="t" r="r" b="b"/>
                <a:pathLst>
                  <a:path w="2162" h="1953" extrusionOk="0">
                    <a:moveTo>
                      <a:pt x="206" y="0"/>
                    </a:moveTo>
                    <a:cubicBezTo>
                      <a:pt x="1" y="247"/>
                      <a:pt x="124" y="639"/>
                      <a:pt x="310" y="1091"/>
                    </a:cubicBezTo>
                    <a:cubicBezTo>
                      <a:pt x="512" y="1564"/>
                      <a:pt x="687" y="1953"/>
                      <a:pt x="1061" y="1953"/>
                    </a:cubicBezTo>
                    <a:cubicBezTo>
                      <a:pt x="1143" y="1953"/>
                      <a:pt x="1235" y="1934"/>
                      <a:pt x="1339" y="1893"/>
                    </a:cubicBezTo>
                    <a:cubicBezTo>
                      <a:pt x="1893" y="1667"/>
                      <a:pt x="2161" y="1029"/>
                      <a:pt x="1956" y="474"/>
                    </a:cubicBezTo>
                    <a:lnTo>
                      <a:pt x="1956" y="474"/>
                    </a:lnTo>
                    <a:cubicBezTo>
                      <a:pt x="1350" y="749"/>
                      <a:pt x="955" y="874"/>
                      <a:pt x="697" y="874"/>
                    </a:cubicBezTo>
                    <a:cubicBezTo>
                      <a:pt x="279" y="874"/>
                      <a:pt x="219" y="547"/>
                      <a:pt x="2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9" name="Google Shape;5239;p49">
                <a:extLst>
                  <a:ext uri="{FF2B5EF4-FFF2-40B4-BE49-F238E27FC236}">
                    <a16:creationId xmlns:a16="http://schemas.microsoft.com/office/drawing/2014/main" id="{BBB1EF5C-AFA3-94FB-48EF-58F0295DD0A9}"/>
                  </a:ext>
                </a:extLst>
              </p:cNvPr>
              <p:cNvSpPr/>
              <p:nvPr/>
            </p:nvSpPr>
            <p:spPr>
              <a:xfrm>
                <a:off x="6037224" y="2714082"/>
                <a:ext cx="51503" cy="50403"/>
              </a:xfrm>
              <a:custGeom>
                <a:avLst/>
                <a:gdLst/>
                <a:ahLst/>
                <a:cxnLst/>
                <a:rect l="l" t="t" r="r" b="b"/>
                <a:pathLst>
                  <a:path w="2388" h="2337" extrusionOk="0">
                    <a:moveTo>
                      <a:pt x="1051" y="0"/>
                    </a:moveTo>
                    <a:cubicBezTo>
                      <a:pt x="901" y="0"/>
                      <a:pt x="747" y="29"/>
                      <a:pt x="596" y="89"/>
                    </a:cubicBezTo>
                    <a:cubicBezTo>
                      <a:pt x="1" y="336"/>
                      <a:pt x="185" y="829"/>
                      <a:pt x="432" y="1425"/>
                    </a:cubicBezTo>
                    <a:cubicBezTo>
                      <a:pt x="633" y="1928"/>
                      <a:pt x="807" y="2336"/>
                      <a:pt x="1199" y="2336"/>
                    </a:cubicBezTo>
                    <a:cubicBezTo>
                      <a:pt x="1287" y="2336"/>
                      <a:pt x="1388" y="2315"/>
                      <a:pt x="1502" y="2269"/>
                    </a:cubicBezTo>
                    <a:cubicBezTo>
                      <a:pt x="2099" y="2023"/>
                      <a:pt x="2387" y="1343"/>
                      <a:pt x="2140" y="726"/>
                    </a:cubicBezTo>
                    <a:cubicBezTo>
                      <a:pt x="1953" y="275"/>
                      <a:pt x="1519" y="0"/>
                      <a:pt x="105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0" name="Google Shape;5240;p49">
                <a:extLst>
                  <a:ext uri="{FF2B5EF4-FFF2-40B4-BE49-F238E27FC236}">
                    <a16:creationId xmlns:a16="http://schemas.microsoft.com/office/drawing/2014/main" id="{A1C30F71-A865-2035-359A-F48570C9BCE5}"/>
                  </a:ext>
                </a:extLst>
              </p:cNvPr>
              <p:cNvSpPr/>
              <p:nvPr/>
            </p:nvSpPr>
            <p:spPr>
              <a:xfrm>
                <a:off x="6038992" y="2720703"/>
                <a:ext cx="49260" cy="48225"/>
              </a:xfrm>
              <a:custGeom>
                <a:avLst/>
                <a:gdLst/>
                <a:ahLst/>
                <a:cxnLst/>
                <a:rect l="l" t="t" r="r" b="b"/>
                <a:pathLst>
                  <a:path w="2284" h="2236" extrusionOk="0">
                    <a:moveTo>
                      <a:pt x="1007" y="1"/>
                    </a:moveTo>
                    <a:cubicBezTo>
                      <a:pt x="864" y="1"/>
                      <a:pt x="718" y="29"/>
                      <a:pt x="577" y="90"/>
                    </a:cubicBezTo>
                    <a:cubicBezTo>
                      <a:pt x="1" y="317"/>
                      <a:pt x="166" y="789"/>
                      <a:pt x="412" y="1365"/>
                    </a:cubicBezTo>
                    <a:cubicBezTo>
                      <a:pt x="596" y="1834"/>
                      <a:pt x="766" y="2235"/>
                      <a:pt x="1134" y="2235"/>
                    </a:cubicBezTo>
                    <a:cubicBezTo>
                      <a:pt x="1218" y="2235"/>
                      <a:pt x="1312" y="2214"/>
                      <a:pt x="1420" y="2168"/>
                    </a:cubicBezTo>
                    <a:cubicBezTo>
                      <a:pt x="1996" y="1941"/>
                      <a:pt x="2284" y="1283"/>
                      <a:pt x="2037" y="707"/>
                    </a:cubicBezTo>
                    <a:cubicBezTo>
                      <a:pt x="1866" y="272"/>
                      <a:pt x="1449" y="1"/>
                      <a:pt x="100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1" name="Google Shape;5241;p49">
                <a:extLst>
                  <a:ext uri="{FF2B5EF4-FFF2-40B4-BE49-F238E27FC236}">
                    <a16:creationId xmlns:a16="http://schemas.microsoft.com/office/drawing/2014/main" id="{D6703B3F-B2E8-DC4C-ABFA-42316CC62FEE}"/>
                  </a:ext>
                </a:extLst>
              </p:cNvPr>
              <p:cNvSpPr/>
              <p:nvPr/>
            </p:nvSpPr>
            <p:spPr>
              <a:xfrm>
                <a:off x="6040782" y="2726634"/>
                <a:ext cx="46586" cy="42294"/>
              </a:xfrm>
              <a:custGeom>
                <a:avLst/>
                <a:gdLst/>
                <a:ahLst/>
                <a:cxnLst/>
                <a:rect l="l" t="t" r="r" b="b"/>
                <a:pathLst>
                  <a:path w="2160" h="1961" extrusionOk="0">
                    <a:moveTo>
                      <a:pt x="206" y="1"/>
                    </a:moveTo>
                    <a:lnTo>
                      <a:pt x="206" y="1"/>
                    </a:lnTo>
                    <a:cubicBezTo>
                      <a:pt x="0" y="267"/>
                      <a:pt x="143" y="659"/>
                      <a:pt x="329" y="1090"/>
                    </a:cubicBezTo>
                    <a:cubicBezTo>
                      <a:pt x="513" y="1559"/>
                      <a:pt x="683" y="1960"/>
                      <a:pt x="1051" y="1960"/>
                    </a:cubicBezTo>
                    <a:cubicBezTo>
                      <a:pt x="1135" y="1960"/>
                      <a:pt x="1229" y="1939"/>
                      <a:pt x="1337" y="1893"/>
                    </a:cubicBezTo>
                    <a:cubicBezTo>
                      <a:pt x="1893" y="1666"/>
                      <a:pt x="2160" y="1049"/>
                      <a:pt x="1975" y="473"/>
                    </a:cubicBezTo>
                    <a:lnTo>
                      <a:pt x="1975" y="473"/>
                    </a:lnTo>
                    <a:cubicBezTo>
                      <a:pt x="1362" y="748"/>
                      <a:pt x="962" y="873"/>
                      <a:pt x="701" y="873"/>
                    </a:cubicBezTo>
                    <a:cubicBezTo>
                      <a:pt x="278" y="873"/>
                      <a:pt x="218" y="547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242" name="Google Shape;5242;p49">
            <a:extLst>
              <a:ext uri="{FF2B5EF4-FFF2-40B4-BE49-F238E27FC236}">
                <a16:creationId xmlns:a16="http://schemas.microsoft.com/office/drawing/2014/main" id="{DBDF0B79-EC08-E8FA-7E99-B359804BE038}"/>
              </a:ext>
            </a:extLst>
          </p:cNvPr>
          <p:cNvGrpSpPr/>
          <p:nvPr/>
        </p:nvGrpSpPr>
        <p:grpSpPr>
          <a:xfrm rot="-7894365">
            <a:off x="591782" y="284548"/>
            <a:ext cx="1696500" cy="1381590"/>
            <a:chOff x="3394530" y="930105"/>
            <a:chExt cx="4611828" cy="3755764"/>
          </a:xfrm>
        </p:grpSpPr>
        <p:sp>
          <p:nvSpPr>
            <p:cNvPr id="5243" name="Google Shape;5243;p49">
              <a:extLst>
                <a:ext uri="{FF2B5EF4-FFF2-40B4-BE49-F238E27FC236}">
                  <a16:creationId xmlns:a16="http://schemas.microsoft.com/office/drawing/2014/main" id="{8972E917-2114-1C58-7828-2A971C763027}"/>
                </a:ext>
              </a:extLst>
            </p:cNvPr>
            <p:cNvSpPr/>
            <p:nvPr/>
          </p:nvSpPr>
          <p:spPr>
            <a:xfrm>
              <a:off x="3394530" y="1214097"/>
              <a:ext cx="2187893" cy="2136822"/>
            </a:xfrm>
            <a:custGeom>
              <a:avLst/>
              <a:gdLst/>
              <a:ahLst/>
              <a:cxnLst/>
              <a:rect l="l" t="t" r="r" b="b"/>
              <a:pathLst>
                <a:path w="101444" h="99076" extrusionOk="0">
                  <a:moveTo>
                    <a:pt x="14196" y="0"/>
                  </a:moveTo>
                  <a:lnTo>
                    <a:pt x="13949" y="247"/>
                  </a:lnTo>
                  <a:cubicBezTo>
                    <a:pt x="13167" y="1029"/>
                    <a:pt x="14217" y="2900"/>
                    <a:pt x="15657" y="4361"/>
                  </a:cubicBezTo>
                  <a:lnTo>
                    <a:pt x="47276" y="36103"/>
                  </a:lnTo>
                  <a:lnTo>
                    <a:pt x="49374" y="38223"/>
                  </a:lnTo>
                  <a:cubicBezTo>
                    <a:pt x="38492" y="44025"/>
                    <a:pt x="28062" y="50051"/>
                    <a:pt x="19956" y="55257"/>
                  </a:cubicBezTo>
                  <a:lnTo>
                    <a:pt x="640" y="54413"/>
                  </a:lnTo>
                  <a:lnTo>
                    <a:pt x="495" y="54577"/>
                  </a:lnTo>
                  <a:cubicBezTo>
                    <a:pt x="1" y="55194"/>
                    <a:pt x="105" y="56080"/>
                    <a:pt x="722" y="56574"/>
                  </a:cubicBezTo>
                  <a:lnTo>
                    <a:pt x="8806" y="63012"/>
                  </a:lnTo>
                  <a:cubicBezTo>
                    <a:pt x="3808" y="66983"/>
                    <a:pt x="3602" y="68320"/>
                    <a:pt x="3972" y="69060"/>
                  </a:cubicBezTo>
                  <a:cubicBezTo>
                    <a:pt x="4166" y="69418"/>
                    <a:pt x="4567" y="69740"/>
                    <a:pt x="5666" y="69740"/>
                  </a:cubicBezTo>
                  <a:cubicBezTo>
                    <a:pt x="6782" y="69740"/>
                    <a:pt x="8617" y="69408"/>
                    <a:pt x="11686" y="68443"/>
                  </a:cubicBezTo>
                  <a:lnTo>
                    <a:pt x="12489" y="78729"/>
                  </a:lnTo>
                  <a:cubicBezTo>
                    <a:pt x="12530" y="79121"/>
                    <a:pt x="12695" y="79470"/>
                    <a:pt x="12983" y="79717"/>
                  </a:cubicBezTo>
                  <a:cubicBezTo>
                    <a:pt x="13234" y="79932"/>
                    <a:pt x="13548" y="80054"/>
                    <a:pt x="13884" y="80054"/>
                  </a:cubicBezTo>
                  <a:cubicBezTo>
                    <a:pt x="13932" y="80054"/>
                    <a:pt x="13982" y="80051"/>
                    <a:pt x="14031" y="80046"/>
                  </a:cubicBezTo>
                  <a:lnTo>
                    <a:pt x="14237" y="80026"/>
                  </a:lnTo>
                  <a:lnTo>
                    <a:pt x="14258" y="79985"/>
                  </a:lnTo>
                  <a:lnTo>
                    <a:pt x="14319" y="79985"/>
                  </a:lnTo>
                  <a:lnTo>
                    <a:pt x="21561" y="68176"/>
                  </a:lnTo>
                  <a:lnTo>
                    <a:pt x="21582" y="68176"/>
                  </a:lnTo>
                  <a:lnTo>
                    <a:pt x="24421" y="63527"/>
                  </a:lnTo>
                  <a:cubicBezTo>
                    <a:pt x="33163" y="59762"/>
                    <a:pt x="43902" y="54558"/>
                    <a:pt x="54703" y="48838"/>
                  </a:cubicBezTo>
                  <a:lnTo>
                    <a:pt x="55505" y="52007"/>
                  </a:lnTo>
                  <a:lnTo>
                    <a:pt x="63981" y="95351"/>
                  </a:lnTo>
                  <a:cubicBezTo>
                    <a:pt x="64351" y="97244"/>
                    <a:pt x="65236" y="99076"/>
                    <a:pt x="66265" y="99076"/>
                  </a:cubicBezTo>
                  <a:lnTo>
                    <a:pt x="66430" y="99076"/>
                  </a:lnTo>
                  <a:lnTo>
                    <a:pt x="66759" y="99013"/>
                  </a:lnTo>
                  <a:lnTo>
                    <a:pt x="66759" y="98994"/>
                  </a:lnTo>
                  <a:lnTo>
                    <a:pt x="66800" y="98994"/>
                  </a:lnTo>
                  <a:lnTo>
                    <a:pt x="68322" y="70645"/>
                  </a:lnTo>
                  <a:cubicBezTo>
                    <a:pt x="68671" y="70480"/>
                    <a:pt x="69000" y="70294"/>
                    <a:pt x="69351" y="70110"/>
                  </a:cubicBezTo>
                  <a:cubicBezTo>
                    <a:pt x="69433" y="70069"/>
                    <a:pt x="69515" y="70028"/>
                    <a:pt x="69576" y="69987"/>
                  </a:cubicBezTo>
                  <a:cubicBezTo>
                    <a:pt x="71614" y="68917"/>
                    <a:pt x="73444" y="67785"/>
                    <a:pt x="74760" y="66797"/>
                  </a:cubicBezTo>
                  <a:cubicBezTo>
                    <a:pt x="76777" y="65296"/>
                    <a:pt x="76839" y="64679"/>
                    <a:pt x="76633" y="64287"/>
                  </a:cubicBezTo>
                  <a:cubicBezTo>
                    <a:pt x="76511" y="64078"/>
                    <a:pt x="76301" y="63892"/>
                    <a:pt x="75762" y="63892"/>
                  </a:cubicBezTo>
                  <a:cubicBezTo>
                    <a:pt x="75297" y="63892"/>
                    <a:pt x="74590" y="64030"/>
                    <a:pt x="73485" y="64411"/>
                  </a:cubicBezTo>
                  <a:cubicBezTo>
                    <a:pt x="72107" y="64905"/>
                    <a:pt x="70379" y="65667"/>
                    <a:pt x="68548" y="66613"/>
                  </a:cubicBezTo>
                  <a:lnTo>
                    <a:pt x="68753" y="62910"/>
                  </a:lnTo>
                  <a:lnTo>
                    <a:pt x="68816" y="62888"/>
                  </a:lnTo>
                  <a:lnTo>
                    <a:pt x="68816" y="62024"/>
                  </a:lnTo>
                  <a:cubicBezTo>
                    <a:pt x="68877" y="61983"/>
                    <a:pt x="68939" y="61964"/>
                    <a:pt x="69022" y="61922"/>
                  </a:cubicBezTo>
                  <a:cubicBezTo>
                    <a:pt x="69617" y="61634"/>
                    <a:pt x="70235" y="61325"/>
                    <a:pt x="70852" y="60996"/>
                  </a:cubicBezTo>
                  <a:cubicBezTo>
                    <a:pt x="71263" y="60770"/>
                    <a:pt x="71655" y="60565"/>
                    <a:pt x="72045" y="60338"/>
                  </a:cubicBezTo>
                  <a:cubicBezTo>
                    <a:pt x="73589" y="59474"/>
                    <a:pt x="74966" y="58590"/>
                    <a:pt x="76016" y="57808"/>
                  </a:cubicBezTo>
                  <a:cubicBezTo>
                    <a:pt x="76345" y="57561"/>
                    <a:pt x="76592" y="57355"/>
                    <a:pt x="76818" y="57169"/>
                  </a:cubicBezTo>
                  <a:cubicBezTo>
                    <a:pt x="78052" y="56100"/>
                    <a:pt x="78073" y="55606"/>
                    <a:pt x="77909" y="55277"/>
                  </a:cubicBezTo>
                  <a:cubicBezTo>
                    <a:pt x="77789" y="55071"/>
                    <a:pt x="77583" y="54893"/>
                    <a:pt x="77062" y="54893"/>
                  </a:cubicBezTo>
                  <a:cubicBezTo>
                    <a:pt x="76598" y="54893"/>
                    <a:pt x="75885" y="55034"/>
                    <a:pt x="74760" y="55422"/>
                  </a:cubicBezTo>
                  <a:cubicBezTo>
                    <a:pt x="74472" y="55524"/>
                    <a:pt x="74143" y="55647"/>
                    <a:pt x="73814" y="55771"/>
                  </a:cubicBezTo>
                  <a:cubicBezTo>
                    <a:pt x="72437" y="56305"/>
                    <a:pt x="70852" y="57046"/>
                    <a:pt x="69227" y="57910"/>
                  </a:cubicBezTo>
                  <a:cubicBezTo>
                    <a:pt x="69145" y="57951"/>
                    <a:pt x="69083" y="57992"/>
                    <a:pt x="69000" y="58033"/>
                  </a:cubicBezTo>
                  <a:lnTo>
                    <a:pt x="69186" y="54906"/>
                  </a:lnTo>
                  <a:cubicBezTo>
                    <a:pt x="69741" y="54618"/>
                    <a:pt x="70297" y="54330"/>
                    <a:pt x="70873" y="54023"/>
                  </a:cubicBezTo>
                  <a:cubicBezTo>
                    <a:pt x="70975" y="53982"/>
                    <a:pt x="71531" y="53672"/>
                    <a:pt x="72333" y="53220"/>
                  </a:cubicBezTo>
                  <a:cubicBezTo>
                    <a:pt x="75501" y="51431"/>
                    <a:pt x="82578" y="47212"/>
                    <a:pt x="81673" y="45506"/>
                  </a:cubicBezTo>
                  <a:cubicBezTo>
                    <a:pt x="81501" y="45181"/>
                    <a:pt x="81095" y="45043"/>
                    <a:pt x="80528" y="45043"/>
                  </a:cubicBezTo>
                  <a:cubicBezTo>
                    <a:pt x="79873" y="45043"/>
                    <a:pt x="79003" y="45228"/>
                    <a:pt x="78032" y="45526"/>
                  </a:cubicBezTo>
                  <a:cubicBezTo>
                    <a:pt x="75029" y="46431"/>
                    <a:pt x="71038" y="48386"/>
                    <a:pt x="69494" y="49187"/>
                  </a:cubicBezTo>
                  <a:lnTo>
                    <a:pt x="69535" y="48323"/>
                  </a:lnTo>
                  <a:lnTo>
                    <a:pt x="69659" y="45917"/>
                  </a:lnTo>
                  <a:lnTo>
                    <a:pt x="69968" y="40424"/>
                  </a:lnTo>
                  <a:cubicBezTo>
                    <a:pt x="70009" y="40404"/>
                    <a:pt x="70029" y="40382"/>
                    <a:pt x="70070" y="40363"/>
                  </a:cubicBezTo>
                  <a:cubicBezTo>
                    <a:pt x="70379" y="40198"/>
                    <a:pt x="70709" y="39992"/>
                    <a:pt x="71038" y="39806"/>
                  </a:cubicBezTo>
                  <a:cubicBezTo>
                    <a:pt x="71222" y="39683"/>
                    <a:pt x="71428" y="39581"/>
                    <a:pt x="71614" y="39477"/>
                  </a:cubicBezTo>
                  <a:cubicBezTo>
                    <a:pt x="71675" y="39436"/>
                    <a:pt x="71757" y="39395"/>
                    <a:pt x="71839" y="39334"/>
                  </a:cubicBezTo>
                  <a:cubicBezTo>
                    <a:pt x="74020" y="38059"/>
                    <a:pt x="76222" y="36762"/>
                    <a:pt x="78381" y="35467"/>
                  </a:cubicBezTo>
                  <a:cubicBezTo>
                    <a:pt x="88338" y="29418"/>
                    <a:pt x="101443" y="20860"/>
                    <a:pt x="100826" y="17898"/>
                  </a:cubicBezTo>
                  <a:lnTo>
                    <a:pt x="100846" y="17528"/>
                  </a:lnTo>
                  <a:lnTo>
                    <a:pt x="100703" y="17610"/>
                  </a:lnTo>
                  <a:cubicBezTo>
                    <a:pt x="100440" y="17209"/>
                    <a:pt x="99845" y="17029"/>
                    <a:pt x="98986" y="17029"/>
                  </a:cubicBezTo>
                  <a:cubicBezTo>
                    <a:pt x="92656" y="17029"/>
                    <a:pt x="72016" y="26829"/>
                    <a:pt x="64825" y="30343"/>
                  </a:cubicBezTo>
                  <a:lnTo>
                    <a:pt x="58406" y="26497"/>
                  </a:lnTo>
                  <a:lnTo>
                    <a:pt x="57748" y="26105"/>
                  </a:lnTo>
                  <a:cubicBezTo>
                    <a:pt x="60258" y="24706"/>
                    <a:pt x="68177" y="20098"/>
                    <a:pt x="67231" y="18309"/>
                  </a:cubicBezTo>
                  <a:cubicBezTo>
                    <a:pt x="67094" y="18044"/>
                    <a:pt x="66825" y="17807"/>
                    <a:pt x="66112" y="17807"/>
                  </a:cubicBezTo>
                  <a:cubicBezTo>
                    <a:pt x="65440" y="17807"/>
                    <a:pt x="64371" y="18018"/>
                    <a:pt x="62644" y="18617"/>
                  </a:cubicBezTo>
                  <a:cubicBezTo>
                    <a:pt x="60258" y="19440"/>
                    <a:pt x="57233" y="20819"/>
                    <a:pt x="54106" y="22465"/>
                  </a:cubicBezTo>
                  <a:cubicBezTo>
                    <a:pt x="53675" y="22690"/>
                    <a:pt x="53263" y="22937"/>
                    <a:pt x="52830" y="23164"/>
                  </a:cubicBezTo>
                  <a:lnTo>
                    <a:pt x="51061" y="22095"/>
                  </a:lnTo>
                  <a:lnTo>
                    <a:pt x="50156" y="21560"/>
                  </a:lnTo>
                  <a:cubicBezTo>
                    <a:pt x="52111" y="20510"/>
                    <a:pt x="53859" y="19420"/>
                    <a:pt x="55135" y="18474"/>
                  </a:cubicBezTo>
                  <a:cubicBezTo>
                    <a:pt x="57172" y="16952"/>
                    <a:pt x="57233" y="16334"/>
                    <a:pt x="57007" y="15943"/>
                  </a:cubicBezTo>
                  <a:cubicBezTo>
                    <a:pt x="56872" y="15689"/>
                    <a:pt x="56560" y="15582"/>
                    <a:pt x="56131" y="15582"/>
                  </a:cubicBezTo>
                  <a:cubicBezTo>
                    <a:pt x="54095" y="15582"/>
                    <a:pt x="49414" y="17998"/>
                    <a:pt x="48326" y="18576"/>
                  </a:cubicBezTo>
                  <a:cubicBezTo>
                    <a:pt x="47770" y="18885"/>
                    <a:pt x="47215" y="19193"/>
                    <a:pt x="46700" y="19481"/>
                  </a:cubicBezTo>
                  <a:lnTo>
                    <a:pt x="43120" y="17342"/>
                  </a:lnTo>
                  <a:lnTo>
                    <a:pt x="42771" y="17136"/>
                  </a:lnTo>
                  <a:cubicBezTo>
                    <a:pt x="44972" y="15902"/>
                    <a:pt x="49498" y="13186"/>
                    <a:pt x="48839" y="11952"/>
                  </a:cubicBezTo>
                  <a:cubicBezTo>
                    <a:pt x="48704" y="11699"/>
                    <a:pt x="48395" y="11592"/>
                    <a:pt x="47970" y="11592"/>
                  </a:cubicBezTo>
                  <a:cubicBezTo>
                    <a:pt x="45937" y="11592"/>
                    <a:pt x="41247" y="14028"/>
                    <a:pt x="40158" y="14606"/>
                  </a:cubicBezTo>
                  <a:cubicBezTo>
                    <a:pt x="39870" y="14750"/>
                    <a:pt x="39582" y="14894"/>
                    <a:pt x="39315" y="15059"/>
                  </a:cubicBezTo>
                  <a:lnTo>
                    <a:pt x="14196" y="0"/>
                  </a:lnTo>
                  <a:close/>
                </a:path>
              </a:pathLst>
            </a:custGeom>
            <a:solidFill>
              <a:srgbClr val="13394F">
                <a:alpha val="34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244" name="Google Shape;5244;p49">
              <a:extLst>
                <a:ext uri="{FF2B5EF4-FFF2-40B4-BE49-F238E27FC236}">
                  <a16:creationId xmlns:a16="http://schemas.microsoft.com/office/drawing/2014/main" id="{A28F8917-B979-288E-8FDD-7FED507FCE29}"/>
                </a:ext>
              </a:extLst>
            </p:cNvPr>
            <p:cNvGrpSpPr/>
            <p:nvPr/>
          </p:nvGrpSpPr>
          <p:grpSpPr>
            <a:xfrm>
              <a:off x="4138184" y="930105"/>
              <a:ext cx="3868174" cy="3755764"/>
              <a:chOff x="4138184" y="930105"/>
              <a:chExt cx="3868174" cy="3755764"/>
            </a:xfrm>
          </p:grpSpPr>
          <p:sp>
            <p:nvSpPr>
              <p:cNvPr id="5245" name="Google Shape;5245;p49">
                <a:extLst>
                  <a:ext uri="{FF2B5EF4-FFF2-40B4-BE49-F238E27FC236}">
                    <a16:creationId xmlns:a16="http://schemas.microsoft.com/office/drawing/2014/main" id="{072B157B-7B8E-9FE7-C824-4E28B1F1F605}"/>
                  </a:ext>
                </a:extLst>
              </p:cNvPr>
              <p:cNvSpPr/>
              <p:nvPr/>
            </p:nvSpPr>
            <p:spPr>
              <a:xfrm>
                <a:off x="4138184" y="930105"/>
                <a:ext cx="3868174" cy="3755764"/>
              </a:xfrm>
              <a:custGeom>
                <a:avLst/>
                <a:gdLst/>
                <a:ahLst/>
                <a:cxnLst/>
                <a:rect l="l" t="t" r="r" b="b"/>
                <a:pathLst>
                  <a:path w="179352" h="174140" extrusionOk="0">
                    <a:moveTo>
                      <a:pt x="24442" y="1"/>
                    </a:moveTo>
                    <a:lnTo>
                      <a:pt x="24442" y="1"/>
                    </a:lnTo>
                    <a:cubicBezTo>
                      <a:pt x="23537" y="886"/>
                      <a:pt x="24915" y="3704"/>
                      <a:pt x="27466" y="6276"/>
                    </a:cubicBezTo>
                    <a:lnTo>
                      <a:pt x="88011" y="67066"/>
                    </a:lnTo>
                    <a:cubicBezTo>
                      <a:pt x="87846" y="67170"/>
                      <a:pt x="87660" y="67252"/>
                      <a:pt x="87495" y="67354"/>
                    </a:cubicBezTo>
                    <a:cubicBezTo>
                      <a:pt x="67109" y="78175"/>
                      <a:pt x="48778" y="88832"/>
                      <a:pt x="34748" y="97842"/>
                    </a:cubicBezTo>
                    <a:lnTo>
                      <a:pt x="598" y="96361"/>
                    </a:lnTo>
                    <a:lnTo>
                      <a:pt x="598" y="96361"/>
                    </a:lnTo>
                    <a:cubicBezTo>
                      <a:pt x="1" y="97123"/>
                      <a:pt x="124" y="98254"/>
                      <a:pt x="886" y="98871"/>
                    </a:cubicBezTo>
                    <a:lnTo>
                      <a:pt x="15967" y="110885"/>
                    </a:lnTo>
                    <a:cubicBezTo>
                      <a:pt x="9403" y="115987"/>
                      <a:pt x="6029" y="119670"/>
                      <a:pt x="6852" y="121253"/>
                    </a:cubicBezTo>
                    <a:cubicBezTo>
                      <a:pt x="7150" y="121805"/>
                      <a:pt x="7957" y="122070"/>
                      <a:pt x="9222" y="122070"/>
                    </a:cubicBezTo>
                    <a:cubicBezTo>
                      <a:pt x="11547" y="122070"/>
                      <a:pt x="15419" y="121177"/>
                      <a:pt x="20534" y="119525"/>
                    </a:cubicBezTo>
                    <a:lnTo>
                      <a:pt x="22056" y="138720"/>
                    </a:lnTo>
                    <a:cubicBezTo>
                      <a:pt x="22114" y="139657"/>
                      <a:pt x="22914" y="140372"/>
                      <a:pt x="23840" y="140372"/>
                    </a:cubicBezTo>
                    <a:cubicBezTo>
                      <a:pt x="23889" y="140372"/>
                      <a:pt x="23939" y="140370"/>
                      <a:pt x="23990" y="140366"/>
                    </a:cubicBezTo>
                    <a:lnTo>
                      <a:pt x="41866" y="111255"/>
                    </a:lnTo>
                    <a:cubicBezTo>
                      <a:pt x="57172" y="104672"/>
                      <a:pt x="76284" y="95477"/>
                      <a:pt x="96671" y="84635"/>
                    </a:cubicBezTo>
                    <a:lnTo>
                      <a:pt x="97041" y="84451"/>
                    </a:lnTo>
                    <a:lnTo>
                      <a:pt x="113397" y="168117"/>
                    </a:lnTo>
                    <a:cubicBezTo>
                      <a:pt x="114067" y="171506"/>
                      <a:pt x="115529" y="174140"/>
                      <a:pt x="116736" y="174140"/>
                    </a:cubicBezTo>
                    <a:cubicBezTo>
                      <a:pt x="116789" y="174140"/>
                      <a:pt x="116842" y="174134"/>
                      <a:pt x="116894" y="174124"/>
                    </a:cubicBezTo>
                    <a:lnTo>
                      <a:pt x="119651" y="123949"/>
                    </a:lnTo>
                    <a:cubicBezTo>
                      <a:pt x="120493" y="123538"/>
                      <a:pt x="121379" y="123085"/>
                      <a:pt x="122263" y="122633"/>
                    </a:cubicBezTo>
                    <a:cubicBezTo>
                      <a:pt x="129608" y="118724"/>
                      <a:pt x="135080" y="114629"/>
                      <a:pt x="134463" y="113477"/>
                    </a:cubicBezTo>
                    <a:cubicBezTo>
                      <a:pt x="134356" y="113272"/>
                      <a:pt x="134065" y="113175"/>
                      <a:pt x="133616" y="113175"/>
                    </a:cubicBezTo>
                    <a:cubicBezTo>
                      <a:pt x="131540" y="113175"/>
                      <a:pt x="126100" y="115259"/>
                      <a:pt x="120062" y="118456"/>
                    </a:cubicBezTo>
                    <a:cubicBezTo>
                      <a:pt x="120021" y="118477"/>
                      <a:pt x="119980" y="118497"/>
                      <a:pt x="119958" y="118518"/>
                    </a:cubicBezTo>
                    <a:lnTo>
                      <a:pt x="120493" y="108663"/>
                    </a:lnTo>
                    <a:cubicBezTo>
                      <a:pt x="121790" y="108046"/>
                      <a:pt x="123148" y="107388"/>
                      <a:pt x="124525" y="106647"/>
                    </a:cubicBezTo>
                    <a:cubicBezTo>
                      <a:pt x="131871" y="102738"/>
                      <a:pt x="137343" y="98645"/>
                      <a:pt x="136726" y="97493"/>
                    </a:cubicBezTo>
                    <a:cubicBezTo>
                      <a:pt x="136619" y="97288"/>
                      <a:pt x="136328" y="97191"/>
                      <a:pt x="135878" y="97191"/>
                    </a:cubicBezTo>
                    <a:cubicBezTo>
                      <a:pt x="133802" y="97191"/>
                      <a:pt x="128362" y="99275"/>
                      <a:pt x="122325" y="102472"/>
                    </a:cubicBezTo>
                    <a:cubicBezTo>
                      <a:pt x="121790" y="102760"/>
                      <a:pt x="121296" y="103026"/>
                      <a:pt x="120781" y="103314"/>
                    </a:cubicBezTo>
                    <a:lnTo>
                      <a:pt x="121193" y="96012"/>
                    </a:lnTo>
                    <a:cubicBezTo>
                      <a:pt x="122304" y="95456"/>
                      <a:pt x="123415" y="94880"/>
                      <a:pt x="124567" y="94284"/>
                    </a:cubicBezTo>
                    <a:cubicBezTo>
                      <a:pt x="135922" y="88256"/>
                      <a:pt x="144357" y="81919"/>
                      <a:pt x="143411" y="80150"/>
                    </a:cubicBezTo>
                    <a:cubicBezTo>
                      <a:pt x="143244" y="79835"/>
                      <a:pt x="142793" y="79685"/>
                      <a:pt x="142100" y="79685"/>
                    </a:cubicBezTo>
                    <a:cubicBezTo>
                      <a:pt x="138947" y="79685"/>
                      <a:pt x="130787" y="82791"/>
                      <a:pt x="121645" y="87597"/>
                    </a:cubicBezTo>
                    <a:lnTo>
                      <a:pt x="122592" y="70338"/>
                    </a:lnTo>
                    <a:cubicBezTo>
                      <a:pt x="156269" y="51020"/>
                      <a:pt x="179351" y="34583"/>
                      <a:pt x="177314" y="30736"/>
                    </a:cubicBezTo>
                    <a:cubicBezTo>
                      <a:pt x="177018" y="30181"/>
                      <a:pt x="176211" y="29913"/>
                      <a:pt x="174939" y="29913"/>
                    </a:cubicBezTo>
                    <a:cubicBezTo>
                      <a:pt x="167445" y="29913"/>
                      <a:pt x="143845" y="39208"/>
                      <a:pt x="114157" y="53735"/>
                    </a:cubicBezTo>
                    <a:lnTo>
                      <a:pt x="100148" y="45342"/>
                    </a:lnTo>
                    <a:cubicBezTo>
                      <a:pt x="110887" y="39521"/>
                      <a:pt x="118704" y="33575"/>
                      <a:pt x="117778" y="31868"/>
                    </a:cubicBezTo>
                    <a:cubicBezTo>
                      <a:pt x="117614" y="31554"/>
                      <a:pt x="117165" y="31405"/>
                      <a:pt x="116475" y="31405"/>
                    </a:cubicBezTo>
                    <a:cubicBezTo>
                      <a:pt x="113272" y="31405"/>
                      <a:pt x="104861" y="34623"/>
                      <a:pt x="95519" y="39582"/>
                    </a:cubicBezTo>
                    <a:cubicBezTo>
                      <a:pt x="94635" y="40056"/>
                      <a:pt x="93749" y="40528"/>
                      <a:pt x="92885" y="41002"/>
                    </a:cubicBezTo>
                    <a:lnTo>
                      <a:pt x="86653" y="37258"/>
                    </a:lnTo>
                    <a:cubicBezTo>
                      <a:pt x="86919" y="37134"/>
                      <a:pt x="87188" y="36990"/>
                      <a:pt x="87476" y="36846"/>
                    </a:cubicBezTo>
                    <a:cubicBezTo>
                      <a:pt x="94819" y="32938"/>
                      <a:pt x="100272" y="28843"/>
                      <a:pt x="99674" y="27691"/>
                    </a:cubicBezTo>
                    <a:cubicBezTo>
                      <a:pt x="99564" y="27486"/>
                      <a:pt x="99270" y="27389"/>
                      <a:pt x="98819" y="27389"/>
                    </a:cubicBezTo>
                    <a:cubicBezTo>
                      <a:pt x="96732" y="27389"/>
                      <a:pt x="91292" y="29473"/>
                      <a:pt x="85254" y="32669"/>
                    </a:cubicBezTo>
                    <a:cubicBezTo>
                      <a:pt x="84122" y="33287"/>
                      <a:pt x="83032" y="33884"/>
                      <a:pt x="82003" y="34480"/>
                    </a:cubicBezTo>
                    <a:lnTo>
                      <a:pt x="73569" y="29440"/>
                    </a:lnTo>
                    <a:cubicBezTo>
                      <a:pt x="80605" y="25634"/>
                      <a:pt x="85748" y="21725"/>
                      <a:pt x="85150" y="20614"/>
                    </a:cubicBezTo>
                    <a:cubicBezTo>
                      <a:pt x="85044" y="20409"/>
                      <a:pt x="84753" y="20312"/>
                      <a:pt x="84305" y="20312"/>
                    </a:cubicBezTo>
                    <a:cubicBezTo>
                      <a:pt x="82231" y="20312"/>
                      <a:pt x="76790" y="22400"/>
                      <a:pt x="70750" y="25614"/>
                    </a:cubicBezTo>
                    <a:cubicBezTo>
                      <a:pt x="70113" y="25943"/>
                      <a:pt x="69496" y="26292"/>
                      <a:pt x="68878" y="26621"/>
                    </a:cubicBezTo>
                    <a:lnTo>
                      <a:pt x="68878" y="26621"/>
                    </a:lnTo>
                    <a:lnTo>
                      <a:pt x="2444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6" name="Google Shape;5246;p49">
                <a:extLst>
                  <a:ext uri="{FF2B5EF4-FFF2-40B4-BE49-F238E27FC236}">
                    <a16:creationId xmlns:a16="http://schemas.microsoft.com/office/drawing/2014/main" id="{D0873434-E9C6-DB01-AC6F-0E194C705156}"/>
                  </a:ext>
                </a:extLst>
              </p:cNvPr>
              <p:cNvSpPr/>
              <p:nvPr/>
            </p:nvSpPr>
            <p:spPr>
              <a:xfrm>
                <a:off x="4286848" y="1607173"/>
                <a:ext cx="3675555" cy="3078221"/>
              </a:xfrm>
              <a:custGeom>
                <a:avLst/>
                <a:gdLst/>
                <a:ahLst/>
                <a:cxnLst/>
                <a:rect l="l" t="t" r="r" b="b"/>
                <a:pathLst>
                  <a:path w="170421" h="142725" extrusionOk="0">
                    <a:moveTo>
                      <a:pt x="170421" y="1"/>
                    </a:moveTo>
                    <a:lnTo>
                      <a:pt x="63" y="88914"/>
                    </a:lnTo>
                    <a:lnTo>
                      <a:pt x="63" y="88914"/>
                    </a:lnTo>
                    <a:cubicBezTo>
                      <a:pt x="0" y="89243"/>
                      <a:pt x="0" y="89531"/>
                      <a:pt x="124" y="89758"/>
                    </a:cubicBezTo>
                    <a:cubicBezTo>
                      <a:pt x="423" y="90320"/>
                      <a:pt x="1237" y="90589"/>
                      <a:pt x="2515" y="90589"/>
                    </a:cubicBezTo>
                    <a:cubicBezTo>
                      <a:pt x="4841" y="90589"/>
                      <a:pt x="8706" y="89697"/>
                      <a:pt x="13805" y="88050"/>
                    </a:cubicBezTo>
                    <a:lnTo>
                      <a:pt x="15306" y="107245"/>
                    </a:lnTo>
                    <a:cubicBezTo>
                      <a:pt x="15384" y="108182"/>
                      <a:pt x="16167" y="108897"/>
                      <a:pt x="17090" y="108897"/>
                    </a:cubicBezTo>
                    <a:cubicBezTo>
                      <a:pt x="17140" y="108897"/>
                      <a:pt x="17190" y="108895"/>
                      <a:pt x="17240" y="108891"/>
                    </a:cubicBezTo>
                    <a:lnTo>
                      <a:pt x="35097" y="79801"/>
                    </a:lnTo>
                    <a:cubicBezTo>
                      <a:pt x="50383" y="73238"/>
                      <a:pt x="69452" y="64043"/>
                      <a:pt x="89819" y="53222"/>
                    </a:cubicBezTo>
                    <a:lnTo>
                      <a:pt x="90189" y="53036"/>
                    </a:lnTo>
                    <a:lnTo>
                      <a:pt x="106565" y="136683"/>
                    </a:lnTo>
                    <a:cubicBezTo>
                      <a:pt x="107237" y="140103"/>
                      <a:pt x="108726" y="142724"/>
                      <a:pt x="109918" y="142724"/>
                    </a:cubicBezTo>
                    <a:cubicBezTo>
                      <a:pt x="109966" y="142724"/>
                      <a:pt x="110014" y="142720"/>
                      <a:pt x="110062" y="142711"/>
                    </a:cubicBezTo>
                    <a:lnTo>
                      <a:pt x="112799" y="92556"/>
                    </a:lnTo>
                    <a:cubicBezTo>
                      <a:pt x="113641" y="92123"/>
                      <a:pt x="114505" y="91692"/>
                      <a:pt x="115391" y="91218"/>
                    </a:cubicBezTo>
                    <a:cubicBezTo>
                      <a:pt x="122734" y="87331"/>
                      <a:pt x="128187" y="83236"/>
                      <a:pt x="127570" y="82084"/>
                    </a:cubicBezTo>
                    <a:cubicBezTo>
                      <a:pt x="127463" y="81878"/>
                      <a:pt x="127170" y="81780"/>
                      <a:pt x="126718" y="81780"/>
                    </a:cubicBezTo>
                    <a:cubicBezTo>
                      <a:pt x="124642" y="81780"/>
                      <a:pt x="119221" y="83852"/>
                      <a:pt x="113189" y="87063"/>
                    </a:cubicBezTo>
                    <a:cubicBezTo>
                      <a:pt x="113148" y="87084"/>
                      <a:pt x="113128" y="87104"/>
                      <a:pt x="113087" y="87104"/>
                    </a:cubicBezTo>
                    <a:lnTo>
                      <a:pt x="113622" y="77250"/>
                    </a:lnTo>
                    <a:cubicBezTo>
                      <a:pt x="114917" y="76653"/>
                      <a:pt x="116255" y="75975"/>
                      <a:pt x="117654" y="75234"/>
                    </a:cubicBezTo>
                    <a:cubicBezTo>
                      <a:pt x="124997" y="71345"/>
                      <a:pt x="130450" y="67252"/>
                      <a:pt x="129833" y="66100"/>
                    </a:cubicBezTo>
                    <a:cubicBezTo>
                      <a:pt x="129723" y="65895"/>
                      <a:pt x="129429" y="65798"/>
                      <a:pt x="128978" y="65798"/>
                    </a:cubicBezTo>
                    <a:cubicBezTo>
                      <a:pt x="126896" y="65798"/>
                      <a:pt x="121469" y="67882"/>
                      <a:pt x="115432" y="71079"/>
                    </a:cubicBezTo>
                    <a:cubicBezTo>
                      <a:pt x="114917" y="71367"/>
                      <a:pt x="114403" y="71633"/>
                      <a:pt x="113910" y="71921"/>
                    </a:cubicBezTo>
                    <a:lnTo>
                      <a:pt x="114300" y="64619"/>
                    </a:lnTo>
                    <a:cubicBezTo>
                      <a:pt x="115411" y="64063"/>
                      <a:pt x="116543" y="63487"/>
                      <a:pt x="117674" y="62870"/>
                    </a:cubicBezTo>
                    <a:cubicBezTo>
                      <a:pt x="129010" y="56863"/>
                      <a:pt x="137444" y="50548"/>
                      <a:pt x="136498" y="48757"/>
                    </a:cubicBezTo>
                    <a:cubicBezTo>
                      <a:pt x="136331" y="48442"/>
                      <a:pt x="135880" y="48292"/>
                      <a:pt x="135187" y="48292"/>
                    </a:cubicBezTo>
                    <a:cubicBezTo>
                      <a:pt x="132034" y="48292"/>
                      <a:pt x="123877" y="51398"/>
                      <a:pt x="114752" y="56204"/>
                    </a:cubicBezTo>
                    <a:lnTo>
                      <a:pt x="114752" y="56204"/>
                    </a:lnTo>
                    <a:lnTo>
                      <a:pt x="115699" y="38965"/>
                    </a:lnTo>
                    <a:cubicBezTo>
                      <a:pt x="147791" y="20532"/>
                      <a:pt x="170236" y="4754"/>
                      <a:pt x="17042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7" name="Google Shape;5247;p49">
                <a:extLst>
                  <a:ext uri="{FF2B5EF4-FFF2-40B4-BE49-F238E27FC236}">
                    <a16:creationId xmlns:a16="http://schemas.microsoft.com/office/drawing/2014/main" id="{5F0E6AFA-7414-B2AA-ABBA-9F451FDD1B00}"/>
                  </a:ext>
                </a:extLst>
              </p:cNvPr>
              <p:cNvSpPr/>
              <p:nvPr/>
            </p:nvSpPr>
            <p:spPr>
              <a:xfrm>
                <a:off x="7647367" y="1641789"/>
                <a:ext cx="157982" cy="168636"/>
              </a:xfrm>
              <a:custGeom>
                <a:avLst/>
                <a:gdLst/>
                <a:ahLst/>
                <a:cxnLst/>
                <a:rect l="l" t="t" r="r" b="b"/>
                <a:pathLst>
                  <a:path w="7325" h="7819" extrusionOk="0">
                    <a:moveTo>
                      <a:pt x="3498" y="1"/>
                    </a:moveTo>
                    <a:lnTo>
                      <a:pt x="1" y="1421"/>
                    </a:lnTo>
                    <a:cubicBezTo>
                      <a:pt x="3498" y="3128"/>
                      <a:pt x="3684" y="7818"/>
                      <a:pt x="3684" y="7818"/>
                    </a:cubicBezTo>
                    <a:lnTo>
                      <a:pt x="7016" y="5226"/>
                    </a:lnTo>
                    <a:cubicBezTo>
                      <a:pt x="7324" y="680"/>
                      <a:pt x="3498" y="1"/>
                      <a:pt x="34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8" name="Google Shape;5248;p49">
                <a:extLst>
                  <a:ext uri="{FF2B5EF4-FFF2-40B4-BE49-F238E27FC236}">
                    <a16:creationId xmlns:a16="http://schemas.microsoft.com/office/drawing/2014/main" id="{8F18D15F-8A80-C857-E8F6-C4C1A7821C8B}"/>
                  </a:ext>
                </a:extLst>
              </p:cNvPr>
              <p:cNvSpPr/>
              <p:nvPr/>
            </p:nvSpPr>
            <p:spPr>
              <a:xfrm>
                <a:off x="7647367" y="1641789"/>
                <a:ext cx="157982" cy="113186"/>
              </a:xfrm>
              <a:custGeom>
                <a:avLst/>
                <a:gdLst/>
                <a:ahLst/>
                <a:cxnLst/>
                <a:rect l="l" t="t" r="r" b="b"/>
                <a:pathLst>
                  <a:path w="7325" h="5248" extrusionOk="0">
                    <a:moveTo>
                      <a:pt x="3498" y="1"/>
                    </a:moveTo>
                    <a:lnTo>
                      <a:pt x="1" y="1421"/>
                    </a:lnTo>
                    <a:cubicBezTo>
                      <a:pt x="195" y="1419"/>
                      <a:pt x="390" y="1418"/>
                      <a:pt x="585" y="1418"/>
                    </a:cubicBezTo>
                    <a:cubicBezTo>
                      <a:pt x="2807" y="1418"/>
                      <a:pt x="5034" y="1605"/>
                      <a:pt x="6358" y="3704"/>
                    </a:cubicBezTo>
                    <a:cubicBezTo>
                      <a:pt x="6666" y="4197"/>
                      <a:pt x="6872" y="4712"/>
                      <a:pt x="6995" y="5247"/>
                    </a:cubicBezTo>
                    <a:lnTo>
                      <a:pt x="7016" y="5226"/>
                    </a:lnTo>
                    <a:cubicBezTo>
                      <a:pt x="7324" y="680"/>
                      <a:pt x="3498" y="1"/>
                      <a:pt x="349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9" name="Google Shape;5249;p49">
                <a:extLst>
                  <a:ext uri="{FF2B5EF4-FFF2-40B4-BE49-F238E27FC236}">
                    <a16:creationId xmlns:a16="http://schemas.microsoft.com/office/drawing/2014/main" id="{D20625EF-2E60-4DB4-C574-B793B8F21D77}"/>
                  </a:ext>
                </a:extLst>
              </p:cNvPr>
              <p:cNvSpPr/>
              <p:nvPr/>
            </p:nvSpPr>
            <p:spPr>
              <a:xfrm>
                <a:off x="5940040" y="2183564"/>
                <a:ext cx="524047" cy="193008"/>
              </a:xfrm>
              <a:custGeom>
                <a:avLst/>
                <a:gdLst/>
                <a:ahLst/>
                <a:cxnLst/>
                <a:rect l="l" t="t" r="r" b="b"/>
                <a:pathLst>
                  <a:path w="24298" h="8949" extrusionOk="0">
                    <a:moveTo>
                      <a:pt x="1" y="4485"/>
                    </a:moveTo>
                    <a:cubicBezTo>
                      <a:pt x="3" y="4488"/>
                      <a:pt x="6" y="4491"/>
                      <a:pt x="9" y="4493"/>
                    </a:cubicBezTo>
                    <a:lnTo>
                      <a:pt x="9" y="4493"/>
                    </a:lnTo>
                    <a:lnTo>
                      <a:pt x="1" y="4485"/>
                    </a:lnTo>
                    <a:close/>
                    <a:moveTo>
                      <a:pt x="24297" y="0"/>
                    </a:moveTo>
                    <a:cubicBezTo>
                      <a:pt x="24296" y="1"/>
                      <a:pt x="10841" y="5515"/>
                      <a:pt x="3703" y="5515"/>
                    </a:cubicBezTo>
                    <a:cubicBezTo>
                      <a:pt x="2052" y="5515"/>
                      <a:pt x="740" y="5220"/>
                      <a:pt x="9" y="4493"/>
                    </a:cubicBezTo>
                    <a:lnTo>
                      <a:pt x="9" y="4493"/>
                    </a:lnTo>
                    <a:lnTo>
                      <a:pt x="4466" y="8948"/>
                    </a:lnTo>
                    <a:lnTo>
                      <a:pt x="2429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0" name="Google Shape;5250;p49">
                <a:extLst>
                  <a:ext uri="{FF2B5EF4-FFF2-40B4-BE49-F238E27FC236}">
                    <a16:creationId xmlns:a16="http://schemas.microsoft.com/office/drawing/2014/main" id="{0EC4C4E5-846A-135C-A0FB-E697ED9A5E01}"/>
                  </a:ext>
                </a:extLst>
              </p:cNvPr>
              <p:cNvSpPr/>
              <p:nvPr/>
            </p:nvSpPr>
            <p:spPr>
              <a:xfrm>
                <a:off x="6223998" y="2751480"/>
                <a:ext cx="35975" cy="145559"/>
              </a:xfrm>
              <a:custGeom>
                <a:avLst/>
                <a:gdLst/>
                <a:ahLst/>
                <a:cxnLst/>
                <a:rect l="l" t="t" r="r" b="b"/>
                <a:pathLst>
                  <a:path w="1668" h="6749" extrusionOk="0">
                    <a:moveTo>
                      <a:pt x="330" y="1"/>
                    </a:moveTo>
                    <a:cubicBezTo>
                      <a:pt x="228" y="61"/>
                      <a:pt x="104" y="103"/>
                      <a:pt x="1" y="165"/>
                    </a:cubicBezTo>
                    <a:lnTo>
                      <a:pt x="1668" y="6748"/>
                    </a:lnTo>
                    <a:lnTo>
                      <a:pt x="330" y="1"/>
                    </a:ln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1" name="Google Shape;5251;p49">
                <a:extLst>
                  <a:ext uri="{FF2B5EF4-FFF2-40B4-BE49-F238E27FC236}">
                    <a16:creationId xmlns:a16="http://schemas.microsoft.com/office/drawing/2014/main" id="{1BD3301B-F732-8F82-4290-CBFADCF9C9E2}"/>
                  </a:ext>
                </a:extLst>
              </p:cNvPr>
              <p:cNvSpPr/>
              <p:nvPr/>
            </p:nvSpPr>
            <p:spPr>
              <a:xfrm>
                <a:off x="6231094" y="2751027"/>
                <a:ext cx="32438" cy="161088"/>
              </a:xfrm>
              <a:custGeom>
                <a:avLst/>
                <a:gdLst/>
                <a:ahLst/>
                <a:cxnLst/>
                <a:rect l="l" t="t" r="r" b="b"/>
                <a:pathLst>
                  <a:path w="1504" h="7469" extrusionOk="0">
                    <a:moveTo>
                      <a:pt x="42" y="0"/>
                    </a:moveTo>
                    <a:cubicBezTo>
                      <a:pt x="22" y="0"/>
                      <a:pt x="22" y="0"/>
                      <a:pt x="1" y="22"/>
                    </a:cubicBezTo>
                    <a:lnTo>
                      <a:pt x="1339" y="6769"/>
                    </a:lnTo>
                    <a:lnTo>
                      <a:pt x="1504" y="7469"/>
                    </a:lnTo>
                    <a:lnTo>
                      <a:pt x="42" y="0"/>
                    </a:lnTo>
                    <a:close/>
                  </a:path>
                </a:pathLst>
              </a:custGeom>
              <a:solidFill>
                <a:srgbClr val="CEBF9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2" name="Google Shape;5252;p49">
                <a:extLst>
                  <a:ext uri="{FF2B5EF4-FFF2-40B4-BE49-F238E27FC236}">
                    <a16:creationId xmlns:a16="http://schemas.microsoft.com/office/drawing/2014/main" id="{1AD47566-A7BE-4146-3BE2-B1B30CF9F913}"/>
                  </a:ext>
                </a:extLst>
              </p:cNvPr>
              <p:cNvSpPr/>
              <p:nvPr/>
            </p:nvSpPr>
            <p:spPr>
              <a:xfrm>
                <a:off x="6223998" y="2502116"/>
                <a:ext cx="436612" cy="409998"/>
              </a:xfrm>
              <a:custGeom>
                <a:avLst/>
                <a:gdLst/>
                <a:ahLst/>
                <a:cxnLst/>
                <a:rect l="l" t="t" r="r" b="b"/>
                <a:pathLst>
                  <a:path w="20244" h="19010" extrusionOk="0">
                    <a:moveTo>
                      <a:pt x="26" y="11713"/>
                    </a:moveTo>
                    <a:lnTo>
                      <a:pt x="26" y="11713"/>
                    </a:lnTo>
                    <a:cubicBezTo>
                      <a:pt x="17" y="11717"/>
                      <a:pt x="9" y="11722"/>
                      <a:pt x="1" y="11727"/>
                    </a:cubicBezTo>
                    <a:lnTo>
                      <a:pt x="26" y="11713"/>
                    </a:lnTo>
                    <a:close/>
                    <a:moveTo>
                      <a:pt x="20244" y="1"/>
                    </a:moveTo>
                    <a:lnTo>
                      <a:pt x="26" y="11713"/>
                    </a:lnTo>
                    <a:lnTo>
                      <a:pt x="26" y="11713"/>
                    </a:lnTo>
                    <a:cubicBezTo>
                      <a:pt x="124" y="11658"/>
                      <a:pt x="236" y="11619"/>
                      <a:pt x="330" y="11563"/>
                    </a:cubicBezTo>
                    <a:cubicBezTo>
                      <a:pt x="351" y="11541"/>
                      <a:pt x="351" y="11541"/>
                      <a:pt x="371" y="11541"/>
                    </a:cubicBezTo>
                    <a:lnTo>
                      <a:pt x="1833" y="19010"/>
                    </a:lnTo>
                    <a:cubicBezTo>
                      <a:pt x="3355" y="11151"/>
                      <a:pt x="20242" y="2"/>
                      <a:pt x="2024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3" name="Google Shape;5253;p49">
                <a:extLst>
                  <a:ext uri="{FF2B5EF4-FFF2-40B4-BE49-F238E27FC236}">
                    <a16:creationId xmlns:a16="http://schemas.microsoft.com/office/drawing/2014/main" id="{61CE35A6-2210-EC63-8208-DD12688404CE}"/>
                  </a:ext>
                </a:extLst>
              </p:cNvPr>
              <p:cNvSpPr/>
              <p:nvPr/>
            </p:nvSpPr>
            <p:spPr>
              <a:xfrm>
                <a:off x="5976878" y="1907997"/>
                <a:ext cx="347884" cy="119743"/>
              </a:xfrm>
              <a:custGeom>
                <a:avLst/>
                <a:gdLst/>
                <a:ahLst/>
                <a:cxnLst/>
                <a:rect l="l" t="t" r="r" b="b"/>
                <a:pathLst>
                  <a:path w="16130" h="5552" extrusionOk="0">
                    <a:moveTo>
                      <a:pt x="14895" y="1"/>
                    </a:moveTo>
                    <a:cubicBezTo>
                      <a:pt x="14895" y="1"/>
                      <a:pt x="7966" y="4736"/>
                      <a:pt x="3060" y="4736"/>
                    </a:cubicBezTo>
                    <a:cubicBezTo>
                      <a:pt x="1883" y="4736"/>
                      <a:pt x="821" y="4463"/>
                      <a:pt x="1" y="3786"/>
                    </a:cubicBezTo>
                    <a:lnTo>
                      <a:pt x="1" y="3786"/>
                    </a:lnTo>
                    <a:cubicBezTo>
                      <a:pt x="1" y="3786"/>
                      <a:pt x="739" y="5551"/>
                      <a:pt x="3856" y="5551"/>
                    </a:cubicBezTo>
                    <a:cubicBezTo>
                      <a:pt x="6268" y="5551"/>
                      <a:pt x="10106" y="4494"/>
                      <a:pt x="16130" y="742"/>
                    </a:cubicBezTo>
                    <a:lnTo>
                      <a:pt x="1489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4" name="Google Shape;5254;p49">
                <a:extLst>
                  <a:ext uri="{FF2B5EF4-FFF2-40B4-BE49-F238E27FC236}">
                    <a16:creationId xmlns:a16="http://schemas.microsoft.com/office/drawing/2014/main" id="{3138B164-ADD9-9D41-D59C-B9B75E5324A9}"/>
                  </a:ext>
                </a:extLst>
              </p:cNvPr>
              <p:cNvSpPr/>
              <p:nvPr/>
            </p:nvSpPr>
            <p:spPr>
              <a:xfrm>
                <a:off x="4550856" y="3032785"/>
                <a:ext cx="336777" cy="231635"/>
              </a:xfrm>
              <a:custGeom>
                <a:avLst/>
                <a:gdLst/>
                <a:ahLst/>
                <a:cxnLst/>
                <a:rect l="l" t="t" r="r" b="b"/>
                <a:pathLst>
                  <a:path w="15615" h="10740" extrusionOk="0">
                    <a:moveTo>
                      <a:pt x="7797" y="0"/>
                    </a:moveTo>
                    <a:lnTo>
                      <a:pt x="7797" y="0"/>
                    </a:lnTo>
                    <a:cubicBezTo>
                      <a:pt x="11357" y="2406"/>
                      <a:pt x="1" y="10739"/>
                      <a:pt x="1" y="10739"/>
                    </a:cubicBezTo>
                    <a:lnTo>
                      <a:pt x="15614" y="349"/>
                    </a:lnTo>
                    <a:lnTo>
                      <a:pt x="779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5" name="Google Shape;5255;p49">
                <a:extLst>
                  <a:ext uri="{FF2B5EF4-FFF2-40B4-BE49-F238E27FC236}">
                    <a16:creationId xmlns:a16="http://schemas.microsoft.com/office/drawing/2014/main" id="{77DC7BA0-2524-C1B3-3D48-F022FE2BC511}"/>
                  </a:ext>
                </a:extLst>
              </p:cNvPr>
              <p:cNvSpPr/>
              <p:nvPr/>
            </p:nvSpPr>
            <p:spPr>
              <a:xfrm>
                <a:off x="4630268" y="3328281"/>
                <a:ext cx="413535" cy="157982"/>
              </a:xfrm>
              <a:custGeom>
                <a:avLst/>
                <a:gdLst/>
                <a:ahLst/>
                <a:cxnLst/>
                <a:rect l="l" t="t" r="r" b="b"/>
                <a:pathLst>
                  <a:path w="19174" h="7325" extrusionOk="0">
                    <a:moveTo>
                      <a:pt x="19174" y="0"/>
                    </a:moveTo>
                    <a:lnTo>
                      <a:pt x="0" y="7324"/>
                    </a:lnTo>
                    <a:cubicBezTo>
                      <a:pt x="4260" y="6008"/>
                      <a:pt x="7304" y="5555"/>
                      <a:pt x="9485" y="5555"/>
                    </a:cubicBezTo>
                    <a:cubicBezTo>
                      <a:pt x="13825" y="5555"/>
                      <a:pt x="14689" y="7324"/>
                      <a:pt x="14689" y="7324"/>
                    </a:cubicBezTo>
                    <a:lnTo>
                      <a:pt x="1917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6" name="Google Shape;5256;p49">
                <a:extLst>
                  <a:ext uri="{FF2B5EF4-FFF2-40B4-BE49-F238E27FC236}">
                    <a16:creationId xmlns:a16="http://schemas.microsoft.com/office/drawing/2014/main" id="{A7175346-7474-D10A-1EE7-C9D830B39877}"/>
                  </a:ext>
                </a:extLst>
              </p:cNvPr>
              <p:cNvSpPr/>
              <p:nvPr/>
            </p:nvSpPr>
            <p:spPr>
              <a:xfrm>
                <a:off x="5741727" y="1733645"/>
                <a:ext cx="300845" cy="110210"/>
              </a:xfrm>
              <a:custGeom>
                <a:avLst/>
                <a:gdLst/>
                <a:ahLst/>
                <a:cxnLst/>
                <a:rect l="l" t="t" r="r" b="b"/>
                <a:pathLst>
                  <a:path w="13949" h="5110" extrusionOk="0">
                    <a:moveTo>
                      <a:pt x="12303" y="1"/>
                    </a:moveTo>
                    <a:cubicBezTo>
                      <a:pt x="12303" y="1"/>
                      <a:pt x="5931" y="4197"/>
                      <a:pt x="2044" y="4197"/>
                    </a:cubicBezTo>
                    <a:cubicBezTo>
                      <a:pt x="1225" y="4197"/>
                      <a:pt x="516" y="4010"/>
                      <a:pt x="1" y="3559"/>
                    </a:cubicBezTo>
                    <a:lnTo>
                      <a:pt x="1" y="3559"/>
                    </a:lnTo>
                    <a:cubicBezTo>
                      <a:pt x="1" y="3559"/>
                      <a:pt x="291" y="5110"/>
                      <a:pt x="2911" y="5110"/>
                    </a:cubicBezTo>
                    <a:cubicBezTo>
                      <a:pt x="4918" y="5110"/>
                      <a:pt x="8292" y="4200"/>
                      <a:pt x="13949" y="988"/>
                    </a:cubicBezTo>
                    <a:lnTo>
                      <a:pt x="1230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7" name="Google Shape;5257;p49">
                <a:extLst>
                  <a:ext uri="{FF2B5EF4-FFF2-40B4-BE49-F238E27FC236}">
                    <a16:creationId xmlns:a16="http://schemas.microsoft.com/office/drawing/2014/main" id="{990821F8-9909-E829-C166-528D8E9DA40C}"/>
                  </a:ext>
                </a:extLst>
              </p:cNvPr>
              <p:cNvSpPr/>
              <p:nvPr/>
            </p:nvSpPr>
            <p:spPr>
              <a:xfrm>
                <a:off x="5495038" y="1565052"/>
                <a:ext cx="246711" cy="82151"/>
              </a:xfrm>
              <a:custGeom>
                <a:avLst/>
                <a:gdLst/>
                <a:ahLst/>
                <a:cxnLst/>
                <a:rect l="l" t="t" r="r" b="b"/>
                <a:pathLst>
                  <a:path w="11439" h="3809" extrusionOk="0">
                    <a:moveTo>
                      <a:pt x="10657" y="0"/>
                    </a:moveTo>
                    <a:cubicBezTo>
                      <a:pt x="10657" y="0"/>
                      <a:pt x="6835" y="3289"/>
                      <a:pt x="3293" y="3289"/>
                    </a:cubicBezTo>
                    <a:cubicBezTo>
                      <a:pt x="2114" y="3289"/>
                      <a:pt x="966" y="2925"/>
                      <a:pt x="0" y="1954"/>
                    </a:cubicBezTo>
                    <a:lnTo>
                      <a:pt x="0" y="1954"/>
                    </a:lnTo>
                    <a:cubicBezTo>
                      <a:pt x="1" y="1954"/>
                      <a:pt x="1007" y="3808"/>
                      <a:pt x="3740" y="3808"/>
                    </a:cubicBezTo>
                    <a:cubicBezTo>
                      <a:pt x="5513" y="3808"/>
                      <a:pt x="8014" y="3027"/>
                      <a:pt x="11439" y="453"/>
                    </a:cubicBezTo>
                    <a:lnTo>
                      <a:pt x="1065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8" name="Google Shape;5258;p49">
                <a:extLst>
                  <a:ext uri="{FF2B5EF4-FFF2-40B4-BE49-F238E27FC236}">
                    <a16:creationId xmlns:a16="http://schemas.microsoft.com/office/drawing/2014/main" id="{1D82E71A-7945-8575-1F87-FAA55DF3CC80}"/>
                  </a:ext>
                </a:extLst>
              </p:cNvPr>
              <p:cNvSpPr/>
              <p:nvPr/>
            </p:nvSpPr>
            <p:spPr>
              <a:xfrm>
                <a:off x="6415259" y="3000843"/>
                <a:ext cx="336755" cy="98930"/>
              </a:xfrm>
              <a:custGeom>
                <a:avLst/>
                <a:gdLst/>
                <a:ahLst/>
                <a:cxnLst/>
                <a:rect l="l" t="t" r="r" b="b"/>
                <a:pathLst>
                  <a:path w="15614" h="4587" extrusionOk="0">
                    <a:moveTo>
                      <a:pt x="0" y="2798"/>
                    </a:moveTo>
                    <a:cubicBezTo>
                      <a:pt x="596" y="3517"/>
                      <a:pt x="1440" y="3929"/>
                      <a:pt x="2448" y="4073"/>
                    </a:cubicBezTo>
                    <a:cubicBezTo>
                      <a:pt x="823" y="3558"/>
                      <a:pt x="0" y="2798"/>
                      <a:pt x="0" y="2798"/>
                    </a:cubicBezTo>
                    <a:close/>
                    <a:moveTo>
                      <a:pt x="15614" y="0"/>
                    </a:moveTo>
                    <a:cubicBezTo>
                      <a:pt x="15613" y="0"/>
                      <a:pt x="8454" y="4156"/>
                      <a:pt x="3558" y="4156"/>
                    </a:cubicBezTo>
                    <a:cubicBezTo>
                      <a:pt x="3168" y="4156"/>
                      <a:pt x="2798" y="4134"/>
                      <a:pt x="2448" y="4073"/>
                    </a:cubicBezTo>
                    <a:lnTo>
                      <a:pt x="2448" y="4073"/>
                    </a:lnTo>
                    <a:cubicBezTo>
                      <a:pt x="3333" y="4361"/>
                      <a:pt x="4444" y="4587"/>
                      <a:pt x="5802" y="4587"/>
                    </a:cubicBezTo>
                    <a:cubicBezTo>
                      <a:pt x="8270" y="4587"/>
                      <a:pt x="11499" y="3868"/>
                      <a:pt x="15531" y="1481"/>
                    </a:cubicBezTo>
                    <a:lnTo>
                      <a:pt x="1561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9" name="Google Shape;5259;p49">
                <a:extLst>
                  <a:ext uri="{FF2B5EF4-FFF2-40B4-BE49-F238E27FC236}">
                    <a16:creationId xmlns:a16="http://schemas.microsoft.com/office/drawing/2014/main" id="{331A3F4C-45FD-9F63-E3D0-899C2A609A6F}"/>
                  </a:ext>
                </a:extLst>
              </p:cNvPr>
              <p:cNvSpPr/>
              <p:nvPr/>
            </p:nvSpPr>
            <p:spPr>
              <a:xfrm>
                <a:off x="6761762" y="2786096"/>
                <a:ext cx="1790" cy="33279"/>
              </a:xfrm>
              <a:custGeom>
                <a:avLst/>
                <a:gdLst/>
                <a:ahLst/>
                <a:cxnLst/>
                <a:rect l="l" t="t" r="r" b="b"/>
                <a:pathLst>
                  <a:path w="83" h="1543" extrusionOk="0">
                    <a:moveTo>
                      <a:pt x="83" y="0"/>
                    </a:moveTo>
                    <a:lnTo>
                      <a:pt x="83" y="0"/>
                    </a:lnTo>
                    <a:lnTo>
                      <a:pt x="0" y="1542"/>
                    </a:lnTo>
                    <a:lnTo>
                      <a:pt x="0" y="1542"/>
                    </a:ln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0" name="Google Shape;5260;p49">
                <a:extLst>
                  <a:ext uri="{FF2B5EF4-FFF2-40B4-BE49-F238E27FC236}">
                    <a16:creationId xmlns:a16="http://schemas.microsoft.com/office/drawing/2014/main" id="{A48078D6-CC83-DD05-173E-E6C1FC3099FF}"/>
                  </a:ext>
                </a:extLst>
              </p:cNvPr>
              <p:cNvSpPr/>
              <p:nvPr/>
            </p:nvSpPr>
            <p:spPr>
              <a:xfrm>
                <a:off x="6486669" y="2786096"/>
                <a:ext cx="276884" cy="147737"/>
              </a:xfrm>
              <a:custGeom>
                <a:avLst/>
                <a:gdLst/>
                <a:ahLst/>
                <a:cxnLst/>
                <a:rect l="l" t="t" r="r" b="b"/>
                <a:pathLst>
                  <a:path w="12838" h="6850" extrusionOk="0">
                    <a:moveTo>
                      <a:pt x="12838" y="0"/>
                    </a:moveTo>
                    <a:lnTo>
                      <a:pt x="1" y="6850"/>
                    </a:lnTo>
                    <a:cubicBezTo>
                      <a:pt x="3149" y="5739"/>
                      <a:pt x="12755" y="1542"/>
                      <a:pt x="12755" y="1542"/>
                    </a:cubicBezTo>
                    <a:lnTo>
                      <a:pt x="1283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1" name="Google Shape;5261;p49">
                <a:extLst>
                  <a:ext uri="{FF2B5EF4-FFF2-40B4-BE49-F238E27FC236}">
                    <a16:creationId xmlns:a16="http://schemas.microsoft.com/office/drawing/2014/main" id="{27519413-6E1C-725D-1ED2-82A8A9883084}"/>
                  </a:ext>
                </a:extLst>
              </p:cNvPr>
              <p:cNvSpPr/>
              <p:nvPr/>
            </p:nvSpPr>
            <p:spPr>
              <a:xfrm>
                <a:off x="6735601" y="3273694"/>
                <a:ext cx="1790" cy="32847"/>
              </a:xfrm>
              <a:custGeom>
                <a:avLst/>
                <a:gdLst/>
                <a:ahLst/>
                <a:cxnLst/>
                <a:rect l="l" t="t" r="r" b="b"/>
                <a:pathLst>
                  <a:path w="83" h="1523" extrusionOk="0">
                    <a:moveTo>
                      <a:pt x="83" y="0"/>
                    </a:moveTo>
                    <a:lnTo>
                      <a:pt x="0" y="1523"/>
                    </a:lnTo>
                    <a:cubicBezTo>
                      <a:pt x="20" y="1503"/>
                      <a:pt x="42" y="1503"/>
                      <a:pt x="83" y="1481"/>
                    </a:cubicBezTo>
                    <a:lnTo>
                      <a:pt x="83" y="0"/>
                    </a:ln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2" name="Google Shape;5262;p49">
                <a:extLst>
                  <a:ext uri="{FF2B5EF4-FFF2-40B4-BE49-F238E27FC236}">
                    <a16:creationId xmlns:a16="http://schemas.microsoft.com/office/drawing/2014/main" id="{B86445A2-35EE-594C-1952-A017AF2917A9}"/>
                  </a:ext>
                </a:extLst>
              </p:cNvPr>
              <p:cNvSpPr/>
              <p:nvPr/>
            </p:nvSpPr>
            <p:spPr>
              <a:xfrm>
                <a:off x="6737369" y="3273262"/>
                <a:ext cx="22" cy="453"/>
              </a:xfrm>
              <a:custGeom>
                <a:avLst/>
                <a:gdLst/>
                <a:ahLst/>
                <a:cxnLst/>
                <a:rect l="l" t="t" r="r" b="b"/>
                <a:pathLst>
                  <a:path w="1" h="21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20"/>
                    </a:lnTo>
                    <a:lnTo>
                      <a:pt x="1" y="20"/>
                    </a:lnTo>
                    <a:close/>
                  </a:path>
                </a:pathLst>
              </a:custGeom>
              <a:solidFill>
                <a:srgbClr val="CEBF9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3" name="Google Shape;5263;p49">
                <a:extLst>
                  <a:ext uri="{FF2B5EF4-FFF2-40B4-BE49-F238E27FC236}">
                    <a16:creationId xmlns:a16="http://schemas.microsoft.com/office/drawing/2014/main" id="{5DF1C3EE-8F1A-4477-24B6-8A53739156D3}"/>
                  </a:ext>
                </a:extLst>
              </p:cNvPr>
              <p:cNvSpPr/>
              <p:nvPr/>
            </p:nvSpPr>
            <p:spPr>
              <a:xfrm>
                <a:off x="6463613" y="3273262"/>
                <a:ext cx="273778" cy="79886"/>
              </a:xfrm>
              <a:custGeom>
                <a:avLst/>
                <a:gdLst/>
                <a:ahLst/>
                <a:cxnLst/>
                <a:rect l="l" t="t" r="r" b="b"/>
                <a:pathLst>
                  <a:path w="12694" h="3704" extrusionOk="0">
                    <a:moveTo>
                      <a:pt x="12694" y="0"/>
                    </a:moveTo>
                    <a:cubicBezTo>
                      <a:pt x="12694" y="0"/>
                      <a:pt x="6912" y="3004"/>
                      <a:pt x="3066" y="3004"/>
                    </a:cubicBezTo>
                    <a:cubicBezTo>
                      <a:pt x="1708" y="3004"/>
                      <a:pt x="576" y="2634"/>
                      <a:pt x="21" y="1625"/>
                    </a:cubicBezTo>
                    <a:lnTo>
                      <a:pt x="21" y="1625"/>
                    </a:lnTo>
                    <a:cubicBezTo>
                      <a:pt x="21" y="1625"/>
                      <a:pt x="0" y="3703"/>
                      <a:pt x="3662" y="3703"/>
                    </a:cubicBezTo>
                    <a:cubicBezTo>
                      <a:pt x="5513" y="3703"/>
                      <a:pt x="8332" y="3169"/>
                      <a:pt x="12611" y="1543"/>
                    </a:cubicBezTo>
                    <a:lnTo>
                      <a:pt x="12694" y="20"/>
                    </a:lnTo>
                    <a:lnTo>
                      <a:pt x="1269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4" name="Google Shape;5264;p49">
                <a:extLst>
                  <a:ext uri="{FF2B5EF4-FFF2-40B4-BE49-F238E27FC236}">
                    <a16:creationId xmlns:a16="http://schemas.microsoft.com/office/drawing/2014/main" id="{C4579CCE-6C3F-D21F-63DD-9F0263C8A56D}"/>
                  </a:ext>
                </a:extLst>
              </p:cNvPr>
              <p:cNvSpPr/>
              <p:nvPr/>
            </p:nvSpPr>
            <p:spPr>
              <a:xfrm>
                <a:off x="6510630" y="3603375"/>
                <a:ext cx="209011" cy="79886"/>
              </a:xfrm>
              <a:custGeom>
                <a:avLst/>
                <a:gdLst/>
                <a:ahLst/>
                <a:cxnLst/>
                <a:rect l="l" t="t" r="r" b="b"/>
                <a:pathLst>
                  <a:path w="9691" h="3704" extrusionOk="0">
                    <a:moveTo>
                      <a:pt x="9691" y="0"/>
                    </a:moveTo>
                    <a:lnTo>
                      <a:pt x="9691" y="0"/>
                    </a:lnTo>
                    <a:cubicBezTo>
                      <a:pt x="9691" y="0"/>
                      <a:pt x="5124" y="3292"/>
                      <a:pt x="1709" y="3292"/>
                    </a:cubicBezTo>
                    <a:cubicBezTo>
                      <a:pt x="1092" y="3292"/>
                      <a:pt x="516" y="3188"/>
                      <a:pt x="0" y="2941"/>
                    </a:cubicBezTo>
                    <a:lnTo>
                      <a:pt x="0" y="2941"/>
                    </a:lnTo>
                    <a:cubicBezTo>
                      <a:pt x="1" y="2941"/>
                      <a:pt x="1029" y="3703"/>
                      <a:pt x="3086" y="3703"/>
                    </a:cubicBezTo>
                    <a:cubicBezTo>
                      <a:pt x="4650" y="3703"/>
                      <a:pt x="6811" y="3251"/>
                      <a:pt x="9567" y="1646"/>
                    </a:cubicBezTo>
                    <a:lnTo>
                      <a:pt x="969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5" name="Google Shape;5265;p49">
                <a:extLst>
                  <a:ext uri="{FF2B5EF4-FFF2-40B4-BE49-F238E27FC236}">
                    <a16:creationId xmlns:a16="http://schemas.microsoft.com/office/drawing/2014/main" id="{6BBC2A27-6EE5-6339-CB66-14D78711DD83}"/>
                  </a:ext>
                </a:extLst>
              </p:cNvPr>
              <p:cNvSpPr/>
              <p:nvPr/>
            </p:nvSpPr>
            <p:spPr>
              <a:xfrm>
                <a:off x="4908898" y="1244710"/>
                <a:ext cx="1177154" cy="969459"/>
              </a:xfrm>
              <a:custGeom>
                <a:avLst/>
                <a:gdLst/>
                <a:ahLst/>
                <a:cxnLst/>
                <a:rect l="l" t="t" r="r" b="b"/>
                <a:pathLst>
                  <a:path w="54580" h="44950" extrusionOk="0">
                    <a:moveTo>
                      <a:pt x="187" y="0"/>
                    </a:moveTo>
                    <a:cubicBezTo>
                      <a:pt x="83" y="0"/>
                      <a:pt x="1" y="83"/>
                      <a:pt x="1" y="185"/>
                    </a:cubicBezTo>
                    <a:cubicBezTo>
                      <a:pt x="1" y="288"/>
                      <a:pt x="83" y="371"/>
                      <a:pt x="187" y="371"/>
                    </a:cubicBezTo>
                    <a:lnTo>
                      <a:pt x="3333" y="371"/>
                    </a:lnTo>
                    <a:lnTo>
                      <a:pt x="54270" y="44889"/>
                    </a:lnTo>
                    <a:cubicBezTo>
                      <a:pt x="54292" y="44930"/>
                      <a:pt x="54333" y="44950"/>
                      <a:pt x="54374" y="44950"/>
                    </a:cubicBezTo>
                    <a:cubicBezTo>
                      <a:pt x="54435" y="44950"/>
                      <a:pt x="54476" y="44930"/>
                      <a:pt x="54517" y="44889"/>
                    </a:cubicBezTo>
                    <a:cubicBezTo>
                      <a:pt x="54580" y="44807"/>
                      <a:pt x="54580" y="44683"/>
                      <a:pt x="54497" y="44621"/>
                    </a:cubicBezTo>
                    <a:lnTo>
                      <a:pt x="3519" y="41"/>
                    </a:lnTo>
                    <a:cubicBezTo>
                      <a:pt x="3498" y="20"/>
                      <a:pt x="3457" y="0"/>
                      <a:pt x="339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6" name="Google Shape;5266;p49">
                <a:extLst>
                  <a:ext uri="{FF2B5EF4-FFF2-40B4-BE49-F238E27FC236}">
                    <a16:creationId xmlns:a16="http://schemas.microsoft.com/office/drawing/2014/main" id="{F39087CA-672D-8367-A92E-31A80696B806}"/>
                  </a:ext>
                </a:extLst>
              </p:cNvPr>
              <p:cNvSpPr/>
              <p:nvPr/>
            </p:nvSpPr>
            <p:spPr>
              <a:xfrm>
                <a:off x="5215933" y="1521658"/>
                <a:ext cx="87456" cy="39857"/>
              </a:xfrm>
              <a:custGeom>
                <a:avLst/>
                <a:gdLst/>
                <a:ahLst/>
                <a:cxnLst/>
                <a:rect l="l" t="t" r="r" b="b"/>
                <a:pathLst>
                  <a:path w="4055" h="1848" extrusionOk="0">
                    <a:moveTo>
                      <a:pt x="3856" y="0"/>
                    </a:moveTo>
                    <a:cubicBezTo>
                      <a:pt x="3831" y="0"/>
                      <a:pt x="3807" y="5"/>
                      <a:pt x="3786" y="16"/>
                    </a:cubicBezTo>
                    <a:lnTo>
                      <a:pt x="145" y="1497"/>
                    </a:lnTo>
                    <a:cubicBezTo>
                      <a:pt x="63" y="1519"/>
                      <a:pt x="1" y="1642"/>
                      <a:pt x="42" y="1724"/>
                    </a:cubicBezTo>
                    <a:cubicBezTo>
                      <a:pt x="83" y="1807"/>
                      <a:pt x="145" y="1848"/>
                      <a:pt x="228" y="1848"/>
                    </a:cubicBezTo>
                    <a:cubicBezTo>
                      <a:pt x="248" y="1848"/>
                      <a:pt x="269" y="1848"/>
                      <a:pt x="289" y="1826"/>
                    </a:cubicBezTo>
                    <a:lnTo>
                      <a:pt x="3931" y="345"/>
                    </a:lnTo>
                    <a:cubicBezTo>
                      <a:pt x="4013" y="326"/>
                      <a:pt x="4054" y="202"/>
                      <a:pt x="4033" y="120"/>
                    </a:cubicBezTo>
                    <a:cubicBezTo>
                      <a:pt x="4002" y="43"/>
                      <a:pt x="3926" y="0"/>
                      <a:pt x="385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7" name="Google Shape;5267;p49">
                <a:extLst>
                  <a:ext uri="{FF2B5EF4-FFF2-40B4-BE49-F238E27FC236}">
                    <a16:creationId xmlns:a16="http://schemas.microsoft.com/office/drawing/2014/main" id="{4D0063A1-B4FA-B5AF-2454-26329D97B3B2}"/>
                  </a:ext>
                </a:extLst>
              </p:cNvPr>
              <p:cNvSpPr/>
              <p:nvPr/>
            </p:nvSpPr>
            <p:spPr>
              <a:xfrm>
                <a:off x="5533191" y="1806500"/>
                <a:ext cx="89656" cy="41194"/>
              </a:xfrm>
              <a:custGeom>
                <a:avLst/>
                <a:gdLst/>
                <a:ahLst/>
                <a:cxnLst/>
                <a:rect l="l" t="t" r="r" b="b"/>
                <a:pathLst>
                  <a:path w="4157" h="1910" extrusionOk="0">
                    <a:moveTo>
                      <a:pt x="3957" y="0"/>
                    </a:moveTo>
                    <a:cubicBezTo>
                      <a:pt x="3934" y="0"/>
                      <a:pt x="3910" y="5"/>
                      <a:pt x="3888" y="16"/>
                    </a:cubicBezTo>
                    <a:lnTo>
                      <a:pt x="144" y="1560"/>
                    </a:lnTo>
                    <a:cubicBezTo>
                      <a:pt x="42" y="1601"/>
                      <a:pt x="1" y="1703"/>
                      <a:pt x="42" y="1807"/>
                    </a:cubicBezTo>
                    <a:cubicBezTo>
                      <a:pt x="62" y="1868"/>
                      <a:pt x="144" y="1909"/>
                      <a:pt x="206" y="1909"/>
                    </a:cubicBezTo>
                    <a:lnTo>
                      <a:pt x="289" y="1909"/>
                    </a:lnTo>
                    <a:lnTo>
                      <a:pt x="4011" y="346"/>
                    </a:lnTo>
                    <a:cubicBezTo>
                      <a:pt x="4115" y="304"/>
                      <a:pt x="4156" y="202"/>
                      <a:pt x="4115" y="99"/>
                    </a:cubicBezTo>
                    <a:cubicBezTo>
                      <a:pt x="4085" y="39"/>
                      <a:pt x="4021" y="0"/>
                      <a:pt x="395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8" name="Google Shape;5268;p49">
                <a:extLst>
                  <a:ext uri="{FF2B5EF4-FFF2-40B4-BE49-F238E27FC236}">
                    <a16:creationId xmlns:a16="http://schemas.microsoft.com/office/drawing/2014/main" id="{5B8E79BC-3C78-500F-DCE9-763B8A535238}"/>
                  </a:ext>
                </a:extLst>
              </p:cNvPr>
              <p:cNvSpPr/>
              <p:nvPr/>
            </p:nvSpPr>
            <p:spPr>
              <a:xfrm>
                <a:off x="5887696" y="2114419"/>
                <a:ext cx="93646" cy="41194"/>
              </a:xfrm>
              <a:custGeom>
                <a:avLst/>
                <a:gdLst/>
                <a:ahLst/>
                <a:cxnLst/>
                <a:rect l="l" t="t" r="r" b="b"/>
                <a:pathLst>
                  <a:path w="4342" h="1910" extrusionOk="0">
                    <a:moveTo>
                      <a:pt x="4143" y="1"/>
                    </a:moveTo>
                    <a:cubicBezTo>
                      <a:pt x="4119" y="1"/>
                      <a:pt x="4095" y="6"/>
                      <a:pt x="4073" y="17"/>
                    </a:cubicBezTo>
                    <a:lnTo>
                      <a:pt x="145" y="1560"/>
                    </a:lnTo>
                    <a:cubicBezTo>
                      <a:pt x="41" y="1580"/>
                      <a:pt x="0" y="1704"/>
                      <a:pt x="41" y="1786"/>
                    </a:cubicBezTo>
                    <a:cubicBezTo>
                      <a:pt x="63" y="1868"/>
                      <a:pt x="123" y="1909"/>
                      <a:pt x="206" y="1909"/>
                    </a:cubicBezTo>
                    <a:cubicBezTo>
                      <a:pt x="227" y="1909"/>
                      <a:pt x="247" y="1909"/>
                      <a:pt x="268" y="1889"/>
                    </a:cubicBezTo>
                    <a:lnTo>
                      <a:pt x="4197" y="346"/>
                    </a:lnTo>
                    <a:cubicBezTo>
                      <a:pt x="4300" y="305"/>
                      <a:pt x="4342" y="203"/>
                      <a:pt x="4300" y="120"/>
                    </a:cubicBezTo>
                    <a:cubicBezTo>
                      <a:pt x="4285" y="43"/>
                      <a:pt x="4213" y="1"/>
                      <a:pt x="4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9" name="Google Shape;5269;p49">
                <a:extLst>
                  <a:ext uri="{FF2B5EF4-FFF2-40B4-BE49-F238E27FC236}">
                    <a16:creationId xmlns:a16="http://schemas.microsoft.com/office/drawing/2014/main" id="{8AC2C597-B42C-BEE8-226F-1A238FFBBC15}"/>
                  </a:ext>
                </a:extLst>
              </p:cNvPr>
              <p:cNvSpPr/>
              <p:nvPr/>
            </p:nvSpPr>
            <p:spPr>
              <a:xfrm>
                <a:off x="6347343" y="2848641"/>
                <a:ext cx="278242" cy="1503233"/>
              </a:xfrm>
              <a:custGeom>
                <a:avLst/>
                <a:gdLst/>
                <a:ahLst/>
                <a:cxnLst/>
                <a:rect l="l" t="t" r="r" b="b"/>
                <a:pathLst>
                  <a:path w="12901" h="69699" extrusionOk="0">
                    <a:moveTo>
                      <a:pt x="165" y="0"/>
                    </a:moveTo>
                    <a:cubicBezTo>
                      <a:pt x="63" y="21"/>
                      <a:pt x="1" y="123"/>
                      <a:pt x="22" y="227"/>
                    </a:cubicBezTo>
                    <a:lnTo>
                      <a:pt x="1194" y="6460"/>
                    </a:lnTo>
                    <a:lnTo>
                      <a:pt x="1276" y="6399"/>
                    </a:lnTo>
                    <a:cubicBezTo>
                      <a:pt x="1317" y="6358"/>
                      <a:pt x="1359" y="6358"/>
                      <a:pt x="1400" y="6358"/>
                    </a:cubicBezTo>
                    <a:cubicBezTo>
                      <a:pt x="1441" y="6358"/>
                      <a:pt x="1503" y="6377"/>
                      <a:pt x="1545" y="6419"/>
                    </a:cubicBezTo>
                    <a:cubicBezTo>
                      <a:pt x="1606" y="6501"/>
                      <a:pt x="1586" y="6624"/>
                      <a:pt x="1503" y="6687"/>
                    </a:cubicBezTo>
                    <a:lnTo>
                      <a:pt x="1276" y="6871"/>
                    </a:lnTo>
                    <a:lnTo>
                      <a:pt x="5226" y="27917"/>
                    </a:lnTo>
                    <a:lnTo>
                      <a:pt x="5248" y="27917"/>
                    </a:lnTo>
                    <a:cubicBezTo>
                      <a:pt x="5309" y="27917"/>
                      <a:pt x="5371" y="27937"/>
                      <a:pt x="5391" y="28000"/>
                    </a:cubicBezTo>
                    <a:cubicBezTo>
                      <a:pt x="5453" y="28082"/>
                      <a:pt x="5453" y="28184"/>
                      <a:pt x="5371" y="28247"/>
                    </a:cubicBezTo>
                    <a:lnTo>
                      <a:pt x="5289" y="28307"/>
                    </a:lnTo>
                    <a:lnTo>
                      <a:pt x="8909" y="47481"/>
                    </a:lnTo>
                    <a:lnTo>
                      <a:pt x="8992" y="47420"/>
                    </a:lnTo>
                    <a:cubicBezTo>
                      <a:pt x="9033" y="47398"/>
                      <a:pt x="9074" y="47379"/>
                      <a:pt x="9094" y="47379"/>
                    </a:cubicBezTo>
                    <a:cubicBezTo>
                      <a:pt x="9156" y="47379"/>
                      <a:pt x="9217" y="47398"/>
                      <a:pt x="9258" y="47461"/>
                    </a:cubicBezTo>
                    <a:cubicBezTo>
                      <a:pt x="9265" y="47470"/>
                      <a:pt x="9270" y="47478"/>
                      <a:pt x="9275" y="47487"/>
                    </a:cubicBezTo>
                    <a:lnTo>
                      <a:pt x="9275" y="47487"/>
                    </a:lnTo>
                    <a:lnTo>
                      <a:pt x="393" y="145"/>
                    </a:lnTo>
                    <a:cubicBezTo>
                      <a:pt x="371" y="63"/>
                      <a:pt x="289" y="0"/>
                      <a:pt x="207" y="0"/>
                    </a:cubicBezTo>
                    <a:close/>
                    <a:moveTo>
                      <a:pt x="9275" y="47487"/>
                    </a:moveTo>
                    <a:lnTo>
                      <a:pt x="9293" y="47584"/>
                    </a:lnTo>
                    <a:lnTo>
                      <a:pt x="9293" y="47584"/>
                    </a:lnTo>
                    <a:cubicBezTo>
                      <a:pt x="9297" y="47552"/>
                      <a:pt x="9292" y="47519"/>
                      <a:pt x="9275" y="47487"/>
                    </a:cubicBezTo>
                    <a:close/>
                    <a:moveTo>
                      <a:pt x="9293" y="47584"/>
                    </a:moveTo>
                    <a:lnTo>
                      <a:pt x="9293" y="47584"/>
                    </a:lnTo>
                    <a:cubicBezTo>
                      <a:pt x="9287" y="47630"/>
                      <a:pt x="9261" y="47675"/>
                      <a:pt x="9217" y="47708"/>
                    </a:cubicBezTo>
                    <a:lnTo>
                      <a:pt x="8970" y="47892"/>
                    </a:lnTo>
                    <a:lnTo>
                      <a:pt x="12509" y="66695"/>
                    </a:lnTo>
                    <a:lnTo>
                      <a:pt x="10904" y="69411"/>
                    </a:lnTo>
                    <a:cubicBezTo>
                      <a:pt x="10863" y="69493"/>
                      <a:pt x="10884" y="69616"/>
                      <a:pt x="10986" y="69658"/>
                    </a:cubicBezTo>
                    <a:cubicBezTo>
                      <a:pt x="11008" y="69679"/>
                      <a:pt x="11049" y="69699"/>
                      <a:pt x="11069" y="69699"/>
                    </a:cubicBezTo>
                    <a:cubicBezTo>
                      <a:pt x="11131" y="69699"/>
                      <a:pt x="11192" y="69658"/>
                      <a:pt x="11233" y="69597"/>
                    </a:cubicBezTo>
                    <a:lnTo>
                      <a:pt x="12859" y="66840"/>
                    </a:lnTo>
                    <a:cubicBezTo>
                      <a:pt x="12879" y="66799"/>
                      <a:pt x="12900" y="66758"/>
                      <a:pt x="12879" y="66695"/>
                    </a:cubicBezTo>
                    <a:lnTo>
                      <a:pt x="9293" y="4758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0" name="Google Shape;5270;p49">
                <a:extLst>
                  <a:ext uri="{FF2B5EF4-FFF2-40B4-BE49-F238E27FC236}">
                    <a16:creationId xmlns:a16="http://schemas.microsoft.com/office/drawing/2014/main" id="{C96CB989-96B0-DB9C-F069-854D21CD0DBF}"/>
                  </a:ext>
                </a:extLst>
              </p:cNvPr>
              <p:cNvSpPr/>
              <p:nvPr/>
            </p:nvSpPr>
            <p:spPr>
              <a:xfrm>
                <a:off x="6472046" y="3870466"/>
                <a:ext cx="76327" cy="59483"/>
              </a:xfrm>
              <a:custGeom>
                <a:avLst/>
                <a:gdLst/>
                <a:ahLst/>
                <a:cxnLst/>
                <a:rect l="l" t="t" r="r" b="b"/>
                <a:pathLst>
                  <a:path w="3539" h="2758" extrusionOk="0">
                    <a:moveTo>
                      <a:pt x="3312" y="1"/>
                    </a:moveTo>
                    <a:cubicBezTo>
                      <a:pt x="3292" y="1"/>
                      <a:pt x="3251" y="20"/>
                      <a:pt x="3210" y="42"/>
                    </a:cubicBezTo>
                    <a:lnTo>
                      <a:pt x="3127" y="103"/>
                    </a:lnTo>
                    <a:lnTo>
                      <a:pt x="83" y="2428"/>
                    </a:lnTo>
                    <a:cubicBezTo>
                      <a:pt x="0" y="2489"/>
                      <a:pt x="0" y="2593"/>
                      <a:pt x="61" y="2675"/>
                    </a:cubicBezTo>
                    <a:cubicBezTo>
                      <a:pt x="103" y="2736"/>
                      <a:pt x="144" y="2757"/>
                      <a:pt x="206" y="2757"/>
                    </a:cubicBezTo>
                    <a:cubicBezTo>
                      <a:pt x="247" y="2757"/>
                      <a:pt x="289" y="2736"/>
                      <a:pt x="308" y="2716"/>
                    </a:cubicBezTo>
                    <a:lnTo>
                      <a:pt x="3188" y="514"/>
                    </a:lnTo>
                    <a:lnTo>
                      <a:pt x="3435" y="330"/>
                    </a:lnTo>
                    <a:cubicBezTo>
                      <a:pt x="3518" y="267"/>
                      <a:pt x="3539" y="165"/>
                      <a:pt x="3476" y="83"/>
                    </a:cubicBezTo>
                    <a:cubicBezTo>
                      <a:pt x="3435" y="20"/>
                      <a:pt x="3374" y="1"/>
                      <a:pt x="331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1" name="Google Shape;5271;p49">
                <a:extLst>
                  <a:ext uri="{FF2B5EF4-FFF2-40B4-BE49-F238E27FC236}">
                    <a16:creationId xmlns:a16="http://schemas.microsoft.com/office/drawing/2014/main" id="{AB3FA741-4114-0829-F8EE-1A3C83CB7771}"/>
                  </a:ext>
                </a:extLst>
              </p:cNvPr>
              <p:cNvSpPr/>
              <p:nvPr/>
            </p:nvSpPr>
            <p:spPr>
              <a:xfrm>
                <a:off x="6386401" y="3450741"/>
                <a:ext cx="78570" cy="60367"/>
              </a:xfrm>
              <a:custGeom>
                <a:avLst/>
                <a:gdLst/>
                <a:ahLst/>
                <a:cxnLst/>
                <a:rect l="l" t="t" r="r" b="b"/>
                <a:pathLst>
                  <a:path w="3643" h="2799" extrusionOk="0">
                    <a:moveTo>
                      <a:pt x="3415" y="0"/>
                    </a:moveTo>
                    <a:cubicBezTo>
                      <a:pt x="3395" y="20"/>
                      <a:pt x="3354" y="20"/>
                      <a:pt x="3333" y="42"/>
                    </a:cubicBezTo>
                    <a:lnTo>
                      <a:pt x="83" y="2469"/>
                    </a:lnTo>
                    <a:cubicBezTo>
                      <a:pt x="0" y="2530"/>
                      <a:pt x="0" y="2653"/>
                      <a:pt x="63" y="2736"/>
                    </a:cubicBezTo>
                    <a:cubicBezTo>
                      <a:pt x="83" y="2777"/>
                      <a:pt x="145" y="2798"/>
                      <a:pt x="206" y="2798"/>
                    </a:cubicBezTo>
                    <a:cubicBezTo>
                      <a:pt x="247" y="2798"/>
                      <a:pt x="288" y="2798"/>
                      <a:pt x="310" y="2777"/>
                    </a:cubicBezTo>
                    <a:lnTo>
                      <a:pt x="3478" y="390"/>
                    </a:lnTo>
                    <a:lnTo>
                      <a:pt x="3560" y="330"/>
                    </a:lnTo>
                    <a:cubicBezTo>
                      <a:pt x="3642" y="267"/>
                      <a:pt x="3642" y="165"/>
                      <a:pt x="3580" y="83"/>
                    </a:cubicBezTo>
                    <a:cubicBezTo>
                      <a:pt x="3560" y="20"/>
                      <a:pt x="3498" y="0"/>
                      <a:pt x="343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2" name="Google Shape;5272;p49">
                <a:extLst>
                  <a:ext uri="{FF2B5EF4-FFF2-40B4-BE49-F238E27FC236}">
                    <a16:creationId xmlns:a16="http://schemas.microsoft.com/office/drawing/2014/main" id="{1BFD9E58-2969-98FB-B533-2849FB3B9C89}"/>
                  </a:ext>
                </a:extLst>
              </p:cNvPr>
              <p:cNvSpPr/>
              <p:nvPr/>
            </p:nvSpPr>
            <p:spPr>
              <a:xfrm>
                <a:off x="6301210" y="2985746"/>
                <a:ext cx="80770" cy="63926"/>
              </a:xfrm>
              <a:custGeom>
                <a:avLst/>
                <a:gdLst/>
                <a:ahLst/>
                <a:cxnLst/>
                <a:rect l="l" t="t" r="r" b="b"/>
                <a:pathLst>
                  <a:path w="3745" h="2964" extrusionOk="0">
                    <a:moveTo>
                      <a:pt x="3539" y="1"/>
                    </a:moveTo>
                    <a:cubicBezTo>
                      <a:pt x="3498" y="1"/>
                      <a:pt x="3456" y="1"/>
                      <a:pt x="3415" y="42"/>
                    </a:cubicBezTo>
                    <a:lnTo>
                      <a:pt x="3333" y="103"/>
                    </a:lnTo>
                    <a:lnTo>
                      <a:pt x="104" y="2634"/>
                    </a:lnTo>
                    <a:cubicBezTo>
                      <a:pt x="22" y="2695"/>
                      <a:pt x="0" y="2818"/>
                      <a:pt x="63" y="2901"/>
                    </a:cubicBezTo>
                    <a:cubicBezTo>
                      <a:pt x="104" y="2942"/>
                      <a:pt x="165" y="2963"/>
                      <a:pt x="206" y="2963"/>
                    </a:cubicBezTo>
                    <a:cubicBezTo>
                      <a:pt x="247" y="2963"/>
                      <a:pt x="288" y="2942"/>
                      <a:pt x="330" y="2922"/>
                    </a:cubicBezTo>
                    <a:lnTo>
                      <a:pt x="3415" y="514"/>
                    </a:lnTo>
                    <a:lnTo>
                      <a:pt x="3642" y="330"/>
                    </a:lnTo>
                    <a:cubicBezTo>
                      <a:pt x="3725" y="267"/>
                      <a:pt x="3745" y="144"/>
                      <a:pt x="3684" y="62"/>
                    </a:cubicBezTo>
                    <a:cubicBezTo>
                      <a:pt x="3642" y="20"/>
                      <a:pt x="3580" y="1"/>
                      <a:pt x="353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3" name="Google Shape;5273;p49">
                <a:extLst>
                  <a:ext uri="{FF2B5EF4-FFF2-40B4-BE49-F238E27FC236}">
                    <a16:creationId xmlns:a16="http://schemas.microsoft.com/office/drawing/2014/main" id="{7A857EF8-31AA-32B9-811A-7558D2CE0E7D}"/>
                  </a:ext>
                </a:extLst>
              </p:cNvPr>
              <p:cNvSpPr/>
              <p:nvPr/>
            </p:nvSpPr>
            <p:spPr>
              <a:xfrm>
                <a:off x="4197688" y="3077149"/>
                <a:ext cx="357632" cy="145969"/>
              </a:xfrm>
              <a:custGeom>
                <a:avLst/>
                <a:gdLst/>
                <a:ahLst/>
                <a:cxnLst/>
                <a:rect l="l" t="t" r="r" b="b"/>
                <a:pathLst>
                  <a:path w="16582" h="6768" extrusionOk="0">
                    <a:moveTo>
                      <a:pt x="185" y="1"/>
                    </a:moveTo>
                    <a:cubicBezTo>
                      <a:pt x="82" y="1"/>
                      <a:pt x="0" y="83"/>
                      <a:pt x="0" y="185"/>
                    </a:cubicBezTo>
                    <a:cubicBezTo>
                      <a:pt x="0" y="289"/>
                      <a:pt x="82" y="371"/>
                      <a:pt x="185" y="371"/>
                    </a:cubicBezTo>
                    <a:lnTo>
                      <a:pt x="4115" y="371"/>
                    </a:lnTo>
                    <a:lnTo>
                      <a:pt x="16293" y="6748"/>
                    </a:lnTo>
                    <a:cubicBezTo>
                      <a:pt x="16313" y="6768"/>
                      <a:pt x="16335" y="6768"/>
                      <a:pt x="16376" y="6768"/>
                    </a:cubicBezTo>
                    <a:cubicBezTo>
                      <a:pt x="16437" y="6768"/>
                      <a:pt x="16499" y="6727"/>
                      <a:pt x="16540" y="6666"/>
                    </a:cubicBezTo>
                    <a:cubicBezTo>
                      <a:pt x="16581" y="6584"/>
                      <a:pt x="16540" y="6460"/>
                      <a:pt x="16458" y="6419"/>
                    </a:cubicBezTo>
                    <a:lnTo>
                      <a:pt x="4238" y="20"/>
                    </a:lnTo>
                    <a:cubicBezTo>
                      <a:pt x="4217" y="1"/>
                      <a:pt x="4197" y="1"/>
                      <a:pt x="415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4" name="Google Shape;5274;p49">
                <a:extLst>
                  <a:ext uri="{FF2B5EF4-FFF2-40B4-BE49-F238E27FC236}">
                    <a16:creationId xmlns:a16="http://schemas.microsoft.com/office/drawing/2014/main" id="{F964D0B8-E735-ED7B-B254-7F7AF8138042}"/>
                  </a:ext>
                </a:extLst>
              </p:cNvPr>
              <p:cNvSpPr/>
              <p:nvPr/>
            </p:nvSpPr>
            <p:spPr>
              <a:xfrm>
                <a:off x="4625825" y="3528363"/>
                <a:ext cx="57693" cy="350105"/>
              </a:xfrm>
              <a:custGeom>
                <a:avLst/>
                <a:gdLst/>
                <a:ahLst/>
                <a:cxnLst/>
                <a:rect l="l" t="t" r="r" b="b"/>
                <a:pathLst>
                  <a:path w="2675" h="16233" extrusionOk="0">
                    <a:moveTo>
                      <a:pt x="2491" y="1"/>
                    </a:moveTo>
                    <a:cubicBezTo>
                      <a:pt x="2387" y="1"/>
                      <a:pt x="2305" y="83"/>
                      <a:pt x="2305" y="187"/>
                    </a:cubicBezTo>
                    <a:lnTo>
                      <a:pt x="2305" y="11974"/>
                    </a:lnTo>
                    <a:lnTo>
                      <a:pt x="63" y="15965"/>
                    </a:lnTo>
                    <a:cubicBezTo>
                      <a:pt x="1" y="16047"/>
                      <a:pt x="42" y="16170"/>
                      <a:pt x="124" y="16212"/>
                    </a:cubicBezTo>
                    <a:cubicBezTo>
                      <a:pt x="145" y="16233"/>
                      <a:pt x="187" y="16233"/>
                      <a:pt x="206" y="16233"/>
                    </a:cubicBezTo>
                    <a:cubicBezTo>
                      <a:pt x="269" y="16233"/>
                      <a:pt x="351" y="16192"/>
                      <a:pt x="371" y="16151"/>
                    </a:cubicBezTo>
                    <a:lnTo>
                      <a:pt x="2655" y="12097"/>
                    </a:lnTo>
                    <a:cubicBezTo>
                      <a:pt x="2675" y="12077"/>
                      <a:pt x="2675" y="12056"/>
                      <a:pt x="2675" y="12015"/>
                    </a:cubicBezTo>
                    <a:lnTo>
                      <a:pt x="2675" y="187"/>
                    </a:lnTo>
                    <a:cubicBezTo>
                      <a:pt x="2675" y="83"/>
                      <a:pt x="2593" y="1"/>
                      <a:pt x="24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5" name="Google Shape;5275;p49">
                <a:extLst>
                  <a:ext uri="{FF2B5EF4-FFF2-40B4-BE49-F238E27FC236}">
                    <a16:creationId xmlns:a16="http://schemas.microsoft.com/office/drawing/2014/main" id="{2F481338-6271-B8DE-BFC5-DD7D8C4BFCFA}"/>
                  </a:ext>
                </a:extLst>
              </p:cNvPr>
              <p:cNvSpPr/>
              <p:nvPr/>
            </p:nvSpPr>
            <p:spPr>
              <a:xfrm>
                <a:off x="6430766" y="1678087"/>
                <a:ext cx="91425" cy="102618"/>
              </a:xfrm>
              <a:custGeom>
                <a:avLst/>
                <a:gdLst/>
                <a:ahLst/>
                <a:cxnLst/>
                <a:rect l="l" t="t" r="r" b="b"/>
                <a:pathLst>
                  <a:path w="4239" h="4758" extrusionOk="0">
                    <a:moveTo>
                      <a:pt x="203" y="1"/>
                    </a:moveTo>
                    <a:cubicBezTo>
                      <a:pt x="191" y="1"/>
                      <a:pt x="178" y="2"/>
                      <a:pt x="165" y="5"/>
                    </a:cubicBezTo>
                    <a:cubicBezTo>
                      <a:pt x="63" y="26"/>
                      <a:pt x="0" y="108"/>
                      <a:pt x="0" y="210"/>
                    </a:cubicBezTo>
                    <a:cubicBezTo>
                      <a:pt x="762" y="4511"/>
                      <a:pt x="3374" y="4758"/>
                      <a:pt x="3950" y="4758"/>
                    </a:cubicBezTo>
                    <a:lnTo>
                      <a:pt x="4054" y="4758"/>
                    </a:lnTo>
                    <a:cubicBezTo>
                      <a:pt x="4156" y="4736"/>
                      <a:pt x="4238" y="4654"/>
                      <a:pt x="4219" y="4552"/>
                    </a:cubicBezTo>
                    <a:cubicBezTo>
                      <a:pt x="4219" y="4459"/>
                      <a:pt x="4153" y="4384"/>
                      <a:pt x="4065" y="4384"/>
                    </a:cubicBezTo>
                    <a:cubicBezTo>
                      <a:pt x="4055" y="4384"/>
                      <a:pt x="4044" y="4385"/>
                      <a:pt x="4033" y="4387"/>
                    </a:cubicBezTo>
                    <a:cubicBezTo>
                      <a:pt x="4021" y="4387"/>
                      <a:pt x="3988" y="4389"/>
                      <a:pt x="3936" y="4389"/>
                    </a:cubicBezTo>
                    <a:cubicBezTo>
                      <a:pt x="3420" y="4389"/>
                      <a:pt x="1081" y="4203"/>
                      <a:pt x="371" y="149"/>
                    </a:cubicBezTo>
                    <a:cubicBezTo>
                      <a:pt x="353" y="59"/>
                      <a:pt x="288" y="1"/>
                      <a:pt x="20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6" name="Google Shape;5276;p49">
                <a:extLst>
                  <a:ext uri="{FF2B5EF4-FFF2-40B4-BE49-F238E27FC236}">
                    <a16:creationId xmlns:a16="http://schemas.microsoft.com/office/drawing/2014/main" id="{010562EF-79B7-E50D-19A3-7565C11D0887}"/>
                  </a:ext>
                </a:extLst>
              </p:cNvPr>
              <p:cNvSpPr/>
              <p:nvPr/>
            </p:nvSpPr>
            <p:spPr>
              <a:xfrm>
                <a:off x="6077167" y="1579243"/>
                <a:ext cx="77643" cy="66579"/>
              </a:xfrm>
              <a:custGeom>
                <a:avLst/>
                <a:gdLst/>
                <a:ahLst/>
                <a:cxnLst/>
                <a:rect l="l" t="t" r="r" b="b"/>
                <a:pathLst>
                  <a:path w="3600" h="3087" extrusionOk="0">
                    <a:moveTo>
                      <a:pt x="210" y="1"/>
                    </a:moveTo>
                    <a:cubicBezTo>
                      <a:pt x="179" y="1"/>
                      <a:pt x="150" y="8"/>
                      <a:pt x="124" y="21"/>
                    </a:cubicBezTo>
                    <a:cubicBezTo>
                      <a:pt x="41" y="62"/>
                      <a:pt x="0" y="185"/>
                      <a:pt x="61" y="267"/>
                    </a:cubicBezTo>
                    <a:cubicBezTo>
                      <a:pt x="1378" y="2716"/>
                      <a:pt x="3292" y="3065"/>
                      <a:pt x="3374" y="3087"/>
                    </a:cubicBezTo>
                    <a:lnTo>
                      <a:pt x="3415" y="3087"/>
                    </a:lnTo>
                    <a:cubicBezTo>
                      <a:pt x="3497" y="3087"/>
                      <a:pt x="3580" y="3024"/>
                      <a:pt x="3600" y="2922"/>
                    </a:cubicBezTo>
                    <a:cubicBezTo>
                      <a:pt x="3600" y="2818"/>
                      <a:pt x="3539" y="2736"/>
                      <a:pt x="3435" y="2716"/>
                    </a:cubicBezTo>
                    <a:cubicBezTo>
                      <a:pt x="3415" y="2716"/>
                      <a:pt x="1605" y="2366"/>
                      <a:pt x="371" y="103"/>
                    </a:cubicBezTo>
                    <a:cubicBezTo>
                      <a:pt x="342" y="33"/>
                      <a:pt x="275" y="1"/>
                      <a:pt x="21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7" name="Google Shape;5277;p49">
                <a:extLst>
                  <a:ext uri="{FF2B5EF4-FFF2-40B4-BE49-F238E27FC236}">
                    <a16:creationId xmlns:a16="http://schemas.microsoft.com/office/drawing/2014/main" id="{E3D85A56-66C9-FB03-D576-49B7B2B00B30}"/>
                  </a:ext>
                </a:extLst>
              </p:cNvPr>
              <p:cNvSpPr/>
              <p:nvPr/>
            </p:nvSpPr>
            <p:spPr>
              <a:xfrm>
                <a:off x="5802504" y="1408580"/>
                <a:ext cx="76780" cy="69534"/>
              </a:xfrm>
              <a:custGeom>
                <a:avLst/>
                <a:gdLst/>
                <a:ahLst/>
                <a:cxnLst/>
                <a:rect l="l" t="t" r="r" b="b"/>
                <a:pathLst>
                  <a:path w="3560" h="3224" extrusionOk="0">
                    <a:moveTo>
                      <a:pt x="335" y="1"/>
                    </a:moveTo>
                    <a:cubicBezTo>
                      <a:pt x="267" y="1"/>
                      <a:pt x="197" y="52"/>
                      <a:pt x="165" y="116"/>
                    </a:cubicBezTo>
                    <a:cubicBezTo>
                      <a:pt x="0" y="590"/>
                      <a:pt x="22" y="1043"/>
                      <a:pt x="268" y="1454"/>
                    </a:cubicBezTo>
                    <a:cubicBezTo>
                      <a:pt x="968" y="2708"/>
                      <a:pt x="3231" y="3202"/>
                      <a:pt x="3333" y="3223"/>
                    </a:cubicBezTo>
                    <a:lnTo>
                      <a:pt x="3374" y="3223"/>
                    </a:lnTo>
                    <a:cubicBezTo>
                      <a:pt x="3456" y="3223"/>
                      <a:pt x="3519" y="3182"/>
                      <a:pt x="3539" y="3078"/>
                    </a:cubicBezTo>
                    <a:cubicBezTo>
                      <a:pt x="3560" y="2996"/>
                      <a:pt x="3497" y="2894"/>
                      <a:pt x="3395" y="2873"/>
                    </a:cubicBezTo>
                    <a:cubicBezTo>
                      <a:pt x="3374" y="2853"/>
                      <a:pt x="1193" y="2379"/>
                      <a:pt x="576" y="1289"/>
                    </a:cubicBezTo>
                    <a:cubicBezTo>
                      <a:pt x="412" y="960"/>
                      <a:pt x="392" y="610"/>
                      <a:pt x="515" y="239"/>
                    </a:cubicBezTo>
                    <a:cubicBezTo>
                      <a:pt x="556" y="157"/>
                      <a:pt x="494" y="34"/>
                      <a:pt x="392" y="14"/>
                    </a:cubicBezTo>
                    <a:cubicBezTo>
                      <a:pt x="374" y="5"/>
                      <a:pt x="354" y="1"/>
                      <a:pt x="33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8" name="Google Shape;5278;p49">
                <a:extLst>
                  <a:ext uri="{FF2B5EF4-FFF2-40B4-BE49-F238E27FC236}">
                    <a16:creationId xmlns:a16="http://schemas.microsoft.com/office/drawing/2014/main" id="{3CFC5D24-2464-BB05-5837-766E61AF97E6}"/>
                  </a:ext>
                </a:extLst>
              </p:cNvPr>
              <p:cNvSpPr/>
              <p:nvPr/>
            </p:nvSpPr>
            <p:spPr>
              <a:xfrm>
                <a:off x="7008020" y="2703104"/>
                <a:ext cx="72790" cy="86982"/>
              </a:xfrm>
              <a:custGeom>
                <a:avLst/>
                <a:gdLst/>
                <a:ahLst/>
                <a:cxnLst/>
                <a:rect l="l" t="t" r="r" b="b"/>
                <a:pathLst>
                  <a:path w="3375" h="4033" extrusionOk="0">
                    <a:moveTo>
                      <a:pt x="185" y="0"/>
                    </a:moveTo>
                    <a:cubicBezTo>
                      <a:pt x="83" y="0"/>
                      <a:pt x="1" y="83"/>
                      <a:pt x="1" y="186"/>
                    </a:cubicBezTo>
                    <a:cubicBezTo>
                      <a:pt x="1" y="227"/>
                      <a:pt x="62" y="3456"/>
                      <a:pt x="3128" y="4033"/>
                    </a:cubicBezTo>
                    <a:lnTo>
                      <a:pt x="3169" y="4033"/>
                    </a:lnTo>
                    <a:cubicBezTo>
                      <a:pt x="3251" y="4033"/>
                      <a:pt x="3333" y="3972"/>
                      <a:pt x="3353" y="3889"/>
                    </a:cubicBezTo>
                    <a:cubicBezTo>
                      <a:pt x="3375" y="3786"/>
                      <a:pt x="3312" y="3684"/>
                      <a:pt x="3210" y="3662"/>
                    </a:cubicBezTo>
                    <a:cubicBezTo>
                      <a:pt x="432" y="3149"/>
                      <a:pt x="371" y="310"/>
                      <a:pt x="371" y="186"/>
                    </a:cubicBezTo>
                    <a:cubicBezTo>
                      <a:pt x="371" y="83"/>
                      <a:pt x="289" y="0"/>
                      <a:pt x="18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9" name="Google Shape;5279;p49">
                <a:extLst>
                  <a:ext uri="{FF2B5EF4-FFF2-40B4-BE49-F238E27FC236}">
                    <a16:creationId xmlns:a16="http://schemas.microsoft.com/office/drawing/2014/main" id="{8EBD7A43-8F9C-E735-3B1D-0BFAC8D26AB5}"/>
                  </a:ext>
                </a:extLst>
              </p:cNvPr>
              <p:cNvSpPr/>
              <p:nvPr/>
            </p:nvSpPr>
            <p:spPr>
              <a:xfrm>
                <a:off x="6981406" y="3041649"/>
                <a:ext cx="26636" cy="82970"/>
              </a:xfrm>
              <a:custGeom>
                <a:avLst/>
                <a:gdLst/>
                <a:ahLst/>
                <a:cxnLst/>
                <a:rect l="l" t="t" r="r" b="b"/>
                <a:pathLst>
                  <a:path w="1235" h="3847" extrusionOk="0">
                    <a:moveTo>
                      <a:pt x="226" y="1"/>
                    </a:moveTo>
                    <a:cubicBezTo>
                      <a:pt x="165" y="1"/>
                      <a:pt x="102" y="42"/>
                      <a:pt x="61" y="103"/>
                    </a:cubicBezTo>
                    <a:cubicBezTo>
                      <a:pt x="61" y="124"/>
                      <a:pt x="42" y="165"/>
                      <a:pt x="0" y="267"/>
                    </a:cubicBezTo>
                    <a:cubicBezTo>
                      <a:pt x="144" y="226"/>
                      <a:pt x="267" y="165"/>
                      <a:pt x="412" y="124"/>
                    </a:cubicBezTo>
                    <a:cubicBezTo>
                      <a:pt x="390" y="83"/>
                      <a:pt x="349" y="42"/>
                      <a:pt x="308" y="21"/>
                    </a:cubicBezTo>
                    <a:cubicBezTo>
                      <a:pt x="288" y="1"/>
                      <a:pt x="267" y="1"/>
                      <a:pt x="226" y="1"/>
                    </a:cubicBezTo>
                    <a:close/>
                    <a:moveTo>
                      <a:pt x="1194" y="3559"/>
                    </a:moveTo>
                    <a:cubicBezTo>
                      <a:pt x="1090" y="3641"/>
                      <a:pt x="988" y="3724"/>
                      <a:pt x="864" y="3786"/>
                    </a:cubicBezTo>
                    <a:cubicBezTo>
                      <a:pt x="906" y="3806"/>
                      <a:pt x="947" y="3827"/>
                      <a:pt x="966" y="3847"/>
                    </a:cubicBezTo>
                    <a:lnTo>
                      <a:pt x="1049" y="3847"/>
                    </a:lnTo>
                    <a:cubicBezTo>
                      <a:pt x="1111" y="3847"/>
                      <a:pt x="1194" y="3806"/>
                      <a:pt x="1213" y="3745"/>
                    </a:cubicBezTo>
                    <a:cubicBezTo>
                      <a:pt x="1235" y="3682"/>
                      <a:pt x="1235" y="3621"/>
                      <a:pt x="1194" y="3559"/>
                    </a:cubicBez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0" name="Google Shape;5280;p49">
                <a:extLst>
                  <a:ext uri="{FF2B5EF4-FFF2-40B4-BE49-F238E27FC236}">
                    <a16:creationId xmlns:a16="http://schemas.microsoft.com/office/drawing/2014/main" id="{9780CE0D-96DA-7156-BACE-C09C97158975}"/>
                  </a:ext>
                </a:extLst>
              </p:cNvPr>
              <p:cNvSpPr/>
              <p:nvPr/>
            </p:nvSpPr>
            <p:spPr>
              <a:xfrm>
                <a:off x="6981406" y="3044323"/>
                <a:ext cx="25752" cy="74084"/>
              </a:xfrm>
              <a:custGeom>
                <a:avLst/>
                <a:gdLst/>
                <a:ahLst/>
                <a:cxnLst/>
                <a:rect l="l" t="t" r="r" b="b"/>
                <a:pathLst>
                  <a:path w="1194" h="3435" extrusionOk="0">
                    <a:moveTo>
                      <a:pt x="1194" y="3435"/>
                    </a:moveTo>
                    <a:lnTo>
                      <a:pt x="1194" y="3435"/>
                    </a:lnTo>
                    <a:lnTo>
                      <a:pt x="1194" y="3435"/>
                    </a:lnTo>
                    <a:lnTo>
                      <a:pt x="1194" y="3435"/>
                    </a:lnTo>
                    <a:close/>
                    <a:moveTo>
                      <a:pt x="412" y="0"/>
                    </a:moveTo>
                    <a:cubicBezTo>
                      <a:pt x="267" y="41"/>
                      <a:pt x="144" y="102"/>
                      <a:pt x="0" y="143"/>
                    </a:cubicBezTo>
                    <a:lnTo>
                      <a:pt x="0" y="143"/>
                    </a:lnTo>
                    <a:cubicBezTo>
                      <a:pt x="144" y="102"/>
                      <a:pt x="267" y="41"/>
                      <a:pt x="412" y="0"/>
                    </a:cubicBezTo>
                    <a:close/>
                  </a:path>
                </a:pathLst>
              </a:custGeom>
              <a:solidFill>
                <a:srgbClr val="CEBF9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1" name="Google Shape;5281;p49">
                <a:extLst>
                  <a:ext uri="{FF2B5EF4-FFF2-40B4-BE49-F238E27FC236}">
                    <a16:creationId xmlns:a16="http://schemas.microsoft.com/office/drawing/2014/main" id="{82952EC1-DD5E-A77F-1F13-D4D28037F59C}"/>
                  </a:ext>
                </a:extLst>
              </p:cNvPr>
              <p:cNvSpPr/>
              <p:nvPr/>
            </p:nvSpPr>
            <p:spPr>
              <a:xfrm>
                <a:off x="6969867" y="3044323"/>
                <a:ext cx="37290" cy="79002"/>
              </a:xfrm>
              <a:custGeom>
                <a:avLst/>
                <a:gdLst/>
                <a:ahLst/>
                <a:cxnLst/>
                <a:rect l="l" t="t" r="r" b="b"/>
                <a:pathLst>
                  <a:path w="1729" h="3663" extrusionOk="0">
                    <a:moveTo>
                      <a:pt x="947" y="0"/>
                    </a:moveTo>
                    <a:cubicBezTo>
                      <a:pt x="802" y="41"/>
                      <a:pt x="679" y="102"/>
                      <a:pt x="535" y="143"/>
                    </a:cubicBezTo>
                    <a:cubicBezTo>
                      <a:pt x="371" y="555"/>
                      <a:pt x="1" y="1605"/>
                      <a:pt x="349" y="2530"/>
                    </a:cubicBezTo>
                    <a:cubicBezTo>
                      <a:pt x="535" y="3024"/>
                      <a:pt x="884" y="3415"/>
                      <a:pt x="1399" y="3662"/>
                    </a:cubicBezTo>
                    <a:cubicBezTo>
                      <a:pt x="1523" y="3600"/>
                      <a:pt x="1625" y="3517"/>
                      <a:pt x="1729" y="3435"/>
                    </a:cubicBezTo>
                    <a:cubicBezTo>
                      <a:pt x="1707" y="3415"/>
                      <a:pt x="1687" y="3394"/>
                      <a:pt x="1646" y="3374"/>
                    </a:cubicBezTo>
                    <a:cubicBezTo>
                      <a:pt x="1172" y="3168"/>
                      <a:pt x="843" y="2839"/>
                      <a:pt x="700" y="2406"/>
                    </a:cubicBezTo>
                    <a:cubicBezTo>
                      <a:pt x="330" y="1399"/>
                      <a:pt x="925" y="165"/>
                      <a:pt x="925" y="143"/>
                    </a:cubicBezTo>
                    <a:cubicBezTo>
                      <a:pt x="947" y="102"/>
                      <a:pt x="967" y="41"/>
                      <a:pt x="94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2" name="Google Shape;5282;p49">
                <a:extLst>
                  <a:ext uri="{FF2B5EF4-FFF2-40B4-BE49-F238E27FC236}">
                    <a16:creationId xmlns:a16="http://schemas.microsoft.com/office/drawing/2014/main" id="{3FB59DEF-8ED4-B6C8-BD34-75B14BC2D2C2}"/>
                  </a:ext>
                </a:extLst>
              </p:cNvPr>
              <p:cNvSpPr/>
              <p:nvPr/>
            </p:nvSpPr>
            <p:spPr>
              <a:xfrm>
                <a:off x="6946790" y="3381941"/>
                <a:ext cx="8023" cy="5349"/>
              </a:xfrm>
              <a:custGeom>
                <a:avLst/>
                <a:gdLst/>
                <a:ahLst/>
                <a:cxnLst/>
                <a:rect l="l" t="t" r="r" b="b"/>
                <a:pathLst>
                  <a:path w="372" h="248" extrusionOk="0">
                    <a:moveTo>
                      <a:pt x="185" y="1"/>
                    </a:moveTo>
                    <a:cubicBezTo>
                      <a:pt x="103" y="1"/>
                      <a:pt x="21" y="63"/>
                      <a:pt x="1" y="165"/>
                    </a:cubicBezTo>
                    <a:lnTo>
                      <a:pt x="1" y="248"/>
                    </a:lnTo>
                    <a:lnTo>
                      <a:pt x="371" y="124"/>
                    </a:lnTo>
                    <a:cubicBezTo>
                      <a:pt x="350" y="63"/>
                      <a:pt x="289" y="22"/>
                      <a:pt x="226" y="1"/>
                    </a:cubicBez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3" name="Google Shape;5283;p49">
                <a:extLst>
                  <a:ext uri="{FF2B5EF4-FFF2-40B4-BE49-F238E27FC236}">
                    <a16:creationId xmlns:a16="http://schemas.microsoft.com/office/drawing/2014/main" id="{99F77851-A0DB-444A-8751-894F7ED81C3B}"/>
                  </a:ext>
                </a:extLst>
              </p:cNvPr>
              <p:cNvSpPr/>
              <p:nvPr/>
            </p:nvSpPr>
            <p:spPr>
              <a:xfrm>
                <a:off x="6945021" y="3384615"/>
                <a:ext cx="37722" cy="51050"/>
              </a:xfrm>
              <a:custGeom>
                <a:avLst/>
                <a:gdLst/>
                <a:ahLst/>
                <a:cxnLst/>
                <a:rect l="l" t="t" r="r" b="b"/>
                <a:pathLst>
                  <a:path w="1749" h="2367" extrusionOk="0">
                    <a:moveTo>
                      <a:pt x="453" y="0"/>
                    </a:moveTo>
                    <a:lnTo>
                      <a:pt x="83" y="124"/>
                    </a:lnTo>
                    <a:cubicBezTo>
                      <a:pt x="0" y="803"/>
                      <a:pt x="185" y="2058"/>
                      <a:pt x="1501" y="2367"/>
                    </a:cubicBezTo>
                    <a:lnTo>
                      <a:pt x="1543" y="2367"/>
                    </a:lnTo>
                    <a:cubicBezTo>
                      <a:pt x="1625" y="2367"/>
                      <a:pt x="1707" y="2304"/>
                      <a:pt x="1729" y="2222"/>
                    </a:cubicBezTo>
                    <a:cubicBezTo>
                      <a:pt x="1748" y="2120"/>
                      <a:pt x="1687" y="2016"/>
                      <a:pt x="1584" y="1997"/>
                    </a:cubicBezTo>
                    <a:cubicBezTo>
                      <a:pt x="206" y="1667"/>
                      <a:pt x="453" y="165"/>
                      <a:pt x="453" y="83"/>
                    </a:cubicBezTo>
                    <a:lnTo>
                      <a:pt x="45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4" name="Google Shape;5284;p49">
                <a:extLst>
                  <a:ext uri="{FF2B5EF4-FFF2-40B4-BE49-F238E27FC236}">
                    <a16:creationId xmlns:a16="http://schemas.microsoft.com/office/drawing/2014/main" id="{FBAD7062-0152-FDC5-C07B-C89C4E8A915E}"/>
                  </a:ext>
                </a:extLst>
              </p:cNvPr>
              <p:cNvSpPr/>
              <p:nvPr/>
            </p:nvSpPr>
            <p:spPr>
              <a:xfrm>
                <a:off x="7266248" y="1803588"/>
                <a:ext cx="54156" cy="49670"/>
              </a:xfrm>
              <a:custGeom>
                <a:avLst/>
                <a:gdLst/>
                <a:ahLst/>
                <a:cxnLst/>
                <a:rect l="l" t="t" r="r" b="b"/>
                <a:pathLst>
                  <a:path w="2511" h="2303" extrusionOk="0">
                    <a:moveTo>
                      <a:pt x="1151" y="0"/>
                    </a:moveTo>
                    <a:cubicBezTo>
                      <a:pt x="948" y="0"/>
                      <a:pt x="742" y="55"/>
                      <a:pt x="555" y="173"/>
                    </a:cubicBezTo>
                    <a:cubicBezTo>
                      <a:pt x="1" y="502"/>
                      <a:pt x="248" y="955"/>
                      <a:pt x="577" y="1509"/>
                    </a:cubicBezTo>
                    <a:cubicBezTo>
                      <a:pt x="827" y="1947"/>
                      <a:pt x="1054" y="2303"/>
                      <a:pt x="1392" y="2303"/>
                    </a:cubicBezTo>
                    <a:cubicBezTo>
                      <a:pt x="1499" y="2303"/>
                      <a:pt x="1616" y="2268"/>
                      <a:pt x="1749" y="2189"/>
                    </a:cubicBezTo>
                    <a:cubicBezTo>
                      <a:pt x="2305" y="1860"/>
                      <a:pt x="2511" y="1139"/>
                      <a:pt x="2181" y="584"/>
                    </a:cubicBezTo>
                    <a:cubicBezTo>
                      <a:pt x="1949" y="215"/>
                      <a:pt x="1553" y="0"/>
                      <a:pt x="115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5" name="Google Shape;5285;p49">
                <a:extLst>
                  <a:ext uri="{FF2B5EF4-FFF2-40B4-BE49-F238E27FC236}">
                    <a16:creationId xmlns:a16="http://schemas.microsoft.com/office/drawing/2014/main" id="{38FC79E3-3504-DAB8-C956-41E678A3F5F2}"/>
                  </a:ext>
                </a:extLst>
              </p:cNvPr>
              <p:cNvSpPr/>
              <p:nvPr/>
            </p:nvSpPr>
            <p:spPr>
              <a:xfrm>
                <a:off x="7263120" y="1800871"/>
                <a:ext cx="51956" cy="47729"/>
              </a:xfrm>
              <a:custGeom>
                <a:avLst/>
                <a:gdLst/>
                <a:ahLst/>
                <a:cxnLst/>
                <a:rect l="l" t="t" r="r" b="b"/>
                <a:pathLst>
                  <a:path w="2409" h="2213" extrusionOk="0">
                    <a:moveTo>
                      <a:pt x="1109" y="1"/>
                    </a:moveTo>
                    <a:cubicBezTo>
                      <a:pt x="913" y="1"/>
                      <a:pt x="715" y="51"/>
                      <a:pt x="536" y="154"/>
                    </a:cubicBezTo>
                    <a:cubicBezTo>
                      <a:pt x="1" y="463"/>
                      <a:pt x="248" y="916"/>
                      <a:pt x="557" y="1451"/>
                    </a:cubicBezTo>
                    <a:cubicBezTo>
                      <a:pt x="810" y="1862"/>
                      <a:pt x="1026" y="2212"/>
                      <a:pt x="1356" y="2212"/>
                    </a:cubicBezTo>
                    <a:cubicBezTo>
                      <a:pt x="1455" y="2212"/>
                      <a:pt x="1564" y="2180"/>
                      <a:pt x="1688" y="2109"/>
                    </a:cubicBezTo>
                    <a:cubicBezTo>
                      <a:pt x="2223" y="1780"/>
                      <a:pt x="2409" y="1100"/>
                      <a:pt x="2080" y="565"/>
                    </a:cubicBezTo>
                    <a:cubicBezTo>
                      <a:pt x="1874" y="197"/>
                      <a:pt x="1496" y="1"/>
                      <a:pt x="110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6" name="Google Shape;5286;p49">
                <a:extLst>
                  <a:ext uri="{FF2B5EF4-FFF2-40B4-BE49-F238E27FC236}">
                    <a16:creationId xmlns:a16="http://schemas.microsoft.com/office/drawing/2014/main" id="{E3A8B891-2272-24BC-61E2-3649B1AE1E51}"/>
                  </a:ext>
                </a:extLst>
              </p:cNvPr>
              <p:cNvSpPr/>
              <p:nvPr/>
            </p:nvSpPr>
            <p:spPr>
              <a:xfrm>
                <a:off x="7263120" y="1800828"/>
                <a:ext cx="44407" cy="47341"/>
              </a:xfrm>
              <a:custGeom>
                <a:avLst/>
                <a:gdLst/>
                <a:ahLst/>
                <a:cxnLst/>
                <a:rect l="l" t="t" r="r" b="b"/>
                <a:pathLst>
                  <a:path w="2059" h="2195" extrusionOk="0">
                    <a:moveTo>
                      <a:pt x="1113" y="0"/>
                    </a:moveTo>
                    <a:cubicBezTo>
                      <a:pt x="918" y="0"/>
                      <a:pt x="720" y="50"/>
                      <a:pt x="536" y="156"/>
                    </a:cubicBezTo>
                    <a:cubicBezTo>
                      <a:pt x="1" y="465"/>
                      <a:pt x="248" y="918"/>
                      <a:pt x="557" y="1453"/>
                    </a:cubicBezTo>
                    <a:cubicBezTo>
                      <a:pt x="797" y="1853"/>
                      <a:pt x="1017" y="2194"/>
                      <a:pt x="1332" y="2194"/>
                    </a:cubicBezTo>
                    <a:cubicBezTo>
                      <a:pt x="1341" y="2194"/>
                      <a:pt x="1350" y="2194"/>
                      <a:pt x="1359" y="2194"/>
                    </a:cubicBezTo>
                    <a:cubicBezTo>
                      <a:pt x="681" y="1659"/>
                      <a:pt x="516" y="1349"/>
                      <a:pt x="2058" y="507"/>
                    </a:cubicBezTo>
                    <a:cubicBezTo>
                      <a:pt x="1842" y="183"/>
                      <a:pt x="1484" y="0"/>
                      <a:pt x="111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7" name="Google Shape;5287;p49">
                <a:extLst>
                  <a:ext uri="{FF2B5EF4-FFF2-40B4-BE49-F238E27FC236}">
                    <a16:creationId xmlns:a16="http://schemas.microsoft.com/office/drawing/2014/main" id="{448F4C6E-C324-8468-A802-A2DB82E29FBB}"/>
                  </a:ext>
                </a:extLst>
              </p:cNvPr>
              <p:cNvSpPr/>
              <p:nvPr/>
            </p:nvSpPr>
            <p:spPr>
              <a:xfrm>
                <a:off x="7150905" y="1856148"/>
                <a:ext cx="54134" cy="49842"/>
              </a:xfrm>
              <a:custGeom>
                <a:avLst/>
                <a:gdLst/>
                <a:ahLst/>
                <a:cxnLst/>
                <a:rect l="l" t="t" r="r" b="b"/>
                <a:pathLst>
                  <a:path w="2510" h="2311" extrusionOk="0">
                    <a:moveTo>
                      <a:pt x="1170" y="0"/>
                    </a:moveTo>
                    <a:cubicBezTo>
                      <a:pt x="968" y="0"/>
                      <a:pt x="762" y="53"/>
                      <a:pt x="576" y="163"/>
                    </a:cubicBezTo>
                    <a:cubicBezTo>
                      <a:pt x="0" y="493"/>
                      <a:pt x="267" y="965"/>
                      <a:pt x="596" y="1521"/>
                    </a:cubicBezTo>
                    <a:cubicBezTo>
                      <a:pt x="848" y="1946"/>
                      <a:pt x="1064" y="2311"/>
                      <a:pt x="1410" y="2311"/>
                    </a:cubicBezTo>
                    <a:cubicBezTo>
                      <a:pt x="1516" y="2311"/>
                      <a:pt x="1634" y="2276"/>
                      <a:pt x="1769" y="2199"/>
                    </a:cubicBezTo>
                    <a:cubicBezTo>
                      <a:pt x="2324" y="1870"/>
                      <a:pt x="2510" y="1151"/>
                      <a:pt x="2181" y="575"/>
                    </a:cubicBezTo>
                    <a:cubicBezTo>
                      <a:pt x="1962" y="206"/>
                      <a:pt x="1571" y="0"/>
                      <a:pt x="117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8" name="Google Shape;5288;p49">
                <a:extLst>
                  <a:ext uri="{FF2B5EF4-FFF2-40B4-BE49-F238E27FC236}">
                    <a16:creationId xmlns:a16="http://schemas.microsoft.com/office/drawing/2014/main" id="{F7A65F54-F806-38B0-B481-31E45CA88448}"/>
                  </a:ext>
                </a:extLst>
              </p:cNvPr>
              <p:cNvSpPr/>
              <p:nvPr/>
            </p:nvSpPr>
            <p:spPr>
              <a:xfrm>
                <a:off x="7148230" y="1853323"/>
                <a:ext cx="51482" cy="47880"/>
              </a:xfrm>
              <a:custGeom>
                <a:avLst/>
                <a:gdLst/>
                <a:ahLst/>
                <a:cxnLst/>
                <a:rect l="l" t="t" r="r" b="b"/>
                <a:pathLst>
                  <a:path w="2387" h="2220" extrusionOk="0">
                    <a:moveTo>
                      <a:pt x="1096" y="1"/>
                    </a:moveTo>
                    <a:cubicBezTo>
                      <a:pt x="904" y="1"/>
                      <a:pt x="711" y="49"/>
                      <a:pt x="535" y="150"/>
                    </a:cubicBezTo>
                    <a:cubicBezTo>
                      <a:pt x="1" y="479"/>
                      <a:pt x="247" y="912"/>
                      <a:pt x="555" y="1466"/>
                    </a:cubicBezTo>
                    <a:cubicBezTo>
                      <a:pt x="790" y="1872"/>
                      <a:pt x="1000" y="2219"/>
                      <a:pt x="1322" y="2219"/>
                    </a:cubicBezTo>
                    <a:cubicBezTo>
                      <a:pt x="1424" y="2219"/>
                      <a:pt x="1537" y="2184"/>
                      <a:pt x="1666" y="2105"/>
                    </a:cubicBezTo>
                    <a:cubicBezTo>
                      <a:pt x="2222" y="1795"/>
                      <a:pt x="2387" y="1096"/>
                      <a:pt x="2078" y="561"/>
                    </a:cubicBezTo>
                    <a:cubicBezTo>
                      <a:pt x="1871" y="202"/>
                      <a:pt x="1487" y="1"/>
                      <a:pt x="109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9" name="Google Shape;5289;p49">
                <a:extLst>
                  <a:ext uri="{FF2B5EF4-FFF2-40B4-BE49-F238E27FC236}">
                    <a16:creationId xmlns:a16="http://schemas.microsoft.com/office/drawing/2014/main" id="{4A0AE0C1-D052-9D2A-BA73-C75D7E7FC880}"/>
                  </a:ext>
                </a:extLst>
              </p:cNvPr>
              <p:cNvSpPr/>
              <p:nvPr/>
            </p:nvSpPr>
            <p:spPr>
              <a:xfrm>
                <a:off x="7148230" y="1853474"/>
                <a:ext cx="43933" cy="47449"/>
              </a:xfrm>
              <a:custGeom>
                <a:avLst/>
                <a:gdLst/>
                <a:ahLst/>
                <a:cxnLst/>
                <a:rect l="l" t="t" r="r" b="b"/>
                <a:pathLst>
                  <a:path w="2037" h="2200" extrusionOk="0">
                    <a:moveTo>
                      <a:pt x="1080" y="1"/>
                    </a:moveTo>
                    <a:cubicBezTo>
                      <a:pt x="894" y="1"/>
                      <a:pt x="707" y="47"/>
                      <a:pt x="535" y="143"/>
                    </a:cubicBezTo>
                    <a:cubicBezTo>
                      <a:pt x="1" y="472"/>
                      <a:pt x="247" y="905"/>
                      <a:pt x="555" y="1459"/>
                    </a:cubicBezTo>
                    <a:cubicBezTo>
                      <a:pt x="802" y="1871"/>
                      <a:pt x="1008" y="2200"/>
                      <a:pt x="1358" y="2200"/>
                    </a:cubicBezTo>
                    <a:cubicBezTo>
                      <a:pt x="659" y="1645"/>
                      <a:pt x="514" y="1336"/>
                      <a:pt x="2036" y="513"/>
                    </a:cubicBezTo>
                    <a:cubicBezTo>
                      <a:pt x="1817" y="184"/>
                      <a:pt x="1451" y="1"/>
                      <a:pt x="10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0" name="Google Shape;5290;p49">
                <a:extLst>
                  <a:ext uri="{FF2B5EF4-FFF2-40B4-BE49-F238E27FC236}">
                    <a16:creationId xmlns:a16="http://schemas.microsoft.com/office/drawing/2014/main" id="{91222736-B31C-5179-B4DC-884268396F62}"/>
                  </a:ext>
                </a:extLst>
              </p:cNvPr>
              <p:cNvSpPr/>
              <p:nvPr/>
            </p:nvSpPr>
            <p:spPr>
              <a:xfrm>
                <a:off x="7019559" y="1918263"/>
                <a:ext cx="54156" cy="49842"/>
              </a:xfrm>
              <a:custGeom>
                <a:avLst/>
                <a:gdLst/>
                <a:ahLst/>
                <a:cxnLst/>
                <a:rect l="l" t="t" r="r" b="b"/>
                <a:pathLst>
                  <a:path w="2511" h="2311" extrusionOk="0">
                    <a:moveTo>
                      <a:pt x="1165" y="0"/>
                    </a:moveTo>
                    <a:cubicBezTo>
                      <a:pt x="959" y="0"/>
                      <a:pt x="749" y="53"/>
                      <a:pt x="555" y="164"/>
                    </a:cubicBezTo>
                    <a:cubicBezTo>
                      <a:pt x="1" y="493"/>
                      <a:pt x="267" y="945"/>
                      <a:pt x="596" y="1500"/>
                    </a:cubicBezTo>
                    <a:cubicBezTo>
                      <a:pt x="849" y="1941"/>
                      <a:pt x="1065" y="2310"/>
                      <a:pt x="1412" y="2310"/>
                    </a:cubicBezTo>
                    <a:cubicBezTo>
                      <a:pt x="1518" y="2310"/>
                      <a:pt x="1635" y="2276"/>
                      <a:pt x="1770" y="2199"/>
                    </a:cubicBezTo>
                    <a:cubicBezTo>
                      <a:pt x="2324" y="1850"/>
                      <a:pt x="2510" y="1130"/>
                      <a:pt x="2181" y="575"/>
                    </a:cubicBezTo>
                    <a:cubicBezTo>
                      <a:pt x="1963" y="206"/>
                      <a:pt x="1572" y="0"/>
                      <a:pt x="116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1" name="Google Shape;5291;p49">
                <a:extLst>
                  <a:ext uri="{FF2B5EF4-FFF2-40B4-BE49-F238E27FC236}">
                    <a16:creationId xmlns:a16="http://schemas.microsoft.com/office/drawing/2014/main" id="{A9C5977F-2ABB-59B0-2935-4EBF588408EE}"/>
                  </a:ext>
                </a:extLst>
              </p:cNvPr>
              <p:cNvSpPr/>
              <p:nvPr/>
            </p:nvSpPr>
            <p:spPr>
              <a:xfrm>
                <a:off x="7016906" y="1915351"/>
                <a:ext cx="51482" cy="47707"/>
              </a:xfrm>
              <a:custGeom>
                <a:avLst/>
                <a:gdLst/>
                <a:ahLst/>
                <a:cxnLst/>
                <a:rect l="l" t="t" r="r" b="b"/>
                <a:pathLst>
                  <a:path w="2387" h="2212" extrusionOk="0">
                    <a:moveTo>
                      <a:pt x="1103" y="0"/>
                    </a:moveTo>
                    <a:cubicBezTo>
                      <a:pt x="910" y="0"/>
                      <a:pt x="715" y="50"/>
                      <a:pt x="535" y="154"/>
                    </a:cubicBezTo>
                    <a:cubicBezTo>
                      <a:pt x="0" y="463"/>
                      <a:pt x="226" y="916"/>
                      <a:pt x="555" y="1451"/>
                    </a:cubicBezTo>
                    <a:cubicBezTo>
                      <a:pt x="793" y="1862"/>
                      <a:pt x="1005" y="2212"/>
                      <a:pt x="1334" y="2212"/>
                    </a:cubicBezTo>
                    <a:cubicBezTo>
                      <a:pt x="1433" y="2212"/>
                      <a:pt x="1542" y="2180"/>
                      <a:pt x="1666" y="2109"/>
                    </a:cubicBezTo>
                    <a:cubicBezTo>
                      <a:pt x="2201" y="1780"/>
                      <a:pt x="2387" y="1100"/>
                      <a:pt x="2077" y="565"/>
                    </a:cubicBezTo>
                    <a:cubicBezTo>
                      <a:pt x="1858" y="197"/>
                      <a:pt x="1486" y="0"/>
                      <a:pt x="110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2" name="Google Shape;5292;p49">
                <a:extLst>
                  <a:ext uri="{FF2B5EF4-FFF2-40B4-BE49-F238E27FC236}">
                    <a16:creationId xmlns:a16="http://schemas.microsoft.com/office/drawing/2014/main" id="{09C7F88C-3192-7608-C773-6E767EC22F8F}"/>
                  </a:ext>
                </a:extLst>
              </p:cNvPr>
              <p:cNvSpPr/>
              <p:nvPr/>
            </p:nvSpPr>
            <p:spPr>
              <a:xfrm>
                <a:off x="7016906" y="1915308"/>
                <a:ext cx="43933" cy="47319"/>
              </a:xfrm>
              <a:custGeom>
                <a:avLst/>
                <a:gdLst/>
                <a:ahLst/>
                <a:cxnLst/>
                <a:rect l="l" t="t" r="r" b="b"/>
                <a:pathLst>
                  <a:path w="2037" h="2194" extrusionOk="0">
                    <a:moveTo>
                      <a:pt x="1092" y="1"/>
                    </a:moveTo>
                    <a:cubicBezTo>
                      <a:pt x="902" y="1"/>
                      <a:pt x="710" y="51"/>
                      <a:pt x="535" y="156"/>
                    </a:cubicBezTo>
                    <a:cubicBezTo>
                      <a:pt x="0" y="465"/>
                      <a:pt x="226" y="918"/>
                      <a:pt x="555" y="1453"/>
                    </a:cubicBezTo>
                    <a:cubicBezTo>
                      <a:pt x="795" y="1853"/>
                      <a:pt x="996" y="2194"/>
                      <a:pt x="1330" y="2194"/>
                    </a:cubicBezTo>
                    <a:cubicBezTo>
                      <a:pt x="1339" y="2194"/>
                      <a:pt x="1348" y="2194"/>
                      <a:pt x="1358" y="2193"/>
                    </a:cubicBezTo>
                    <a:cubicBezTo>
                      <a:pt x="659" y="1658"/>
                      <a:pt x="494" y="1349"/>
                      <a:pt x="2036" y="526"/>
                    </a:cubicBezTo>
                    <a:cubicBezTo>
                      <a:pt x="1819" y="188"/>
                      <a:pt x="1459" y="1"/>
                      <a:pt x="109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3" name="Google Shape;5293;p49">
                <a:extLst>
                  <a:ext uri="{FF2B5EF4-FFF2-40B4-BE49-F238E27FC236}">
                    <a16:creationId xmlns:a16="http://schemas.microsoft.com/office/drawing/2014/main" id="{C1C59414-AFCB-9063-2A80-553657B65A84}"/>
                  </a:ext>
                </a:extLst>
              </p:cNvPr>
              <p:cNvSpPr/>
              <p:nvPr/>
            </p:nvSpPr>
            <p:spPr>
              <a:xfrm>
                <a:off x="7376716" y="1754522"/>
                <a:ext cx="54156" cy="49886"/>
              </a:xfrm>
              <a:custGeom>
                <a:avLst/>
                <a:gdLst/>
                <a:ahLst/>
                <a:cxnLst/>
                <a:rect l="l" t="t" r="r" b="b"/>
                <a:pathLst>
                  <a:path w="2511" h="2313" extrusionOk="0">
                    <a:moveTo>
                      <a:pt x="1165" y="1"/>
                    </a:moveTo>
                    <a:cubicBezTo>
                      <a:pt x="959" y="1"/>
                      <a:pt x="750" y="53"/>
                      <a:pt x="557" y="164"/>
                    </a:cubicBezTo>
                    <a:cubicBezTo>
                      <a:pt x="0" y="493"/>
                      <a:pt x="247" y="945"/>
                      <a:pt x="576" y="1521"/>
                    </a:cubicBezTo>
                    <a:cubicBezTo>
                      <a:pt x="829" y="1947"/>
                      <a:pt x="1056" y="2312"/>
                      <a:pt x="1399" y="2312"/>
                    </a:cubicBezTo>
                    <a:cubicBezTo>
                      <a:pt x="1504" y="2312"/>
                      <a:pt x="1620" y="2278"/>
                      <a:pt x="1750" y="2201"/>
                    </a:cubicBezTo>
                    <a:cubicBezTo>
                      <a:pt x="2326" y="1872"/>
                      <a:pt x="2510" y="1131"/>
                      <a:pt x="2181" y="575"/>
                    </a:cubicBezTo>
                    <a:cubicBezTo>
                      <a:pt x="1962" y="206"/>
                      <a:pt x="1571" y="1"/>
                      <a:pt x="116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4" name="Google Shape;5294;p49">
                <a:extLst>
                  <a:ext uri="{FF2B5EF4-FFF2-40B4-BE49-F238E27FC236}">
                    <a16:creationId xmlns:a16="http://schemas.microsoft.com/office/drawing/2014/main" id="{EEB07408-2E66-A764-EB78-086D8C73BB01}"/>
                  </a:ext>
                </a:extLst>
              </p:cNvPr>
              <p:cNvSpPr/>
              <p:nvPr/>
            </p:nvSpPr>
            <p:spPr>
              <a:xfrm>
                <a:off x="7373632" y="1751718"/>
                <a:ext cx="51913" cy="47621"/>
              </a:xfrm>
              <a:custGeom>
                <a:avLst/>
                <a:gdLst/>
                <a:ahLst/>
                <a:cxnLst/>
                <a:rect l="l" t="t" r="r" b="b"/>
                <a:pathLst>
                  <a:path w="2407" h="2208" extrusionOk="0">
                    <a:moveTo>
                      <a:pt x="1111" y="1"/>
                    </a:moveTo>
                    <a:cubicBezTo>
                      <a:pt x="922" y="1"/>
                      <a:pt x="730" y="49"/>
                      <a:pt x="555" y="150"/>
                    </a:cubicBezTo>
                    <a:cubicBezTo>
                      <a:pt x="0" y="480"/>
                      <a:pt x="247" y="911"/>
                      <a:pt x="576" y="1446"/>
                    </a:cubicBezTo>
                    <a:cubicBezTo>
                      <a:pt x="813" y="1857"/>
                      <a:pt x="1026" y="2207"/>
                      <a:pt x="1355" y="2207"/>
                    </a:cubicBezTo>
                    <a:cubicBezTo>
                      <a:pt x="1454" y="2207"/>
                      <a:pt x="1563" y="2176"/>
                      <a:pt x="1687" y="2104"/>
                    </a:cubicBezTo>
                    <a:cubicBezTo>
                      <a:pt x="2222" y="1796"/>
                      <a:pt x="2406" y="1097"/>
                      <a:pt x="2099" y="562"/>
                    </a:cubicBezTo>
                    <a:cubicBezTo>
                      <a:pt x="1878" y="202"/>
                      <a:pt x="1498" y="1"/>
                      <a:pt x="111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5" name="Google Shape;5295;p49">
                <a:extLst>
                  <a:ext uri="{FF2B5EF4-FFF2-40B4-BE49-F238E27FC236}">
                    <a16:creationId xmlns:a16="http://schemas.microsoft.com/office/drawing/2014/main" id="{BCEF46F1-EFB7-D4E0-B30F-BCA1FC4A6924}"/>
                  </a:ext>
                </a:extLst>
              </p:cNvPr>
              <p:cNvSpPr/>
              <p:nvPr/>
            </p:nvSpPr>
            <p:spPr>
              <a:xfrm>
                <a:off x="7373632" y="1751589"/>
                <a:ext cx="44386" cy="47750"/>
              </a:xfrm>
              <a:custGeom>
                <a:avLst/>
                <a:gdLst/>
                <a:ahLst/>
                <a:cxnLst/>
                <a:rect l="l" t="t" r="r" b="b"/>
                <a:pathLst>
                  <a:path w="2058" h="2214" extrusionOk="0">
                    <a:moveTo>
                      <a:pt x="1114" y="0"/>
                    </a:moveTo>
                    <a:cubicBezTo>
                      <a:pt x="924" y="0"/>
                      <a:pt x="731" y="51"/>
                      <a:pt x="555" y="156"/>
                    </a:cubicBezTo>
                    <a:cubicBezTo>
                      <a:pt x="0" y="486"/>
                      <a:pt x="247" y="917"/>
                      <a:pt x="576" y="1452"/>
                    </a:cubicBezTo>
                    <a:cubicBezTo>
                      <a:pt x="823" y="1884"/>
                      <a:pt x="1029" y="2214"/>
                      <a:pt x="1358" y="2214"/>
                    </a:cubicBezTo>
                    <a:cubicBezTo>
                      <a:pt x="678" y="1657"/>
                      <a:pt x="514" y="1350"/>
                      <a:pt x="2058" y="527"/>
                    </a:cubicBezTo>
                    <a:cubicBezTo>
                      <a:pt x="1841" y="187"/>
                      <a:pt x="1481" y="0"/>
                      <a:pt x="111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6" name="Google Shape;5296;p49">
                <a:extLst>
                  <a:ext uri="{FF2B5EF4-FFF2-40B4-BE49-F238E27FC236}">
                    <a16:creationId xmlns:a16="http://schemas.microsoft.com/office/drawing/2014/main" id="{B7D5E9F6-4D34-A243-0510-9E434893BAF4}"/>
                  </a:ext>
                </a:extLst>
              </p:cNvPr>
              <p:cNvSpPr/>
              <p:nvPr/>
            </p:nvSpPr>
            <p:spPr>
              <a:xfrm>
                <a:off x="6771511" y="2039947"/>
                <a:ext cx="54630" cy="49799"/>
              </a:xfrm>
              <a:custGeom>
                <a:avLst/>
                <a:gdLst/>
                <a:ahLst/>
                <a:cxnLst/>
                <a:rect l="l" t="t" r="r" b="b"/>
                <a:pathLst>
                  <a:path w="2533" h="2309" extrusionOk="0">
                    <a:moveTo>
                      <a:pt x="1173" y="1"/>
                    </a:moveTo>
                    <a:cubicBezTo>
                      <a:pt x="962" y="1"/>
                      <a:pt x="749" y="58"/>
                      <a:pt x="557" y="178"/>
                    </a:cubicBezTo>
                    <a:cubicBezTo>
                      <a:pt x="1" y="529"/>
                      <a:pt x="269" y="981"/>
                      <a:pt x="618" y="1536"/>
                    </a:cubicBezTo>
                    <a:cubicBezTo>
                      <a:pt x="884" y="1958"/>
                      <a:pt x="1114" y="2309"/>
                      <a:pt x="1453" y="2309"/>
                    </a:cubicBezTo>
                    <a:cubicBezTo>
                      <a:pt x="1560" y="2309"/>
                      <a:pt x="1678" y="2273"/>
                      <a:pt x="1811" y="2194"/>
                    </a:cubicBezTo>
                    <a:cubicBezTo>
                      <a:pt x="2368" y="1845"/>
                      <a:pt x="2532" y="1124"/>
                      <a:pt x="2182" y="570"/>
                    </a:cubicBezTo>
                    <a:cubicBezTo>
                      <a:pt x="1966" y="205"/>
                      <a:pt x="1574" y="1"/>
                      <a:pt x="117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7" name="Google Shape;5297;p49">
                <a:extLst>
                  <a:ext uri="{FF2B5EF4-FFF2-40B4-BE49-F238E27FC236}">
                    <a16:creationId xmlns:a16="http://schemas.microsoft.com/office/drawing/2014/main" id="{A0891600-06CF-A653-CA56-A16D15014F30}"/>
                  </a:ext>
                </a:extLst>
              </p:cNvPr>
              <p:cNvSpPr/>
              <p:nvPr/>
            </p:nvSpPr>
            <p:spPr>
              <a:xfrm>
                <a:off x="6768858" y="2037466"/>
                <a:ext cx="51956" cy="47492"/>
              </a:xfrm>
              <a:custGeom>
                <a:avLst/>
                <a:gdLst/>
                <a:ahLst/>
                <a:cxnLst/>
                <a:rect l="l" t="t" r="r" b="b"/>
                <a:pathLst>
                  <a:path w="2409" h="2202" extrusionOk="0">
                    <a:moveTo>
                      <a:pt x="1112" y="0"/>
                    </a:moveTo>
                    <a:cubicBezTo>
                      <a:pt x="908" y="0"/>
                      <a:pt x="702" y="55"/>
                      <a:pt x="516" y="170"/>
                    </a:cubicBezTo>
                    <a:cubicBezTo>
                      <a:pt x="0" y="499"/>
                      <a:pt x="247" y="932"/>
                      <a:pt x="577" y="1466"/>
                    </a:cubicBezTo>
                    <a:cubicBezTo>
                      <a:pt x="824" y="1869"/>
                      <a:pt x="1048" y="2201"/>
                      <a:pt x="1364" y="2201"/>
                    </a:cubicBezTo>
                    <a:cubicBezTo>
                      <a:pt x="1467" y="2201"/>
                      <a:pt x="1581" y="2165"/>
                      <a:pt x="1709" y="2084"/>
                    </a:cubicBezTo>
                    <a:cubicBezTo>
                      <a:pt x="2244" y="1754"/>
                      <a:pt x="2408" y="1055"/>
                      <a:pt x="2079" y="540"/>
                    </a:cubicBezTo>
                    <a:cubicBezTo>
                      <a:pt x="1865" y="191"/>
                      <a:pt x="1493" y="0"/>
                      <a:pt x="111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8" name="Google Shape;5298;p49">
                <a:extLst>
                  <a:ext uri="{FF2B5EF4-FFF2-40B4-BE49-F238E27FC236}">
                    <a16:creationId xmlns:a16="http://schemas.microsoft.com/office/drawing/2014/main" id="{04F3412E-943E-4DE4-148D-8BC4EF41FCF3}"/>
                  </a:ext>
                </a:extLst>
              </p:cNvPr>
              <p:cNvSpPr/>
              <p:nvPr/>
            </p:nvSpPr>
            <p:spPr>
              <a:xfrm>
                <a:off x="6768858" y="2037423"/>
                <a:ext cx="43955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2038" h="2189" extrusionOk="0">
                    <a:moveTo>
                      <a:pt x="1101" y="0"/>
                    </a:moveTo>
                    <a:cubicBezTo>
                      <a:pt x="900" y="0"/>
                      <a:pt x="698" y="55"/>
                      <a:pt x="516" y="172"/>
                    </a:cubicBezTo>
                    <a:cubicBezTo>
                      <a:pt x="0" y="501"/>
                      <a:pt x="247" y="934"/>
                      <a:pt x="577" y="1468"/>
                    </a:cubicBezTo>
                    <a:cubicBezTo>
                      <a:pt x="816" y="1867"/>
                      <a:pt x="1055" y="2189"/>
                      <a:pt x="1369" y="2189"/>
                    </a:cubicBezTo>
                    <a:cubicBezTo>
                      <a:pt x="1379" y="2189"/>
                      <a:pt x="1389" y="2188"/>
                      <a:pt x="1399" y="2188"/>
                    </a:cubicBezTo>
                    <a:cubicBezTo>
                      <a:pt x="700" y="1653"/>
                      <a:pt x="535" y="1365"/>
                      <a:pt x="2038" y="501"/>
                    </a:cubicBezTo>
                    <a:cubicBezTo>
                      <a:pt x="1825" y="182"/>
                      <a:pt x="1467" y="0"/>
                      <a:pt x="110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9" name="Google Shape;5299;p49">
                <a:extLst>
                  <a:ext uri="{FF2B5EF4-FFF2-40B4-BE49-F238E27FC236}">
                    <a16:creationId xmlns:a16="http://schemas.microsoft.com/office/drawing/2014/main" id="{53F1FEB8-DFCC-F94A-E985-91386C0AF464}"/>
                  </a:ext>
                </a:extLst>
              </p:cNvPr>
              <p:cNvSpPr/>
              <p:nvPr/>
            </p:nvSpPr>
            <p:spPr>
              <a:xfrm>
                <a:off x="6657936" y="2095418"/>
                <a:ext cx="54609" cy="49799"/>
              </a:xfrm>
              <a:custGeom>
                <a:avLst/>
                <a:gdLst/>
                <a:ahLst/>
                <a:cxnLst/>
                <a:rect l="l" t="t" r="r" b="b"/>
                <a:pathLst>
                  <a:path w="2532" h="2309" extrusionOk="0">
                    <a:moveTo>
                      <a:pt x="1169" y="0"/>
                    </a:moveTo>
                    <a:cubicBezTo>
                      <a:pt x="960" y="0"/>
                      <a:pt x="748" y="57"/>
                      <a:pt x="557" y="178"/>
                    </a:cubicBezTo>
                    <a:cubicBezTo>
                      <a:pt x="0" y="527"/>
                      <a:pt x="269" y="980"/>
                      <a:pt x="618" y="1536"/>
                    </a:cubicBezTo>
                    <a:cubicBezTo>
                      <a:pt x="868" y="1958"/>
                      <a:pt x="1106" y="2309"/>
                      <a:pt x="1450" y="2309"/>
                    </a:cubicBezTo>
                    <a:cubicBezTo>
                      <a:pt x="1558" y="2309"/>
                      <a:pt x="1678" y="2274"/>
                      <a:pt x="1811" y="2194"/>
                    </a:cubicBezTo>
                    <a:cubicBezTo>
                      <a:pt x="2346" y="1844"/>
                      <a:pt x="2532" y="1103"/>
                      <a:pt x="2181" y="568"/>
                    </a:cubicBezTo>
                    <a:cubicBezTo>
                      <a:pt x="1953" y="205"/>
                      <a:pt x="1565" y="0"/>
                      <a:pt x="116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0" name="Google Shape;5300;p49">
                <a:extLst>
                  <a:ext uri="{FF2B5EF4-FFF2-40B4-BE49-F238E27FC236}">
                    <a16:creationId xmlns:a16="http://schemas.microsoft.com/office/drawing/2014/main" id="{85ADF583-DAB1-AF06-C28E-E9CA1EF75D03}"/>
                  </a:ext>
                </a:extLst>
              </p:cNvPr>
              <p:cNvSpPr/>
              <p:nvPr/>
            </p:nvSpPr>
            <p:spPr>
              <a:xfrm>
                <a:off x="6654852" y="2092916"/>
                <a:ext cx="52366" cy="47470"/>
              </a:xfrm>
              <a:custGeom>
                <a:avLst/>
                <a:gdLst/>
                <a:ahLst/>
                <a:cxnLst/>
                <a:rect l="l" t="t" r="r" b="b"/>
                <a:pathLst>
                  <a:path w="2428" h="2201" extrusionOk="0">
                    <a:moveTo>
                      <a:pt x="1137" y="1"/>
                    </a:moveTo>
                    <a:cubicBezTo>
                      <a:pt x="931" y="1"/>
                      <a:pt x="723" y="55"/>
                      <a:pt x="535" y="171"/>
                    </a:cubicBezTo>
                    <a:cubicBezTo>
                      <a:pt x="0" y="500"/>
                      <a:pt x="267" y="931"/>
                      <a:pt x="596" y="1466"/>
                    </a:cubicBezTo>
                    <a:cubicBezTo>
                      <a:pt x="844" y="1869"/>
                      <a:pt x="1057" y="2201"/>
                      <a:pt x="1375" y="2201"/>
                    </a:cubicBezTo>
                    <a:cubicBezTo>
                      <a:pt x="1480" y="2201"/>
                      <a:pt x="1596" y="2165"/>
                      <a:pt x="1728" y="2083"/>
                    </a:cubicBezTo>
                    <a:cubicBezTo>
                      <a:pt x="2263" y="1754"/>
                      <a:pt x="2428" y="1055"/>
                      <a:pt x="2099" y="520"/>
                    </a:cubicBezTo>
                    <a:cubicBezTo>
                      <a:pt x="1885" y="187"/>
                      <a:pt x="1516" y="1"/>
                      <a:pt x="113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1" name="Google Shape;5301;p49">
                <a:extLst>
                  <a:ext uri="{FF2B5EF4-FFF2-40B4-BE49-F238E27FC236}">
                    <a16:creationId xmlns:a16="http://schemas.microsoft.com/office/drawing/2014/main" id="{DE0B9D04-89EF-D28D-DF94-9F0E25C886B5}"/>
                  </a:ext>
                </a:extLst>
              </p:cNvPr>
              <p:cNvSpPr/>
              <p:nvPr/>
            </p:nvSpPr>
            <p:spPr>
              <a:xfrm>
                <a:off x="6654852" y="2092873"/>
                <a:ext cx="44386" cy="47233"/>
              </a:xfrm>
              <a:custGeom>
                <a:avLst/>
                <a:gdLst/>
                <a:ahLst/>
                <a:cxnLst/>
                <a:rect l="l" t="t" r="r" b="b"/>
                <a:pathLst>
                  <a:path w="2058" h="2190" extrusionOk="0">
                    <a:moveTo>
                      <a:pt x="1121" y="1"/>
                    </a:moveTo>
                    <a:cubicBezTo>
                      <a:pt x="921" y="1"/>
                      <a:pt x="719" y="55"/>
                      <a:pt x="535" y="173"/>
                    </a:cubicBezTo>
                    <a:cubicBezTo>
                      <a:pt x="0" y="502"/>
                      <a:pt x="267" y="933"/>
                      <a:pt x="596" y="1468"/>
                    </a:cubicBezTo>
                    <a:cubicBezTo>
                      <a:pt x="836" y="1868"/>
                      <a:pt x="1057" y="2190"/>
                      <a:pt x="1371" y="2190"/>
                    </a:cubicBezTo>
                    <a:cubicBezTo>
                      <a:pt x="1380" y="2190"/>
                      <a:pt x="1390" y="2190"/>
                      <a:pt x="1399" y="2189"/>
                    </a:cubicBezTo>
                    <a:cubicBezTo>
                      <a:pt x="700" y="1654"/>
                      <a:pt x="535" y="1366"/>
                      <a:pt x="2057" y="481"/>
                    </a:cubicBezTo>
                    <a:cubicBezTo>
                      <a:pt x="1832" y="177"/>
                      <a:pt x="1480" y="1"/>
                      <a:pt x="112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2" name="Google Shape;5302;p49">
                <a:extLst>
                  <a:ext uri="{FF2B5EF4-FFF2-40B4-BE49-F238E27FC236}">
                    <a16:creationId xmlns:a16="http://schemas.microsoft.com/office/drawing/2014/main" id="{486238EC-BF53-B1E9-DBDE-E281B25E16D6}"/>
                  </a:ext>
                </a:extLst>
              </p:cNvPr>
              <p:cNvSpPr/>
              <p:nvPr/>
            </p:nvSpPr>
            <p:spPr>
              <a:xfrm>
                <a:off x="6527949" y="2160509"/>
                <a:ext cx="54587" cy="49735"/>
              </a:xfrm>
              <a:custGeom>
                <a:avLst/>
                <a:gdLst/>
                <a:ahLst/>
                <a:cxnLst/>
                <a:rect l="l" t="t" r="r" b="b"/>
                <a:pathLst>
                  <a:path w="2531" h="2306" extrusionOk="0">
                    <a:moveTo>
                      <a:pt x="1190" y="1"/>
                    </a:moveTo>
                    <a:cubicBezTo>
                      <a:pt x="973" y="1"/>
                      <a:pt x="753" y="60"/>
                      <a:pt x="555" y="184"/>
                    </a:cubicBezTo>
                    <a:cubicBezTo>
                      <a:pt x="1" y="534"/>
                      <a:pt x="267" y="987"/>
                      <a:pt x="618" y="1541"/>
                    </a:cubicBezTo>
                    <a:cubicBezTo>
                      <a:pt x="879" y="1959"/>
                      <a:pt x="1107" y="2306"/>
                      <a:pt x="1439" y="2306"/>
                    </a:cubicBezTo>
                    <a:cubicBezTo>
                      <a:pt x="1550" y="2306"/>
                      <a:pt x="1672" y="2267"/>
                      <a:pt x="1811" y="2180"/>
                    </a:cubicBezTo>
                    <a:cubicBezTo>
                      <a:pt x="2366" y="1851"/>
                      <a:pt x="2530" y="1110"/>
                      <a:pt x="2181" y="554"/>
                    </a:cubicBezTo>
                    <a:cubicBezTo>
                      <a:pt x="1969" y="196"/>
                      <a:pt x="1585" y="1"/>
                      <a:pt x="119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3" name="Google Shape;5303;p49">
                <a:extLst>
                  <a:ext uri="{FF2B5EF4-FFF2-40B4-BE49-F238E27FC236}">
                    <a16:creationId xmlns:a16="http://schemas.microsoft.com/office/drawing/2014/main" id="{74E12FC8-A252-8161-4295-A26AF215626B}"/>
                  </a:ext>
                </a:extLst>
              </p:cNvPr>
              <p:cNvSpPr/>
              <p:nvPr/>
            </p:nvSpPr>
            <p:spPr>
              <a:xfrm>
                <a:off x="6525296" y="2158115"/>
                <a:ext cx="51913" cy="47470"/>
              </a:xfrm>
              <a:custGeom>
                <a:avLst/>
                <a:gdLst/>
                <a:ahLst/>
                <a:cxnLst/>
                <a:rect l="l" t="t" r="r" b="b"/>
                <a:pathLst>
                  <a:path w="2407" h="2201" extrusionOk="0">
                    <a:moveTo>
                      <a:pt x="1115" y="1"/>
                    </a:moveTo>
                    <a:cubicBezTo>
                      <a:pt x="910" y="1"/>
                      <a:pt x="702" y="56"/>
                      <a:pt x="514" y="171"/>
                    </a:cubicBezTo>
                    <a:cubicBezTo>
                      <a:pt x="0" y="500"/>
                      <a:pt x="247" y="933"/>
                      <a:pt x="576" y="1468"/>
                    </a:cubicBezTo>
                    <a:cubicBezTo>
                      <a:pt x="826" y="1857"/>
                      <a:pt x="1051" y="2200"/>
                      <a:pt x="1370" y="2200"/>
                    </a:cubicBezTo>
                    <a:cubicBezTo>
                      <a:pt x="1471" y="2200"/>
                      <a:pt x="1582" y="2165"/>
                      <a:pt x="1707" y="2085"/>
                    </a:cubicBezTo>
                    <a:cubicBezTo>
                      <a:pt x="2242" y="1756"/>
                      <a:pt x="2406" y="1057"/>
                      <a:pt x="2077" y="522"/>
                    </a:cubicBezTo>
                    <a:cubicBezTo>
                      <a:pt x="1864" y="188"/>
                      <a:pt x="1494" y="1"/>
                      <a:pt x="11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4" name="Google Shape;5304;p49">
                <a:extLst>
                  <a:ext uri="{FF2B5EF4-FFF2-40B4-BE49-F238E27FC236}">
                    <a16:creationId xmlns:a16="http://schemas.microsoft.com/office/drawing/2014/main" id="{4B6AB352-B8CF-5410-DB13-59D4CBF455C0}"/>
                  </a:ext>
                </a:extLst>
              </p:cNvPr>
              <p:cNvSpPr/>
              <p:nvPr/>
            </p:nvSpPr>
            <p:spPr>
              <a:xfrm>
                <a:off x="6525296" y="2157985"/>
                <a:ext cx="43911" cy="47341"/>
              </a:xfrm>
              <a:custGeom>
                <a:avLst/>
                <a:gdLst/>
                <a:ahLst/>
                <a:cxnLst/>
                <a:rect l="l" t="t" r="r" b="b"/>
                <a:pathLst>
                  <a:path w="2036" h="2195" extrusionOk="0">
                    <a:moveTo>
                      <a:pt x="1118" y="0"/>
                    </a:moveTo>
                    <a:cubicBezTo>
                      <a:pt x="911" y="0"/>
                      <a:pt x="702" y="57"/>
                      <a:pt x="514" y="177"/>
                    </a:cubicBezTo>
                    <a:cubicBezTo>
                      <a:pt x="0" y="506"/>
                      <a:pt x="247" y="939"/>
                      <a:pt x="576" y="1474"/>
                    </a:cubicBezTo>
                    <a:cubicBezTo>
                      <a:pt x="815" y="1873"/>
                      <a:pt x="1055" y="2194"/>
                      <a:pt x="1369" y="2194"/>
                    </a:cubicBezTo>
                    <a:cubicBezTo>
                      <a:pt x="1379" y="2194"/>
                      <a:pt x="1389" y="2194"/>
                      <a:pt x="1399" y="2193"/>
                    </a:cubicBezTo>
                    <a:cubicBezTo>
                      <a:pt x="700" y="1658"/>
                      <a:pt x="535" y="1351"/>
                      <a:pt x="2036" y="487"/>
                    </a:cubicBezTo>
                    <a:cubicBezTo>
                      <a:pt x="1827" y="173"/>
                      <a:pt x="1477" y="0"/>
                      <a:pt x="111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5" name="Google Shape;5305;p49">
                <a:extLst>
                  <a:ext uri="{FF2B5EF4-FFF2-40B4-BE49-F238E27FC236}">
                    <a16:creationId xmlns:a16="http://schemas.microsoft.com/office/drawing/2014/main" id="{5D7B0944-E23B-C644-0550-4A2CA2F36D98}"/>
                  </a:ext>
                </a:extLst>
              </p:cNvPr>
              <p:cNvSpPr/>
              <p:nvPr/>
            </p:nvSpPr>
            <p:spPr>
              <a:xfrm>
                <a:off x="6881138" y="1988249"/>
                <a:ext cx="54566" cy="49605"/>
              </a:xfrm>
              <a:custGeom>
                <a:avLst/>
                <a:gdLst/>
                <a:ahLst/>
                <a:cxnLst/>
                <a:rect l="l" t="t" r="r" b="b"/>
                <a:pathLst>
                  <a:path w="2530" h="2300" extrusionOk="0">
                    <a:moveTo>
                      <a:pt x="1168" y="0"/>
                    </a:moveTo>
                    <a:cubicBezTo>
                      <a:pt x="959" y="0"/>
                      <a:pt x="747" y="55"/>
                      <a:pt x="555" y="169"/>
                    </a:cubicBezTo>
                    <a:cubicBezTo>
                      <a:pt x="0" y="518"/>
                      <a:pt x="267" y="970"/>
                      <a:pt x="617" y="1527"/>
                    </a:cubicBezTo>
                    <a:cubicBezTo>
                      <a:pt x="867" y="1948"/>
                      <a:pt x="1094" y="2299"/>
                      <a:pt x="1431" y="2299"/>
                    </a:cubicBezTo>
                    <a:cubicBezTo>
                      <a:pt x="1538" y="2299"/>
                      <a:pt x="1656" y="2264"/>
                      <a:pt x="1789" y="2185"/>
                    </a:cubicBezTo>
                    <a:cubicBezTo>
                      <a:pt x="2345" y="1834"/>
                      <a:pt x="2530" y="1115"/>
                      <a:pt x="2181" y="559"/>
                    </a:cubicBezTo>
                    <a:cubicBezTo>
                      <a:pt x="1951" y="196"/>
                      <a:pt x="1564" y="0"/>
                      <a:pt x="11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6" name="Google Shape;5306;p49">
                <a:extLst>
                  <a:ext uri="{FF2B5EF4-FFF2-40B4-BE49-F238E27FC236}">
                    <a16:creationId xmlns:a16="http://schemas.microsoft.com/office/drawing/2014/main" id="{CE5F2FB4-F615-3547-81F2-F63ADAE039A9}"/>
                  </a:ext>
                </a:extLst>
              </p:cNvPr>
              <p:cNvSpPr/>
              <p:nvPr/>
            </p:nvSpPr>
            <p:spPr>
              <a:xfrm>
                <a:off x="6878011" y="1985575"/>
                <a:ext cx="52366" cy="47449"/>
              </a:xfrm>
              <a:custGeom>
                <a:avLst/>
                <a:gdLst/>
                <a:ahLst/>
                <a:cxnLst/>
                <a:rect l="l" t="t" r="r" b="b"/>
                <a:pathLst>
                  <a:path w="2428" h="2200" extrusionOk="0">
                    <a:moveTo>
                      <a:pt x="1132" y="0"/>
                    </a:moveTo>
                    <a:cubicBezTo>
                      <a:pt x="928" y="0"/>
                      <a:pt x="722" y="55"/>
                      <a:pt x="535" y="169"/>
                    </a:cubicBezTo>
                    <a:cubicBezTo>
                      <a:pt x="0" y="499"/>
                      <a:pt x="269" y="930"/>
                      <a:pt x="598" y="1465"/>
                    </a:cubicBezTo>
                    <a:cubicBezTo>
                      <a:pt x="845" y="1867"/>
                      <a:pt x="1057" y="2200"/>
                      <a:pt x="1375" y="2200"/>
                    </a:cubicBezTo>
                    <a:cubicBezTo>
                      <a:pt x="1480" y="2200"/>
                      <a:pt x="1596" y="2163"/>
                      <a:pt x="1728" y="2082"/>
                    </a:cubicBezTo>
                    <a:cubicBezTo>
                      <a:pt x="2263" y="1753"/>
                      <a:pt x="2428" y="1053"/>
                      <a:pt x="2099" y="540"/>
                    </a:cubicBezTo>
                    <a:cubicBezTo>
                      <a:pt x="1884" y="191"/>
                      <a:pt x="1513" y="0"/>
                      <a:pt x="113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7" name="Google Shape;5307;p49">
                <a:extLst>
                  <a:ext uri="{FF2B5EF4-FFF2-40B4-BE49-F238E27FC236}">
                    <a16:creationId xmlns:a16="http://schemas.microsoft.com/office/drawing/2014/main" id="{2A027892-1920-0176-47EC-902CAE572608}"/>
                  </a:ext>
                </a:extLst>
              </p:cNvPr>
              <p:cNvSpPr/>
              <p:nvPr/>
            </p:nvSpPr>
            <p:spPr>
              <a:xfrm>
                <a:off x="6878011" y="1985532"/>
                <a:ext cx="44386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2058" h="2189" extrusionOk="0">
                    <a:moveTo>
                      <a:pt x="1116" y="0"/>
                    </a:moveTo>
                    <a:cubicBezTo>
                      <a:pt x="918" y="0"/>
                      <a:pt x="718" y="55"/>
                      <a:pt x="535" y="171"/>
                    </a:cubicBezTo>
                    <a:cubicBezTo>
                      <a:pt x="0" y="501"/>
                      <a:pt x="269" y="932"/>
                      <a:pt x="598" y="1467"/>
                    </a:cubicBezTo>
                    <a:cubicBezTo>
                      <a:pt x="837" y="1866"/>
                      <a:pt x="1057" y="2188"/>
                      <a:pt x="1371" y="2188"/>
                    </a:cubicBezTo>
                    <a:cubicBezTo>
                      <a:pt x="1380" y="2188"/>
                      <a:pt x="1390" y="2188"/>
                      <a:pt x="1399" y="2188"/>
                    </a:cubicBezTo>
                    <a:cubicBezTo>
                      <a:pt x="700" y="1672"/>
                      <a:pt x="535" y="1365"/>
                      <a:pt x="2057" y="501"/>
                    </a:cubicBezTo>
                    <a:cubicBezTo>
                      <a:pt x="1832" y="182"/>
                      <a:pt x="1478" y="0"/>
                      <a:pt x="111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8" name="Google Shape;5308;p49">
                <a:extLst>
                  <a:ext uri="{FF2B5EF4-FFF2-40B4-BE49-F238E27FC236}">
                    <a16:creationId xmlns:a16="http://schemas.microsoft.com/office/drawing/2014/main" id="{FB0E6AC4-8608-A44D-6596-87945DFB1A5F}"/>
                  </a:ext>
                </a:extLst>
              </p:cNvPr>
              <p:cNvSpPr/>
              <p:nvPr/>
            </p:nvSpPr>
            <p:spPr>
              <a:xfrm>
                <a:off x="6258614" y="2310489"/>
                <a:ext cx="54609" cy="49735"/>
              </a:xfrm>
              <a:custGeom>
                <a:avLst/>
                <a:gdLst/>
                <a:ahLst/>
                <a:cxnLst/>
                <a:rect l="l" t="t" r="r" b="b"/>
                <a:pathLst>
                  <a:path w="2532" h="2306" extrusionOk="0">
                    <a:moveTo>
                      <a:pt x="1171" y="0"/>
                    </a:moveTo>
                    <a:cubicBezTo>
                      <a:pt x="953" y="0"/>
                      <a:pt x="733" y="59"/>
                      <a:pt x="535" y="183"/>
                    </a:cubicBezTo>
                    <a:cubicBezTo>
                      <a:pt x="0" y="534"/>
                      <a:pt x="269" y="986"/>
                      <a:pt x="618" y="1541"/>
                    </a:cubicBezTo>
                    <a:cubicBezTo>
                      <a:pt x="881" y="1958"/>
                      <a:pt x="1108" y="2305"/>
                      <a:pt x="1440" y="2305"/>
                    </a:cubicBezTo>
                    <a:cubicBezTo>
                      <a:pt x="1550" y="2305"/>
                      <a:pt x="1672" y="2267"/>
                      <a:pt x="1811" y="2179"/>
                    </a:cubicBezTo>
                    <a:cubicBezTo>
                      <a:pt x="2367" y="1829"/>
                      <a:pt x="2532" y="1088"/>
                      <a:pt x="2181" y="553"/>
                    </a:cubicBezTo>
                    <a:cubicBezTo>
                      <a:pt x="1956" y="196"/>
                      <a:pt x="1568" y="0"/>
                      <a:pt x="117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9" name="Google Shape;5309;p49">
                <a:extLst>
                  <a:ext uri="{FF2B5EF4-FFF2-40B4-BE49-F238E27FC236}">
                    <a16:creationId xmlns:a16="http://schemas.microsoft.com/office/drawing/2014/main" id="{4EA9E109-DD82-ED98-7FA1-E453C30CC356}"/>
                  </a:ext>
                </a:extLst>
              </p:cNvPr>
              <p:cNvSpPr/>
              <p:nvPr/>
            </p:nvSpPr>
            <p:spPr>
              <a:xfrm>
                <a:off x="6255530" y="2307987"/>
                <a:ext cx="51913" cy="47556"/>
              </a:xfrm>
              <a:custGeom>
                <a:avLst/>
                <a:gdLst/>
                <a:ahLst/>
                <a:cxnLst/>
                <a:rect l="l" t="t" r="r" b="b"/>
                <a:pathLst>
                  <a:path w="2407" h="2205" extrusionOk="0">
                    <a:moveTo>
                      <a:pt x="1128" y="1"/>
                    </a:moveTo>
                    <a:cubicBezTo>
                      <a:pt x="919" y="1"/>
                      <a:pt x="706" y="58"/>
                      <a:pt x="514" y="176"/>
                    </a:cubicBezTo>
                    <a:cubicBezTo>
                      <a:pt x="0" y="505"/>
                      <a:pt x="247" y="938"/>
                      <a:pt x="596" y="1473"/>
                    </a:cubicBezTo>
                    <a:cubicBezTo>
                      <a:pt x="845" y="1862"/>
                      <a:pt x="1071" y="2204"/>
                      <a:pt x="1390" y="2204"/>
                    </a:cubicBezTo>
                    <a:cubicBezTo>
                      <a:pt x="1492" y="2204"/>
                      <a:pt x="1604" y="2169"/>
                      <a:pt x="1728" y="2090"/>
                    </a:cubicBezTo>
                    <a:cubicBezTo>
                      <a:pt x="2263" y="1739"/>
                      <a:pt x="2406" y="1040"/>
                      <a:pt x="2077" y="526"/>
                    </a:cubicBezTo>
                    <a:cubicBezTo>
                      <a:pt x="1866" y="183"/>
                      <a:pt x="1503" y="1"/>
                      <a:pt x="11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0" name="Google Shape;5310;p49">
                <a:extLst>
                  <a:ext uri="{FF2B5EF4-FFF2-40B4-BE49-F238E27FC236}">
                    <a16:creationId xmlns:a16="http://schemas.microsoft.com/office/drawing/2014/main" id="{8F41B722-8465-EEEF-64CE-329348C08F14}"/>
                  </a:ext>
                </a:extLst>
              </p:cNvPr>
              <p:cNvSpPr/>
              <p:nvPr/>
            </p:nvSpPr>
            <p:spPr>
              <a:xfrm>
                <a:off x="6255530" y="2307944"/>
                <a:ext cx="43933" cy="47341"/>
              </a:xfrm>
              <a:custGeom>
                <a:avLst/>
                <a:gdLst/>
                <a:ahLst/>
                <a:cxnLst/>
                <a:rect l="l" t="t" r="r" b="b"/>
                <a:pathLst>
                  <a:path w="2037" h="2195" extrusionOk="0">
                    <a:moveTo>
                      <a:pt x="1118" y="1"/>
                    </a:moveTo>
                    <a:cubicBezTo>
                      <a:pt x="911" y="1"/>
                      <a:pt x="702" y="58"/>
                      <a:pt x="514" y="178"/>
                    </a:cubicBezTo>
                    <a:cubicBezTo>
                      <a:pt x="0" y="507"/>
                      <a:pt x="247" y="940"/>
                      <a:pt x="596" y="1475"/>
                    </a:cubicBezTo>
                    <a:cubicBezTo>
                      <a:pt x="835" y="1873"/>
                      <a:pt x="1074" y="2195"/>
                      <a:pt x="1389" y="2195"/>
                    </a:cubicBezTo>
                    <a:cubicBezTo>
                      <a:pt x="1399" y="2195"/>
                      <a:pt x="1409" y="2194"/>
                      <a:pt x="1419" y="2194"/>
                    </a:cubicBezTo>
                    <a:cubicBezTo>
                      <a:pt x="700" y="1659"/>
                      <a:pt x="535" y="1371"/>
                      <a:pt x="2036" y="487"/>
                    </a:cubicBezTo>
                    <a:cubicBezTo>
                      <a:pt x="1827" y="173"/>
                      <a:pt x="1477" y="1"/>
                      <a:pt x="111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1" name="Google Shape;5311;p49">
                <a:extLst>
                  <a:ext uri="{FF2B5EF4-FFF2-40B4-BE49-F238E27FC236}">
                    <a16:creationId xmlns:a16="http://schemas.microsoft.com/office/drawing/2014/main" id="{2C4BB0FC-EF6F-8067-B8DC-F91D42DA53F9}"/>
                  </a:ext>
                </a:extLst>
              </p:cNvPr>
              <p:cNvSpPr/>
              <p:nvPr/>
            </p:nvSpPr>
            <p:spPr>
              <a:xfrm>
                <a:off x="6145492" y="2366824"/>
                <a:ext cx="54156" cy="49735"/>
              </a:xfrm>
              <a:custGeom>
                <a:avLst/>
                <a:gdLst/>
                <a:ahLst/>
                <a:cxnLst/>
                <a:rect l="l" t="t" r="r" b="b"/>
                <a:pathLst>
                  <a:path w="2511" h="2306" extrusionOk="0">
                    <a:moveTo>
                      <a:pt x="1165" y="0"/>
                    </a:moveTo>
                    <a:cubicBezTo>
                      <a:pt x="950" y="0"/>
                      <a:pt x="732" y="60"/>
                      <a:pt x="535" y="185"/>
                    </a:cubicBezTo>
                    <a:cubicBezTo>
                      <a:pt x="0" y="533"/>
                      <a:pt x="267" y="986"/>
                      <a:pt x="617" y="1542"/>
                    </a:cubicBezTo>
                    <a:cubicBezTo>
                      <a:pt x="879" y="1958"/>
                      <a:pt x="1106" y="2306"/>
                      <a:pt x="1438" y="2306"/>
                    </a:cubicBezTo>
                    <a:cubicBezTo>
                      <a:pt x="1549" y="2306"/>
                      <a:pt x="1672" y="2267"/>
                      <a:pt x="1811" y="2179"/>
                    </a:cubicBezTo>
                    <a:cubicBezTo>
                      <a:pt x="2365" y="1830"/>
                      <a:pt x="2510" y="1110"/>
                      <a:pt x="2160" y="555"/>
                    </a:cubicBezTo>
                    <a:cubicBezTo>
                      <a:pt x="1935" y="196"/>
                      <a:pt x="1555" y="0"/>
                      <a:pt x="116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2" name="Google Shape;5312;p49">
                <a:extLst>
                  <a:ext uri="{FF2B5EF4-FFF2-40B4-BE49-F238E27FC236}">
                    <a16:creationId xmlns:a16="http://schemas.microsoft.com/office/drawing/2014/main" id="{AFC88E85-1F52-ACFB-8B77-EED6BB38E838}"/>
                  </a:ext>
                </a:extLst>
              </p:cNvPr>
              <p:cNvSpPr/>
              <p:nvPr/>
            </p:nvSpPr>
            <p:spPr>
              <a:xfrm>
                <a:off x="6142365" y="2364343"/>
                <a:ext cx="51956" cy="47599"/>
              </a:xfrm>
              <a:custGeom>
                <a:avLst/>
                <a:gdLst/>
                <a:ahLst/>
                <a:cxnLst/>
                <a:rect l="l" t="t" r="r" b="b"/>
                <a:pathLst>
                  <a:path w="2409" h="2207" extrusionOk="0">
                    <a:moveTo>
                      <a:pt x="1131" y="1"/>
                    </a:moveTo>
                    <a:cubicBezTo>
                      <a:pt x="921" y="1"/>
                      <a:pt x="708" y="58"/>
                      <a:pt x="516" y="176"/>
                    </a:cubicBezTo>
                    <a:cubicBezTo>
                      <a:pt x="0" y="505"/>
                      <a:pt x="247" y="958"/>
                      <a:pt x="598" y="1471"/>
                    </a:cubicBezTo>
                    <a:cubicBezTo>
                      <a:pt x="846" y="1874"/>
                      <a:pt x="1070" y="2206"/>
                      <a:pt x="1384" y="2206"/>
                    </a:cubicBezTo>
                    <a:cubicBezTo>
                      <a:pt x="1488" y="2206"/>
                      <a:pt x="1601" y="2170"/>
                      <a:pt x="1729" y="2089"/>
                    </a:cubicBezTo>
                    <a:cubicBezTo>
                      <a:pt x="2263" y="1759"/>
                      <a:pt x="2408" y="1060"/>
                      <a:pt x="2079" y="525"/>
                    </a:cubicBezTo>
                    <a:cubicBezTo>
                      <a:pt x="1868" y="182"/>
                      <a:pt x="1506" y="1"/>
                      <a:pt x="113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3" name="Google Shape;5313;p49">
                <a:extLst>
                  <a:ext uri="{FF2B5EF4-FFF2-40B4-BE49-F238E27FC236}">
                    <a16:creationId xmlns:a16="http://schemas.microsoft.com/office/drawing/2014/main" id="{FAA4094B-EA00-C804-CF3A-A0A1859E8FA9}"/>
                  </a:ext>
                </a:extLst>
              </p:cNvPr>
              <p:cNvSpPr/>
              <p:nvPr/>
            </p:nvSpPr>
            <p:spPr>
              <a:xfrm>
                <a:off x="6142365" y="2364300"/>
                <a:ext cx="43955" cy="47362"/>
              </a:xfrm>
              <a:custGeom>
                <a:avLst/>
                <a:gdLst/>
                <a:ahLst/>
                <a:cxnLst/>
                <a:rect l="l" t="t" r="r" b="b"/>
                <a:pathLst>
                  <a:path w="2038" h="2196" extrusionOk="0">
                    <a:moveTo>
                      <a:pt x="1115" y="1"/>
                    </a:moveTo>
                    <a:cubicBezTo>
                      <a:pt x="911" y="1"/>
                      <a:pt x="703" y="58"/>
                      <a:pt x="516" y="178"/>
                    </a:cubicBezTo>
                    <a:cubicBezTo>
                      <a:pt x="0" y="507"/>
                      <a:pt x="247" y="960"/>
                      <a:pt x="598" y="1473"/>
                    </a:cubicBezTo>
                    <a:cubicBezTo>
                      <a:pt x="838" y="1873"/>
                      <a:pt x="1057" y="2195"/>
                      <a:pt x="1391" y="2195"/>
                    </a:cubicBezTo>
                    <a:cubicBezTo>
                      <a:pt x="1401" y="2195"/>
                      <a:pt x="1411" y="2195"/>
                      <a:pt x="1421" y="2194"/>
                    </a:cubicBezTo>
                    <a:cubicBezTo>
                      <a:pt x="700" y="1679"/>
                      <a:pt x="535" y="1371"/>
                      <a:pt x="2038" y="486"/>
                    </a:cubicBezTo>
                    <a:cubicBezTo>
                      <a:pt x="1816" y="173"/>
                      <a:pt x="1469" y="1"/>
                      <a:pt x="111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4" name="Google Shape;5314;p49">
                <a:extLst>
                  <a:ext uri="{FF2B5EF4-FFF2-40B4-BE49-F238E27FC236}">
                    <a16:creationId xmlns:a16="http://schemas.microsoft.com/office/drawing/2014/main" id="{0D43C577-6ECF-2637-4FF3-AF70464A163C}"/>
                  </a:ext>
                </a:extLst>
              </p:cNvPr>
              <p:cNvSpPr/>
              <p:nvPr/>
            </p:nvSpPr>
            <p:spPr>
              <a:xfrm>
                <a:off x="6015936" y="2433381"/>
                <a:ext cx="54566" cy="49735"/>
              </a:xfrm>
              <a:custGeom>
                <a:avLst/>
                <a:gdLst/>
                <a:ahLst/>
                <a:cxnLst/>
                <a:rect l="l" t="t" r="r" b="b"/>
                <a:pathLst>
                  <a:path w="2530" h="2306" extrusionOk="0">
                    <a:moveTo>
                      <a:pt x="1186" y="0"/>
                    </a:moveTo>
                    <a:cubicBezTo>
                      <a:pt x="971" y="0"/>
                      <a:pt x="753" y="60"/>
                      <a:pt x="555" y="184"/>
                    </a:cubicBezTo>
                    <a:cubicBezTo>
                      <a:pt x="0" y="533"/>
                      <a:pt x="267" y="986"/>
                      <a:pt x="617" y="1542"/>
                    </a:cubicBezTo>
                    <a:cubicBezTo>
                      <a:pt x="879" y="1958"/>
                      <a:pt x="1118" y="2305"/>
                      <a:pt x="1456" y="2305"/>
                    </a:cubicBezTo>
                    <a:cubicBezTo>
                      <a:pt x="1568" y="2305"/>
                      <a:pt x="1692" y="2267"/>
                      <a:pt x="1830" y="2179"/>
                    </a:cubicBezTo>
                    <a:cubicBezTo>
                      <a:pt x="2365" y="1830"/>
                      <a:pt x="2530" y="1109"/>
                      <a:pt x="2181" y="555"/>
                    </a:cubicBezTo>
                    <a:cubicBezTo>
                      <a:pt x="1955" y="196"/>
                      <a:pt x="1576" y="0"/>
                      <a:pt x="118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5" name="Google Shape;5315;p49">
                <a:extLst>
                  <a:ext uri="{FF2B5EF4-FFF2-40B4-BE49-F238E27FC236}">
                    <a16:creationId xmlns:a16="http://schemas.microsoft.com/office/drawing/2014/main" id="{191E73CF-2EB1-BFB3-F314-0619FC424342}"/>
                  </a:ext>
                </a:extLst>
              </p:cNvPr>
              <p:cNvSpPr/>
              <p:nvPr/>
            </p:nvSpPr>
            <p:spPr>
              <a:xfrm>
                <a:off x="6013262" y="2430901"/>
                <a:ext cx="51913" cy="47535"/>
              </a:xfrm>
              <a:custGeom>
                <a:avLst/>
                <a:gdLst/>
                <a:ahLst/>
                <a:cxnLst/>
                <a:rect l="l" t="t" r="r" b="b"/>
                <a:pathLst>
                  <a:path w="2407" h="2204" extrusionOk="0">
                    <a:moveTo>
                      <a:pt x="1130" y="0"/>
                    </a:moveTo>
                    <a:cubicBezTo>
                      <a:pt x="920" y="0"/>
                      <a:pt x="707" y="58"/>
                      <a:pt x="514" y="176"/>
                    </a:cubicBezTo>
                    <a:cubicBezTo>
                      <a:pt x="1" y="505"/>
                      <a:pt x="248" y="936"/>
                      <a:pt x="577" y="1471"/>
                    </a:cubicBezTo>
                    <a:cubicBezTo>
                      <a:pt x="841" y="1861"/>
                      <a:pt x="1059" y="2203"/>
                      <a:pt x="1382" y="2203"/>
                    </a:cubicBezTo>
                    <a:cubicBezTo>
                      <a:pt x="1485" y="2203"/>
                      <a:pt x="1599" y="2168"/>
                      <a:pt x="1729" y="2088"/>
                    </a:cubicBezTo>
                    <a:cubicBezTo>
                      <a:pt x="2264" y="1739"/>
                      <a:pt x="2407" y="1040"/>
                      <a:pt x="2078" y="525"/>
                    </a:cubicBezTo>
                    <a:cubicBezTo>
                      <a:pt x="1867" y="182"/>
                      <a:pt x="1504" y="0"/>
                      <a:pt x="113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6" name="Google Shape;5316;p49">
                <a:extLst>
                  <a:ext uri="{FF2B5EF4-FFF2-40B4-BE49-F238E27FC236}">
                    <a16:creationId xmlns:a16="http://schemas.microsoft.com/office/drawing/2014/main" id="{BB91AA95-70FC-5282-F232-10F59734A748}"/>
                  </a:ext>
                </a:extLst>
              </p:cNvPr>
              <p:cNvSpPr/>
              <p:nvPr/>
            </p:nvSpPr>
            <p:spPr>
              <a:xfrm>
                <a:off x="6013262" y="2430857"/>
                <a:ext cx="43933" cy="47341"/>
              </a:xfrm>
              <a:custGeom>
                <a:avLst/>
                <a:gdLst/>
                <a:ahLst/>
                <a:cxnLst/>
                <a:rect l="l" t="t" r="r" b="b"/>
                <a:pathLst>
                  <a:path w="2037" h="2195" extrusionOk="0">
                    <a:moveTo>
                      <a:pt x="1115" y="0"/>
                    </a:moveTo>
                    <a:cubicBezTo>
                      <a:pt x="910" y="0"/>
                      <a:pt x="703" y="58"/>
                      <a:pt x="514" y="178"/>
                    </a:cubicBezTo>
                    <a:cubicBezTo>
                      <a:pt x="1" y="507"/>
                      <a:pt x="248" y="938"/>
                      <a:pt x="577" y="1473"/>
                    </a:cubicBezTo>
                    <a:cubicBezTo>
                      <a:pt x="836" y="1873"/>
                      <a:pt x="1058" y="2195"/>
                      <a:pt x="1372" y="2195"/>
                    </a:cubicBezTo>
                    <a:cubicBezTo>
                      <a:pt x="1381" y="2195"/>
                      <a:pt x="1390" y="2195"/>
                      <a:pt x="1400" y="2194"/>
                    </a:cubicBezTo>
                    <a:cubicBezTo>
                      <a:pt x="700" y="1659"/>
                      <a:pt x="536" y="1371"/>
                      <a:pt x="2037" y="486"/>
                    </a:cubicBezTo>
                    <a:cubicBezTo>
                      <a:pt x="1815" y="173"/>
                      <a:pt x="1469" y="0"/>
                      <a:pt x="111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7" name="Google Shape;5317;p49">
                <a:extLst>
                  <a:ext uri="{FF2B5EF4-FFF2-40B4-BE49-F238E27FC236}">
                    <a16:creationId xmlns:a16="http://schemas.microsoft.com/office/drawing/2014/main" id="{65376937-D016-8D21-F3BA-E66B8A2B3D9C}"/>
                  </a:ext>
                </a:extLst>
              </p:cNvPr>
              <p:cNvSpPr/>
              <p:nvPr/>
            </p:nvSpPr>
            <p:spPr>
              <a:xfrm>
                <a:off x="6367336" y="2257670"/>
                <a:ext cx="54566" cy="49692"/>
              </a:xfrm>
              <a:custGeom>
                <a:avLst/>
                <a:gdLst/>
                <a:ahLst/>
                <a:cxnLst/>
                <a:rect l="l" t="t" r="r" b="b"/>
                <a:pathLst>
                  <a:path w="2530" h="2304" extrusionOk="0">
                    <a:moveTo>
                      <a:pt x="1186" y="1"/>
                    </a:moveTo>
                    <a:cubicBezTo>
                      <a:pt x="971" y="1"/>
                      <a:pt x="753" y="60"/>
                      <a:pt x="555" y="185"/>
                    </a:cubicBezTo>
                    <a:cubicBezTo>
                      <a:pt x="0" y="534"/>
                      <a:pt x="267" y="986"/>
                      <a:pt x="618" y="1543"/>
                    </a:cubicBezTo>
                    <a:cubicBezTo>
                      <a:pt x="881" y="1946"/>
                      <a:pt x="1122" y="2303"/>
                      <a:pt x="1454" y="2303"/>
                    </a:cubicBezTo>
                    <a:cubicBezTo>
                      <a:pt x="1562" y="2303"/>
                      <a:pt x="1680" y="2265"/>
                      <a:pt x="1811" y="2180"/>
                    </a:cubicBezTo>
                    <a:cubicBezTo>
                      <a:pt x="2365" y="1831"/>
                      <a:pt x="2530" y="1090"/>
                      <a:pt x="2181" y="555"/>
                    </a:cubicBezTo>
                    <a:cubicBezTo>
                      <a:pt x="1955" y="197"/>
                      <a:pt x="1576" y="1"/>
                      <a:pt x="118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8" name="Google Shape;5318;p49">
                <a:extLst>
                  <a:ext uri="{FF2B5EF4-FFF2-40B4-BE49-F238E27FC236}">
                    <a16:creationId xmlns:a16="http://schemas.microsoft.com/office/drawing/2014/main" id="{604AE6CF-2F3A-2B30-73EC-09A1FB63B007}"/>
                  </a:ext>
                </a:extLst>
              </p:cNvPr>
              <p:cNvSpPr/>
              <p:nvPr/>
            </p:nvSpPr>
            <p:spPr>
              <a:xfrm>
                <a:off x="6364208" y="2254974"/>
                <a:ext cx="52387" cy="47578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2206" extrusionOk="0">
                    <a:moveTo>
                      <a:pt x="1140" y="0"/>
                    </a:moveTo>
                    <a:cubicBezTo>
                      <a:pt x="932" y="0"/>
                      <a:pt x="721" y="60"/>
                      <a:pt x="535" y="186"/>
                    </a:cubicBezTo>
                    <a:cubicBezTo>
                      <a:pt x="1" y="516"/>
                      <a:pt x="269" y="947"/>
                      <a:pt x="598" y="1482"/>
                    </a:cubicBezTo>
                    <a:cubicBezTo>
                      <a:pt x="844" y="1867"/>
                      <a:pt x="1067" y="2205"/>
                      <a:pt x="1388" y="2205"/>
                    </a:cubicBezTo>
                    <a:cubicBezTo>
                      <a:pt x="1496" y="2205"/>
                      <a:pt x="1615" y="2167"/>
                      <a:pt x="1750" y="2079"/>
                    </a:cubicBezTo>
                    <a:cubicBezTo>
                      <a:pt x="2264" y="1750"/>
                      <a:pt x="2428" y="1050"/>
                      <a:pt x="2099" y="516"/>
                    </a:cubicBezTo>
                    <a:cubicBezTo>
                      <a:pt x="1876" y="186"/>
                      <a:pt x="1510" y="0"/>
                      <a:pt x="114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9" name="Google Shape;5319;p49">
                <a:extLst>
                  <a:ext uri="{FF2B5EF4-FFF2-40B4-BE49-F238E27FC236}">
                    <a16:creationId xmlns:a16="http://schemas.microsoft.com/office/drawing/2014/main" id="{EC32B975-A72F-9F2B-AE33-9D23BB8FBCD7}"/>
                  </a:ext>
                </a:extLst>
              </p:cNvPr>
              <p:cNvSpPr/>
              <p:nvPr/>
            </p:nvSpPr>
            <p:spPr>
              <a:xfrm>
                <a:off x="6364208" y="2255147"/>
                <a:ext cx="44386" cy="47362"/>
              </a:xfrm>
              <a:custGeom>
                <a:avLst/>
                <a:gdLst/>
                <a:ahLst/>
                <a:cxnLst/>
                <a:rect l="l" t="t" r="r" b="b"/>
                <a:pathLst>
                  <a:path w="2058" h="2196" extrusionOk="0">
                    <a:moveTo>
                      <a:pt x="1136" y="1"/>
                    </a:moveTo>
                    <a:cubicBezTo>
                      <a:pt x="931" y="1"/>
                      <a:pt x="724" y="58"/>
                      <a:pt x="535" y="178"/>
                    </a:cubicBezTo>
                    <a:cubicBezTo>
                      <a:pt x="1" y="508"/>
                      <a:pt x="269" y="939"/>
                      <a:pt x="598" y="1474"/>
                    </a:cubicBezTo>
                    <a:cubicBezTo>
                      <a:pt x="857" y="1855"/>
                      <a:pt x="1079" y="2195"/>
                      <a:pt x="1394" y="2195"/>
                    </a:cubicBezTo>
                    <a:cubicBezTo>
                      <a:pt x="1403" y="2195"/>
                      <a:pt x="1412" y="2195"/>
                      <a:pt x="1421" y="2194"/>
                    </a:cubicBezTo>
                    <a:cubicBezTo>
                      <a:pt x="721" y="1660"/>
                      <a:pt x="557" y="1350"/>
                      <a:pt x="2058" y="486"/>
                    </a:cubicBezTo>
                    <a:cubicBezTo>
                      <a:pt x="1837" y="173"/>
                      <a:pt x="1491" y="1"/>
                      <a:pt x="113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0" name="Google Shape;5320;p49">
                <a:extLst>
                  <a:ext uri="{FF2B5EF4-FFF2-40B4-BE49-F238E27FC236}">
                    <a16:creationId xmlns:a16="http://schemas.microsoft.com/office/drawing/2014/main" id="{66B816AB-AB4C-A907-56BF-229C4BD4FFC0}"/>
                  </a:ext>
                </a:extLst>
              </p:cNvPr>
              <p:cNvSpPr/>
              <p:nvPr/>
            </p:nvSpPr>
            <p:spPr>
              <a:xfrm>
                <a:off x="5772332" y="2563778"/>
                <a:ext cx="55040" cy="49605"/>
              </a:xfrm>
              <a:custGeom>
                <a:avLst/>
                <a:gdLst/>
                <a:ahLst/>
                <a:cxnLst/>
                <a:rect l="l" t="t" r="r" b="b"/>
                <a:pathLst>
                  <a:path w="2552" h="2300" extrusionOk="0">
                    <a:moveTo>
                      <a:pt x="1217" y="1"/>
                    </a:moveTo>
                    <a:cubicBezTo>
                      <a:pt x="989" y="1"/>
                      <a:pt x="758" y="67"/>
                      <a:pt x="557" y="206"/>
                    </a:cubicBezTo>
                    <a:cubicBezTo>
                      <a:pt x="0" y="557"/>
                      <a:pt x="288" y="1010"/>
                      <a:pt x="659" y="1544"/>
                    </a:cubicBezTo>
                    <a:cubicBezTo>
                      <a:pt x="918" y="1955"/>
                      <a:pt x="1155" y="2300"/>
                      <a:pt x="1486" y="2300"/>
                    </a:cubicBezTo>
                    <a:cubicBezTo>
                      <a:pt x="1602" y="2300"/>
                      <a:pt x="1729" y="2257"/>
                      <a:pt x="1873" y="2162"/>
                    </a:cubicBezTo>
                    <a:cubicBezTo>
                      <a:pt x="2408" y="1791"/>
                      <a:pt x="2551" y="1070"/>
                      <a:pt x="2181" y="516"/>
                    </a:cubicBezTo>
                    <a:cubicBezTo>
                      <a:pt x="1963" y="182"/>
                      <a:pt x="1594" y="1"/>
                      <a:pt x="121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1" name="Google Shape;5321;p49">
                <a:extLst>
                  <a:ext uri="{FF2B5EF4-FFF2-40B4-BE49-F238E27FC236}">
                    <a16:creationId xmlns:a16="http://schemas.microsoft.com/office/drawing/2014/main" id="{A3CBEB38-6894-A52D-066A-62F149614DCB}"/>
                  </a:ext>
                </a:extLst>
              </p:cNvPr>
              <p:cNvSpPr/>
              <p:nvPr/>
            </p:nvSpPr>
            <p:spPr>
              <a:xfrm>
                <a:off x="5769247" y="2561427"/>
                <a:ext cx="52797" cy="47341"/>
              </a:xfrm>
              <a:custGeom>
                <a:avLst/>
                <a:gdLst/>
                <a:ahLst/>
                <a:cxnLst/>
                <a:rect l="l" t="t" r="r" b="b"/>
                <a:pathLst>
                  <a:path w="2448" h="2195" extrusionOk="0">
                    <a:moveTo>
                      <a:pt x="1157" y="1"/>
                    </a:moveTo>
                    <a:cubicBezTo>
                      <a:pt x="942" y="1"/>
                      <a:pt x="726" y="62"/>
                      <a:pt x="535" y="192"/>
                    </a:cubicBezTo>
                    <a:cubicBezTo>
                      <a:pt x="0" y="543"/>
                      <a:pt x="288" y="954"/>
                      <a:pt x="617" y="1489"/>
                    </a:cubicBezTo>
                    <a:cubicBezTo>
                      <a:pt x="876" y="1870"/>
                      <a:pt x="1113" y="2194"/>
                      <a:pt x="1428" y="2194"/>
                    </a:cubicBezTo>
                    <a:cubicBezTo>
                      <a:pt x="1537" y="2194"/>
                      <a:pt x="1656" y="2155"/>
                      <a:pt x="1789" y="2065"/>
                    </a:cubicBezTo>
                    <a:cubicBezTo>
                      <a:pt x="2304" y="1714"/>
                      <a:pt x="2447" y="1015"/>
                      <a:pt x="2098" y="501"/>
                    </a:cubicBezTo>
                    <a:cubicBezTo>
                      <a:pt x="1878" y="178"/>
                      <a:pt x="1520" y="1"/>
                      <a:pt x="115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2" name="Google Shape;5322;p49">
                <a:extLst>
                  <a:ext uri="{FF2B5EF4-FFF2-40B4-BE49-F238E27FC236}">
                    <a16:creationId xmlns:a16="http://schemas.microsoft.com/office/drawing/2014/main" id="{77529B4A-B387-945B-5E82-3AA63804C091}"/>
                  </a:ext>
                </a:extLst>
              </p:cNvPr>
              <p:cNvSpPr/>
              <p:nvPr/>
            </p:nvSpPr>
            <p:spPr>
              <a:xfrm>
                <a:off x="5769247" y="2561384"/>
                <a:ext cx="44386" cy="47276"/>
              </a:xfrm>
              <a:custGeom>
                <a:avLst/>
                <a:gdLst/>
                <a:ahLst/>
                <a:cxnLst/>
                <a:rect l="l" t="t" r="r" b="b"/>
                <a:pathLst>
                  <a:path w="2058" h="2192" extrusionOk="0">
                    <a:moveTo>
                      <a:pt x="1146" y="1"/>
                    </a:moveTo>
                    <a:cubicBezTo>
                      <a:pt x="934" y="1"/>
                      <a:pt x="722" y="62"/>
                      <a:pt x="535" y="194"/>
                    </a:cubicBezTo>
                    <a:cubicBezTo>
                      <a:pt x="0" y="545"/>
                      <a:pt x="288" y="956"/>
                      <a:pt x="617" y="1491"/>
                    </a:cubicBezTo>
                    <a:cubicBezTo>
                      <a:pt x="876" y="1870"/>
                      <a:pt x="1117" y="2191"/>
                      <a:pt x="1432" y="2191"/>
                    </a:cubicBezTo>
                    <a:cubicBezTo>
                      <a:pt x="1441" y="2191"/>
                      <a:pt x="1450" y="2191"/>
                      <a:pt x="1460" y="2190"/>
                    </a:cubicBezTo>
                    <a:cubicBezTo>
                      <a:pt x="741" y="1675"/>
                      <a:pt x="576" y="1367"/>
                      <a:pt x="2057" y="462"/>
                    </a:cubicBezTo>
                    <a:cubicBezTo>
                      <a:pt x="1839" y="167"/>
                      <a:pt x="1494" y="1"/>
                      <a:pt x="114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3" name="Google Shape;5323;p49">
                <a:extLst>
                  <a:ext uri="{FF2B5EF4-FFF2-40B4-BE49-F238E27FC236}">
                    <a16:creationId xmlns:a16="http://schemas.microsoft.com/office/drawing/2014/main" id="{C973DA19-6191-D5A1-997E-FFF50664ABD6}"/>
                  </a:ext>
                </a:extLst>
              </p:cNvPr>
              <p:cNvSpPr/>
              <p:nvPr/>
            </p:nvSpPr>
            <p:spPr>
              <a:xfrm>
                <a:off x="5660979" y="2623132"/>
                <a:ext cx="54566" cy="49454"/>
              </a:xfrm>
              <a:custGeom>
                <a:avLst/>
                <a:gdLst/>
                <a:ahLst/>
                <a:cxnLst/>
                <a:rect l="l" t="t" r="r" b="b"/>
                <a:pathLst>
                  <a:path w="2530" h="2293" extrusionOk="0">
                    <a:moveTo>
                      <a:pt x="1180" y="0"/>
                    </a:moveTo>
                    <a:cubicBezTo>
                      <a:pt x="957" y="0"/>
                      <a:pt x="732" y="62"/>
                      <a:pt x="535" y="191"/>
                    </a:cubicBezTo>
                    <a:cubicBezTo>
                      <a:pt x="0" y="562"/>
                      <a:pt x="267" y="1014"/>
                      <a:pt x="637" y="1549"/>
                    </a:cubicBezTo>
                    <a:cubicBezTo>
                      <a:pt x="900" y="1950"/>
                      <a:pt x="1139" y="2292"/>
                      <a:pt x="1476" y="2292"/>
                    </a:cubicBezTo>
                    <a:cubicBezTo>
                      <a:pt x="1588" y="2292"/>
                      <a:pt x="1712" y="2254"/>
                      <a:pt x="1852" y="2166"/>
                    </a:cubicBezTo>
                    <a:cubicBezTo>
                      <a:pt x="2387" y="1796"/>
                      <a:pt x="2530" y="1055"/>
                      <a:pt x="2160" y="520"/>
                    </a:cubicBezTo>
                    <a:cubicBezTo>
                      <a:pt x="1939" y="183"/>
                      <a:pt x="1563" y="0"/>
                      <a:pt x="118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4" name="Google Shape;5324;p49">
                <a:extLst>
                  <a:ext uri="{FF2B5EF4-FFF2-40B4-BE49-F238E27FC236}">
                    <a16:creationId xmlns:a16="http://schemas.microsoft.com/office/drawing/2014/main" id="{A0CEE06E-BA54-6B2D-D416-81BD9EEEE6BC}"/>
                  </a:ext>
                </a:extLst>
              </p:cNvPr>
              <p:cNvSpPr/>
              <p:nvPr/>
            </p:nvSpPr>
            <p:spPr>
              <a:xfrm>
                <a:off x="5657851" y="2620436"/>
                <a:ext cx="52387" cy="47535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2204" extrusionOk="0">
                    <a:moveTo>
                      <a:pt x="1138" y="1"/>
                    </a:moveTo>
                    <a:cubicBezTo>
                      <a:pt x="923" y="1"/>
                      <a:pt x="706" y="63"/>
                      <a:pt x="516" y="193"/>
                    </a:cubicBezTo>
                    <a:cubicBezTo>
                      <a:pt x="1" y="542"/>
                      <a:pt x="269" y="975"/>
                      <a:pt x="598" y="1488"/>
                    </a:cubicBezTo>
                    <a:cubicBezTo>
                      <a:pt x="860" y="1875"/>
                      <a:pt x="1100" y="2203"/>
                      <a:pt x="1421" y="2203"/>
                    </a:cubicBezTo>
                    <a:cubicBezTo>
                      <a:pt x="1527" y="2203"/>
                      <a:pt x="1642" y="2167"/>
                      <a:pt x="1770" y="2086"/>
                    </a:cubicBezTo>
                    <a:cubicBezTo>
                      <a:pt x="2285" y="1735"/>
                      <a:pt x="2428" y="1036"/>
                      <a:pt x="2079" y="501"/>
                    </a:cubicBezTo>
                    <a:cubicBezTo>
                      <a:pt x="1859" y="178"/>
                      <a:pt x="1501" y="1"/>
                      <a:pt x="113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5" name="Google Shape;5325;p49">
                <a:extLst>
                  <a:ext uri="{FF2B5EF4-FFF2-40B4-BE49-F238E27FC236}">
                    <a16:creationId xmlns:a16="http://schemas.microsoft.com/office/drawing/2014/main" id="{45050B47-092E-9D44-41BF-A640F1638131}"/>
                  </a:ext>
                </a:extLst>
              </p:cNvPr>
              <p:cNvSpPr/>
              <p:nvPr/>
            </p:nvSpPr>
            <p:spPr>
              <a:xfrm>
                <a:off x="5657851" y="2620608"/>
                <a:ext cx="43976" cy="47103"/>
              </a:xfrm>
              <a:custGeom>
                <a:avLst/>
                <a:gdLst/>
                <a:ahLst/>
                <a:cxnLst/>
                <a:rect l="l" t="t" r="r" b="b"/>
                <a:pathLst>
                  <a:path w="2039" h="2184" extrusionOk="0">
                    <a:moveTo>
                      <a:pt x="1131" y="0"/>
                    </a:moveTo>
                    <a:cubicBezTo>
                      <a:pt x="918" y="0"/>
                      <a:pt x="703" y="60"/>
                      <a:pt x="516" y="185"/>
                    </a:cubicBezTo>
                    <a:cubicBezTo>
                      <a:pt x="1" y="534"/>
                      <a:pt x="269" y="967"/>
                      <a:pt x="598" y="1480"/>
                    </a:cubicBezTo>
                    <a:cubicBezTo>
                      <a:pt x="870" y="1868"/>
                      <a:pt x="1086" y="2183"/>
                      <a:pt x="1386" y="2183"/>
                    </a:cubicBezTo>
                    <a:cubicBezTo>
                      <a:pt x="1404" y="2183"/>
                      <a:pt x="1422" y="2182"/>
                      <a:pt x="1441" y="2180"/>
                    </a:cubicBezTo>
                    <a:cubicBezTo>
                      <a:pt x="721" y="1686"/>
                      <a:pt x="557" y="1378"/>
                      <a:pt x="2038" y="452"/>
                    </a:cubicBezTo>
                    <a:cubicBezTo>
                      <a:pt x="1821" y="159"/>
                      <a:pt x="1478" y="0"/>
                      <a:pt x="11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6" name="Google Shape;5326;p49">
                <a:extLst>
                  <a:ext uri="{FF2B5EF4-FFF2-40B4-BE49-F238E27FC236}">
                    <a16:creationId xmlns:a16="http://schemas.microsoft.com/office/drawing/2014/main" id="{9239CC40-7ECE-B7B3-1A70-6837E466ADCB}"/>
                  </a:ext>
                </a:extLst>
              </p:cNvPr>
              <p:cNvSpPr/>
              <p:nvPr/>
            </p:nvSpPr>
            <p:spPr>
              <a:xfrm>
                <a:off x="5533191" y="2692795"/>
                <a:ext cx="55040" cy="49433"/>
              </a:xfrm>
              <a:custGeom>
                <a:avLst/>
                <a:gdLst/>
                <a:ahLst/>
                <a:cxnLst/>
                <a:rect l="l" t="t" r="r" b="b"/>
                <a:pathLst>
                  <a:path w="2552" h="2292" extrusionOk="0">
                    <a:moveTo>
                      <a:pt x="1190" y="0"/>
                    </a:moveTo>
                    <a:cubicBezTo>
                      <a:pt x="967" y="0"/>
                      <a:pt x="740" y="62"/>
                      <a:pt x="536" y="190"/>
                    </a:cubicBezTo>
                    <a:cubicBezTo>
                      <a:pt x="1" y="561"/>
                      <a:pt x="289" y="1013"/>
                      <a:pt x="638" y="1548"/>
                    </a:cubicBezTo>
                    <a:cubicBezTo>
                      <a:pt x="915" y="1949"/>
                      <a:pt x="1158" y="2292"/>
                      <a:pt x="1487" y="2292"/>
                    </a:cubicBezTo>
                    <a:cubicBezTo>
                      <a:pt x="1598" y="2292"/>
                      <a:pt x="1718" y="2253"/>
                      <a:pt x="1852" y="2165"/>
                    </a:cubicBezTo>
                    <a:cubicBezTo>
                      <a:pt x="2407" y="1795"/>
                      <a:pt x="2552" y="1054"/>
                      <a:pt x="2181" y="520"/>
                    </a:cubicBezTo>
                    <a:cubicBezTo>
                      <a:pt x="1947" y="182"/>
                      <a:pt x="1574" y="0"/>
                      <a:pt x="119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7" name="Google Shape;5327;p49">
                <a:extLst>
                  <a:ext uri="{FF2B5EF4-FFF2-40B4-BE49-F238E27FC236}">
                    <a16:creationId xmlns:a16="http://schemas.microsoft.com/office/drawing/2014/main" id="{C13CC918-038D-A300-F61B-C2AD61C17800}"/>
                  </a:ext>
                </a:extLst>
              </p:cNvPr>
              <p:cNvSpPr/>
              <p:nvPr/>
            </p:nvSpPr>
            <p:spPr>
              <a:xfrm>
                <a:off x="5530064" y="2690099"/>
                <a:ext cx="52387" cy="47341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2195" extrusionOk="0">
                    <a:moveTo>
                      <a:pt x="1154" y="1"/>
                    </a:moveTo>
                    <a:cubicBezTo>
                      <a:pt x="936" y="1"/>
                      <a:pt x="715" y="62"/>
                      <a:pt x="516" y="192"/>
                    </a:cubicBezTo>
                    <a:cubicBezTo>
                      <a:pt x="1" y="542"/>
                      <a:pt x="269" y="974"/>
                      <a:pt x="618" y="1489"/>
                    </a:cubicBezTo>
                    <a:cubicBezTo>
                      <a:pt x="878" y="1870"/>
                      <a:pt x="1104" y="2194"/>
                      <a:pt x="1412" y="2194"/>
                    </a:cubicBezTo>
                    <a:cubicBezTo>
                      <a:pt x="1520" y="2194"/>
                      <a:pt x="1637" y="2155"/>
                      <a:pt x="1770" y="2065"/>
                    </a:cubicBezTo>
                    <a:cubicBezTo>
                      <a:pt x="2305" y="1714"/>
                      <a:pt x="2428" y="1015"/>
                      <a:pt x="2099" y="501"/>
                    </a:cubicBezTo>
                    <a:cubicBezTo>
                      <a:pt x="1880" y="177"/>
                      <a:pt x="1522" y="1"/>
                      <a:pt x="11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8" name="Google Shape;5328;p49">
                <a:extLst>
                  <a:ext uri="{FF2B5EF4-FFF2-40B4-BE49-F238E27FC236}">
                    <a16:creationId xmlns:a16="http://schemas.microsoft.com/office/drawing/2014/main" id="{6EC28D58-5D68-F09E-02F8-ABC482A28D6D}"/>
                  </a:ext>
                </a:extLst>
              </p:cNvPr>
              <p:cNvSpPr/>
              <p:nvPr/>
            </p:nvSpPr>
            <p:spPr>
              <a:xfrm>
                <a:off x="5530064" y="2690250"/>
                <a:ext cx="44407" cy="47082"/>
              </a:xfrm>
              <a:custGeom>
                <a:avLst/>
                <a:gdLst/>
                <a:ahLst/>
                <a:cxnLst/>
                <a:rect l="l" t="t" r="r" b="b"/>
                <a:pathLst>
                  <a:path w="2059" h="2183" extrusionOk="0">
                    <a:moveTo>
                      <a:pt x="1140" y="0"/>
                    </a:moveTo>
                    <a:cubicBezTo>
                      <a:pt x="927" y="0"/>
                      <a:pt x="711" y="60"/>
                      <a:pt x="516" y="185"/>
                    </a:cubicBezTo>
                    <a:cubicBezTo>
                      <a:pt x="1" y="535"/>
                      <a:pt x="269" y="967"/>
                      <a:pt x="618" y="1482"/>
                    </a:cubicBezTo>
                    <a:cubicBezTo>
                      <a:pt x="878" y="1881"/>
                      <a:pt x="1118" y="2182"/>
                      <a:pt x="1432" y="2182"/>
                    </a:cubicBezTo>
                    <a:cubicBezTo>
                      <a:pt x="1442" y="2182"/>
                      <a:pt x="1452" y="2182"/>
                      <a:pt x="1462" y="2181"/>
                    </a:cubicBezTo>
                    <a:cubicBezTo>
                      <a:pt x="741" y="1666"/>
                      <a:pt x="577" y="1378"/>
                      <a:pt x="2058" y="453"/>
                    </a:cubicBezTo>
                    <a:cubicBezTo>
                      <a:pt x="1828" y="159"/>
                      <a:pt x="1488" y="0"/>
                      <a:pt x="114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9" name="Google Shape;5329;p49">
                <a:extLst>
                  <a:ext uri="{FF2B5EF4-FFF2-40B4-BE49-F238E27FC236}">
                    <a16:creationId xmlns:a16="http://schemas.microsoft.com/office/drawing/2014/main" id="{B3B070F6-6B13-2F1D-9815-4251559D0C2E}"/>
                  </a:ext>
                </a:extLst>
              </p:cNvPr>
              <p:cNvSpPr/>
              <p:nvPr/>
            </p:nvSpPr>
            <p:spPr>
              <a:xfrm>
                <a:off x="5880169" y="2508220"/>
                <a:ext cx="54566" cy="49433"/>
              </a:xfrm>
              <a:custGeom>
                <a:avLst/>
                <a:gdLst/>
                <a:ahLst/>
                <a:cxnLst/>
                <a:rect l="l" t="t" r="r" b="b"/>
                <a:pathLst>
                  <a:path w="2530" h="2292" extrusionOk="0">
                    <a:moveTo>
                      <a:pt x="1181" y="0"/>
                    </a:moveTo>
                    <a:cubicBezTo>
                      <a:pt x="957" y="0"/>
                      <a:pt x="732" y="62"/>
                      <a:pt x="535" y="190"/>
                    </a:cubicBezTo>
                    <a:cubicBezTo>
                      <a:pt x="0" y="561"/>
                      <a:pt x="267" y="1013"/>
                      <a:pt x="637" y="1548"/>
                    </a:cubicBezTo>
                    <a:cubicBezTo>
                      <a:pt x="914" y="1949"/>
                      <a:pt x="1157" y="2292"/>
                      <a:pt x="1487" y="2292"/>
                    </a:cubicBezTo>
                    <a:cubicBezTo>
                      <a:pt x="1597" y="2292"/>
                      <a:pt x="1717" y="2253"/>
                      <a:pt x="1852" y="2165"/>
                    </a:cubicBezTo>
                    <a:cubicBezTo>
                      <a:pt x="2387" y="1795"/>
                      <a:pt x="2530" y="1054"/>
                      <a:pt x="2181" y="519"/>
                    </a:cubicBezTo>
                    <a:cubicBezTo>
                      <a:pt x="1947" y="182"/>
                      <a:pt x="1565" y="0"/>
                      <a:pt x="118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0" name="Google Shape;5330;p49">
                <a:extLst>
                  <a:ext uri="{FF2B5EF4-FFF2-40B4-BE49-F238E27FC236}">
                    <a16:creationId xmlns:a16="http://schemas.microsoft.com/office/drawing/2014/main" id="{F9A19C60-84E7-F360-9148-15FF448DA3E1}"/>
                  </a:ext>
                </a:extLst>
              </p:cNvPr>
              <p:cNvSpPr/>
              <p:nvPr/>
            </p:nvSpPr>
            <p:spPr>
              <a:xfrm>
                <a:off x="5877042" y="2505718"/>
                <a:ext cx="52366" cy="47319"/>
              </a:xfrm>
              <a:custGeom>
                <a:avLst/>
                <a:gdLst/>
                <a:ahLst/>
                <a:cxnLst/>
                <a:rect l="l" t="t" r="r" b="b"/>
                <a:pathLst>
                  <a:path w="2428" h="2194" extrusionOk="0">
                    <a:moveTo>
                      <a:pt x="1140" y="0"/>
                    </a:moveTo>
                    <a:cubicBezTo>
                      <a:pt x="924" y="0"/>
                      <a:pt x="707" y="60"/>
                      <a:pt x="515" y="183"/>
                    </a:cubicBezTo>
                    <a:cubicBezTo>
                      <a:pt x="0" y="533"/>
                      <a:pt x="269" y="965"/>
                      <a:pt x="617" y="1480"/>
                    </a:cubicBezTo>
                    <a:cubicBezTo>
                      <a:pt x="881" y="1865"/>
                      <a:pt x="1109" y="2193"/>
                      <a:pt x="1424" y="2193"/>
                    </a:cubicBezTo>
                    <a:cubicBezTo>
                      <a:pt x="1528" y="2193"/>
                      <a:pt x="1642" y="2157"/>
                      <a:pt x="1770" y="2076"/>
                    </a:cubicBezTo>
                    <a:cubicBezTo>
                      <a:pt x="2285" y="1727"/>
                      <a:pt x="2428" y="1027"/>
                      <a:pt x="2079" y="492"/>
                    </a:cubicBezTo>
                    <a:cubicBezTo>
                      <a:pt x="1859" y="169"/>
                      <a:pt x="1502" y="0"/>
                      <a:pt x="114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1" name="Google Shape;5331;p49">
                <a:extLst>
                  <a:ext uri="{FF2B5EF4-FFF2-40B4-BE49-F238E27FC236}">
                    <a16:creationId xmlns:a16="http://schemas.microsoft.com/office/drawing/2014/main" id="{831E0927-2EF4-7220-9FD2-B6CDFD13BB71}"/>
                  </a:ext>
                </a:extLst>
              </p:cNvPr>
              <p:cNvSpPr/>
              <p:nvPr/>
            </p:nvSpPr>
            <p:spPr>
              <a:xfrm>
                <a:off x="5877042" y="2505697"/>
                <a:ext cx="43955" cy="47103"/>
              </a:xfrm>
              <a:custGeom>
                <a:avLst/>
                <a:gdLst/>
                <a:ahLst/>
                <a:cxnLst/>
                <a:rect l="l" t="t" r="r" b="b"/>
                <a:pathLst>
                  <a:path w="2038" h="2184" extrusionOk="0">
                    <a:moveTo>
                      <a:pt x="1124" y="0"/>
                    </a:moveTo>
                    <a:cubicBezTo>
                      <a:pt x="913" y="0"/>
                      <a:pt x="701" y="60"/>
                      <a:pt x="515" y="184"/>
                    </a:cubicBezTo>
                    <a:cubicBezTo>
                      <a:pt x="0" y="534"/>
                      <a:pt x="269" y="966"/>
                      <a:pt x="617" y="1481"/>
                    </a:cubicBezTo>
                    <a:cubicBezTo>
                      <a:pt x="870" y="1869"/>
                      <a:pt x="1085" y="2184"/>
                      <a:pt x="1403" y="2184"/>
                    </a:cubicBezTo>
                    <a:cubicBezTo>
                      <a:pt x="1422" y="2184"/>
                      <a:pt x="1442" y="2183"/>
                      <a:pt x="1462" y="2180"/>
                    </a:cubicBezTo>
                    <a:cubicBezTo>
                      <a:pt x="741" y="1686"/>
                      <a:pt x="557" y="1377"/>
                      <a:pt x="2038" y="472"/>
                    </a:cubicBezTo>
                    <a:cubicBezTo>
                      <a:pt x="1819" y="164"/>
                      <a:pt x="1473" y="0"/>
                      <a:pt x="112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2" name="Google Shape;5332;p49">
                <a:extLst>
                  <a:ext uri="{FF2B5EF4-FFF2-40B4-BE49-F238E27FC236}">
                    <a16:creationId xmlns:a16="http://schemas.microsoft.com/office/drawing/2014/main" id="{D86BBA17-EA92-6BE5-E5EA-FFA3075B39EB}"/>
                  </a:ext>
                </a:extLst>
              </p:cNvPr>
              <p:cNvSpPr/>
              <p:nvPr/>
            </p:nvSpPr>
            <p:spPr>
              <a:xfrm>
                <a:off x="7394035" y="1958486"/>
                <a:ext cx="52797" cy="50188"/>
              </a:xfrm>
              <a:custGeom>
                <a:avLst/>
                <a:gdLst/>
                <a:ahLst/>
                <a:cxnLst/>
                <a:rect l="l" t="t" r="r" b="b"/>
                <a:pathLst>
                  <a:path w="2448" h="2327" extrusionOk="0">
                    <a:moveTo>
                      <a:pt x="1100" y="1"/>
                    </a:moveTo>
                    <a:cubicBezTo>
                      <a:pt x="931" y="1"/>
                      <a:pt x="760" y="35"/>
                      <a:pt x="596" y="109"/>
                    </a:cubicBezTo>
                    <a:cubicBezTo>
                      <a:pt x="1" y="397"/>
                      <a:pt x="226" y="869"/>
                      <a:pt x="514" y="1467"/>
                    </a:cubicBezTo>
                    <a:cubicBezTo>
                      <a:pt x="728" y="1942"/>
                      <a:pt x="929" y="2327"/>
                      <a:pt x="1304" y="2327"/>
                    </a:cubicBezTo>
                    <a:cubicBezTo>
                      <a:pt x="1399" y="2327"/>
                      <a:pt x="1505" y="2302"/>
                      <a:pt x="1625" y="2248"/>
                    </a:cubicBezTo>
                    <a:cubicBezTo>
                      <a:pt x="2201" y="1960"/>
                      <a:pt x="2448" y="1261"/>
                      <a:pt x="2181" y="663"/>
                    </a:cubicBezTo>
                    <a:cubicBezTo>
                      <a:pt x="1972" y="245"/>
                      <a:pt x="1546" y="1"/>
                      <a:pt x="110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3" name="Google Shape;5333;p49">
                <a:extLst>
                  <a:ext uri="{FF2B5EF4-FFF2-40B4-BE49-F238E27FC236}">
                    <a16:creationId xmlns:a16="http://schemas.microsoft.com/office/drawing/2014/main" id="{61F45FEA-C0AB-25C8-5215-2044B45C7BFB}"/>
                  </a:ext>
                </a:extLst>
              </p:cNvPr>
              <p:cNvSpPr/>
              <p:nvPr/>
            </p:nvSpPr>
            <p:spPr>
              <a:xfrm>
                <a:off x="7396235" y="1965064"/>
                <a:ext cx="50597" cy="48052"/>
              </a:xfrm>
              <a:custGeom>
                <a:avLst/>
                <a:gdLst/>
                <a:ahLst/>
                <a:cxnLst/>
                <a:rect l="l" t="t" r="r" b="b"/>
                <a:pathLst>
                  <a:path w="2346" h="2228" extrusionOk="0">
                    <a:moveTo>
                      <a:pt x="1054" y="0"/>
                    </a:moveTo>
                    <a:cubicBezTo>
                      <a:pt x="889" y="0"/>
                      <a:pt x="720" y="36"/>
                      <a:pt x="557" y="112"/>
                    </a:cubicBezTo>
                    <a:cubicBezTo>
                      <a:pt x="1" y="380"/>
                      <a:pt x="206" y="832"/>
                      <a:pt x="475" y="1408"/>
                    </a:cubicBezTo>
                    <a:cubicBezTo>
                      <a:pt x="687" y="1851"/>
                      <a:pt x="875" y="2228"/>
                      <a:pt x="1233" y="2228"/>
                    </a:cubicBezTo>
                    <a:cubicBezTo>
                      <a:pt x="1325" y="2228"/>
                      <a:pt x="1427" y="2203"/>
                      <a:pt x="1544" y="2149"/>
                    </a:cubicBezTo>
                    <a:cubicBezTo>
                      <a:pt x="2099" y="1881"/>
                      <a:pt x="2346" y="1203"/>
                      <a:pt x="2058" y="646"/>
                    </a:cubicBezTo>
                    <a:cubicBezTo>
                      <a:pt x="1867" y="233"/>
                      <a:pt x="1473" y="0"/>
                      <a:pt x="105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4" name="Google Shape;5334;p49">
                <a:extLst>
                  <a:ext uri="{FF2B5EF4-FFF2-40B4-BE49-F238E27FC236}">
                    <a16:creationId xmlns:a16="http://schemas.microsoft.com/office/drawing/2014/main" id="{39B3ED7A-4D40-3DA5-EDEE-788F14E577D9}"/>
                  </a:ext>
                </a:extLst>
              </p:cNvPr>
              <p:cNvSpPr/>
              <p:nvPr/>
            </p:nvSpPr>
            <p:spPr>
              <a:xfrm>
                <a:off x="7398478" y="1971901"/>
                <a:ext cx="47470" cy="41215"/>
              </a:xfrm>
              <a:custGeom>
                <a:avLst/>
                <a:gdLst/>
                <a:ahLst/>
                <a:cxnLst/>
                <a:rect l="l" t="t" r="r" b="b"/>
                <a:pathLst>
                  <a:path w="2201" h="1911" extrusionOk="0">
                    <a:moveTo>
                      <a:pt x="185" y="0"/>
                    </a:moveTo>
                    <a:lnTo>
                      <a:pt x="185" y="0"/>
                    </a:lnTo>
                    <a:cubicBezTo>
                      <a:pt x="0" y="269"/>
                      <a:pt x="165" y="659"/>
                      <a:pt x="371" y="1091"/>
                    </a:cubicBezTo>
                    <a:cubicBezTo>
                      <a:pt x="583" y="1534"/>
                      <a:pt x="771" y="1911"/>
                      <a:pt x="1129" y="1911"/>
                    </a:cubicBezTo>
                    <a:cubicBezTo>
                      <a:pt x="1221" y="1911"/>
                      <a:pt x="1323" y="1886"/>
                      <a:pt x="1440" y="1832"/>
                    </a:cubicBezTo>
                    <a:cubicBezTo>
                      <a:pt x="1975" y="1564"/>
                      <a:pt x="2201" y="927"/>
                      <a:pt x="1975" y="371"/>
                    </a:cubicBezTo>
                    <a:lnTo>
                      <a:pt x="1975" y="371"/>
                    </a:lnTo>
                    <a:cubicBezTo>
                      <a:pt x="1352" y="703"/>
                      <a:pt x="953" y="851"/>
                      <a:pt x="694" y="851"/>
                    </a:cubicBezTo>
                    <a:cubicBezTo>
                      <a:pt x="312" y="851"/>
                      <a:pt x="234" y="528"/>
                      <a:pt x="18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5" name="Google Shape;5335;p49">
                <a:extLst>
                  <a:ext uri="{FF2B5EF4-FFF2-40B4-BE49-F238E27FC236}">
                    <a16:creationId xmlns:a16="http://schemas.microsoft.com/office/drawing/2014/main" id="{E9DAEBA2-8854-43FE-B09F-BF7E040B9A7A}"/>
                  </a:ext>
                </a:extLst>
              </p:cNvPr>
              <p:cNvSpPr/>
              <p:nvPr/>
            </p:nvSpPr>
            <p:spPr>
              <a:xfrm>
                <a:off x="7286198" y="2024590"/>
                <a:ext cx="52840" cy="50188"/>
              </a:xfrm>
              <a:custGeom>
                <a:avLst/>
                <a:gdLst/>
                <a:ahLst/>
                <a:cxnLst/>
                <a:rect l="l" t="t" r="r" b="b"/>
                <a:pathLst>
                  <a:path w="2450" h="2327" extrusionOk="0">
                    <a:moveTo>
                      <a:pt x="1090" y="1"/>
                    </a:moveTo>
                    <a:cubicBezTo>
                      <a:pt x="923" y="1"/>
                      <a:pt x="755" y="36"/>
                      <a:pt x="598" y="108"/>
                    </a:cubicBezTo>
                    <a:cubicBezTo>
                      <a:pt x="1" y="396"/>
                      <a:pt x="228" y="870"/>
                      <a:pt x="494" y="1466"/>
                    </a:cubicBezTo>
                    <a:cubicBezTo>
                      <a:pt x="724" y="1943"/>
                      <a:pt x="928" y="2327"/>
                      <a:pt x="1293" y="2327"/>
                    </a:cubicBezTo>
                    <a:cubicBezTo>
                      <a:pt x="1386" y="2327"/>
                      <a:pt x="1489" y="2302"/>
                      <a:pt x="1605" y="2248"/>
                    </a:cubicBezTo>
                    <a:cubicBezTo>
                      <a:pt x="2203" y="1960"/>
                      <a:pt x="2450" y="1260"/>
                      <a:pt x="2162" y="665"/>
                    </a:cubicBezTo>
                    <a:cubicBezTo>
                      <a:pt x="1967" y="246"/>
                      <a:pt x="1533" y="1"/>
                      <a:pt x="109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6" name="Google Shape;5336;p49">
                <a:extLst>
                  <a:ext uri="{FF2B5EF4-FFF2-40B4-BE49-F238E27FC236}">
                    <a16:creationId xmlns:a16="http://schemas.microsoft.com/office/drawing/2014/main" id="{38AA6CAE-693E-B1D4-425B-7EA0CD4ADD07}"/>
                  </a:ext>
                </a:extLst>
              </p:cNvPr>
              <p:cNvSpPr/>
              <p:nvPr/>
            </p:nvSpPr>
            <p:spPr>
              <a:xfrm>
                <a:off x="7288441" y="2031169"/>
                <a:ext cx="50144" cy="48052"/>
              </a:xfrm>
              <a:custGeom>
                <a:avLst/>
                <a:gdLst/>
                <a:ahLst/>
                <a:cxnLst/>
                <a:rect l="l" t="t" r="r" b="b"/>
                <a:pathLst>
                  <a:path w="2325" h="2228" extrusionOk="0">
                    <a:moveTo>
                      <a:pt x="1044" y="1"/>
                    </a:moveTo>
                    <a:cubicBezTo>
                      <a:pt x="879" y="1"/>
                      <a:pt x="712" y="37"/>
                      <a:pt x="555" y="113"/>
                    </a:cubicBezTo>
                    <a:cubicBezTo>
                      <a:pt x="0" y="379"/>
                      <a:pt x="206" y="832"/>
                      <a:pt x="473" y="1408"/>
                    </a:cubicBezTo>
                    <a:cubicBezTo>
                      <a:pt x="686" y="1851"/>
                      <a:pt x="873" y="2228"/>
                      <a:pt x="1231" y="2228"/>
                    </a:cubicBezTo>
                    <a:cubicBezTo>
                      <a:pt x="1322" y="2228"/>
                      <a:pt x="1425" y="2203"/>
                      <a:pt x="1543" y="2149"/>
                    </a:cubicBezTo>
                    <a:cubicBezTo>
                      <a:pt x="2099" y="1882"/>
                      <a:pt x="2324" y="1202"/>
                      <a:pt x="2058" y="648"/>
                    </a:cubicBezTo>
                    <a:cubicBezTo>
                      <a:pt x="1865" y="234"/>
                      <a:pt x="1462" y="1"/>
                      <a:pt x="104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7" name="Google Shape;5337;p49">
                <a:extLst>
                  <a:ext uri="{FF2B5EF4-FFF2-40B4-BE49-F238E27FC236}">
                    <a16:creationId xmlns:a16="http://schemas.microsoft.com/office/drawing/2014/main" id="{716ACEE3-37AF-85EE-8911-11B2A6D2C10A}"/>
                  </a:ext>
                </a:extLst>
              </p:cNvPr>
              <p:cNvSpPr/>
              <p:nvPr/>
            </p:nvSpPr>
            <p:spPr>
              <a:xfrm>
                <a:off x="7290640" y="2038027"/>
                <a:ext cx="47513" cy="41194"/>
              </a:xfrm>
              <a:custGeom>
                <a:avLst/>
                <a:gdLst/>
                <a:ahLst/>
                <a:cxnLst/>
                <a:rect l="l" t="t" r="r" b="b"/>
                <a:pathLst>
                  <a:path w="2203" h="1910" extrusionOk="0">
                    <a:moveTo>
                      <a:pt x="186" y="0"/>
                    </a:moveTo>
                    <a:cubicBezTo>
                      <a:pt x="0" y="267"/>
                      <a:pt x="165" y="659"/>
                      <a:pt x="371" y="1090"/>
                    </a:cubicBezTo>
                    <a:cubicBezTo>
                      <a:pt x="584" y="1533"/>
                      <a:pt x="771" y="1910"/>
                      <a:pt x="1129" y="1910"/>
                    </a:cubicBezTo>
                    <a:cubicBezTo>
                      <a:pt x="1220" y="1910"/>
                      <a:pt x="1323" y="1885"/>
                      <a:pt x="1441" y="1831"/>
                    </a:cubicBezTo>
                    <a:cubicBezTo>
                      <a:pt x="1975" y="1564"/>
                      <a:pt x="2203" y="925"/>
                      <a:pt x="1975" y="371"/>
                    </a:cubicBezTo>
                    <a:lnTo>
                      <a:pt x="1975" y="371"/>
                    </a:lnTo>
                    <a:cubicBezTo>
                      <a:pt x="1353" y="703"/>
                      <a:pt x="955" y="850"/>
                      <a:pt x="696" y="850"/>
                    </a:cubicBezTo>
                    <a:cubicBezTo>
                      <a:pt x="314" y="850"/>
                      <a:pt x="236" y="528"/>
                      <a:pt x="18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8" name="Google Shape;5338;p49">
                <a:extLst>
                  <a:ext uri="{FF2B5EF4-FFF2-40B4-BE49-F238E27FC236}">
                    <a16:creationId xmlns:a16="http://schemas.microsoft.com/office/drawing/2014/main" id="{A2F83141-DAEE-BD16-A2E2-125ADB87D03D}"/>
                  </a:ext>
                </a:extLst>
              </p:cNvPr>
              <p:cNvSpPr/>
              <p:nvPr/>
            </p:nvSpPr>
            <p:spPr>
              <a:xfrm>
                <a:off x="7161537" y="2098869"/>
                <a:ext cx="52819" cy="50403"/>
              </a:xfrm>
              <a:custGeom>
                <a:avLst/>
                <a:gdLst/>
                <a:ahLst/>
                <a:cxnLst/>
                <a:rect l="l" t="t" r="r" b="b"/>
                <a:pathLst>
                  <a:path w="2449" h="2337" extrusionOk="0">
                    <a:moveTo>
                      <a:pt x="1107" y="0"/>
                    </a:moveTo>
                    <a:cubicBezTo>
                      <a:pt x="934" y="0"/>
                      <a:pt x="760" y="39"/>
                      <a:pt x="597" y="120"/>
                    </a:cubicBezTo>
                    <a:cubicBezTo>
                      <a:pt x="1" y="408"/>
                      <a:pt x="226" y="882"/>
                      <a:pt x="494" y="1478"/>
                    </a:cubicBezTo>
                    <a:cubicBezTo>
                      <a:pt x="726" y="1940"/>
                      <a:pt x="930" y="2337"/>
                      <a:pt x="1300" y="2337"/>
                    </a:cubicBezTo>
                    <a:cubicBezTo>
                      <a:pt x="1391" y="2337"/>
                      <a:pt x="1492" y="2313"/>
                      <a:pt x="1605" y="2260"/>
                    </a:cubicBezTo>
                    <a:cubicBezTo>
                      <a:pt x="2201" y="1972"/>
                      <a:pt x="2448" y="1272"/>
                      <a:pt x="2160" y="677"/>
                    </a:cubicBezTo>
                    <a:cubicBezTo>
                      <a:pt x="1969" y="248"/>
                      <a:pt x="1544" y="0"/>
                      <a:pt x="110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9" name="Google Shape;5339;p49">
                <a:extLst>
                  <a:ext uri="{FF2B5EF4-FFF2-40B4-BE49-F238E27FC236}">
                    <a16:creationId xmlns:a16="http://schemas.microsoft.com/office/drawing/2014/main" id="{2D570483-2732-6557-9DFB-11410F27529D}"/>
                  </a:ext>
                </a:extLst>
              </p:cNvPr>
              <p:cNvSpPr/>
              <p:nvPr/>
            </p:nvSpPr>
            <p:spPr>
              <a:xfrm>
                <a:off x="7163737" y="2105512"/>
                <a:ext cx="50188" cy="48246"/>
              </a:xfrm>
              <a:custGeom>
                <a:avLst/>
                <a:gdLst/>
                <a:ahLst/>
                <a:cxnLst/>
                <a:rect l="l" t="t" r="r" b="b"/>
                <a:pathLst>
                  <a:path w="2327" h="2237" extrusionOk="0">
                    <a:moveTo>
                      <a:pt x="1052" y="1"/>
                    </a:moveTo>
                    <a:cubicBezTo>
                      <a:pt x="885" y="1"/>
                      <a:pt x="716" y="39"/>
                      <a:pt x="557" y="122"/>
                    </a:cubicBezTo>
                    <a:cubicBezTo>
                      <a:pt x="1" y="388"/>
                      <a:pt x="207" y="841"/>
                      <a:pt x="475" y="1397"/>
                    </a:cubicBezTo>
                    <a:cubicBezTo>
                      <a:pt x="687" y="1856"/>
                      <a:pt x="875" y="2237"/>
                      <a:pt x="1223" y="2237"/>
                    </a:cubicBezTo>
                    <a:cubicBezTo>
                      <a:pt x="1311" y="2237"/>
                      <a:pt x="1410" y="2212"/>
                      <a:pt x="1523" y="2158"/>
                    </a:cubicBezTo>
                    <a:cubicBezTo>
                      <a:pt x="2099" y="1870"/>
                      <a:pt x="2326" y="1211"/>
                      <a:pt x="2058" y="635"/>
                    </a:cubicBezTo>
                    <a:cubicBezTo>
                      <a:pt x="1868" y="240"/>
                      <a:pt x="1467" y="1"/>
                      <a:pt x="105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0" name="Google Shape;5340;p49">
                <a:extLst>
                  <a:ext uri="{FF2B5EF4-FFF2-40B4-BE49-F238E27FC236}">
                    <a16:creationId xmlns:a16="http://schemas.microsoft.com/office/drawing/2014/main" id="{D0676D88-4C61-2154-483B-5F6363590507}"/>
                  </a:ext>
                </a:extLst>
              </p:cNvPr>
              <p:cNvSpPr/>
              <p:nvPr/>
            </p:nvSpPr>
            <p:spPr>
              <a:xfrm>
                <a:off x="7165980" y="2112564"/>
                <a:ext cx="47470" cy="41194"/>
              </a:xfrm>
              <a:custGeom>
                <a:avLst/>
                <a:gdLst/>
                <a:ahLst/>
                <a:cxnLst/>
                <a:rect l="l" t="t" r="r" b="b"/>
                <a:pathLst>
                  <a:path w="2201" h="1910" extrusionOk="0">
                    <a:moveTo>
                      <a:pt x="185" y="1"/>
                    </a:moveTo>
                    <a:cubicBezTo>
                      <a:pt x="0" y="267"/>
                      <a:pt x="165" y="637"/>
                      <a:pt x="371" y="1070"/>
                    </a:cubicBezTo>
                    <a:cubicBezTo>
                      <a:pt x="583" y="1529"/>
                      <a:pt x="771" y="1910"/>
                      <a:pt x="1119" y="1910"/>
                    </a:cubicBezTo>
                    <a:cubicBezTo>
                      <a:pt x="1207" y="1910"/>
                      <a:pt x="1306" y="1885"/>
                      <a:pt x="1419" y="1831"/>
                    </a:cubicBezTo>
                    <a:cubicBezTo>
                      <a:pt x="1975" y="1564"/>
                      <a:pt x="2201" y="925"/>
                      <a:pt x="1975" y="371"/>
                    </a:cubicBezTo>
                    <a:lnTo>
                      <a:pt x="1975" y="371"/>
                    </a:lnTo>
                    <a:cubicBezTo>
                      <a:pt x="1350" y="695"/>
                      <a:pt x="951" y="841"/>
                      <a:pt x="692" y="841"/>
                    </a:cubicBezTo>
                    <a:cubicBezTo>
                      <a:pt x="312" y="841"/>
                      <a:pt x="234" y="526"/>
                      <a:pt x="18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1" name="Google Shape;5341;p49">
                <a:extLst>
                  <a:ext uri="{FF2B5EF4-FFF2-40B4-BE49-F238E27FC236}">
                    <a16:creationId xmlns:a16="http://schemas.microsoft.com/office/drawing/2014/main" id="{A2FF5930-2067-32BC-2A9B-7E502254C10A}"/>
                  </a:ext>
                </a:extLst>
              </p:cNvPr>
              <p:cNvSpPr/>
              <p:nvPr/>
            </p:nvSpPr>
            <p:spPr>
              <a:xfrm>
                <a:off x="7496977" y="1894150"/>
                <a:ext cx="52366" cy="50188"/>
              </a:xfrm>
              <a:custGeom>
                <a:avLst/>
                <a:gdLst/>
                <a:ahLst/>
                <a:cxnLst/>
                <a:rect l="l" t="t" r="r" b="b"/>
                <a:pathLst>
                  <a:path w="2428" h="2327" extrusionOk="0">
                    <a:moveTo>
                      <a:pt x="1077" y="1"/>
                    </a:moveTo>
                    <a:cubicBezTo>
                      <a:pt x="909" y="1"/>
                      <a:pt x="739" y="35"/>
                      <a:pt x="576" y="108"/>
                    </a:cubicBezTo>
                    <a:cubicBezTo>
                      <a:pt x="0" y="396"/>
                      <a:pt x="206" y="870"/>
                      <a:pt x="494" y="1466"/>
                    </a:cubicBezTo>
                    <a:cubicBezTo>
                      <a:pt x="707" y="1942"/>
                      <a:pt x="907" y="2327"/>
                      <a:pt x="1282" y="2327"/>
                    </a:cubicBezTo>
                    <a:cubicBezTo>
                      <a:pt x="1377" y="2327"/>
                      <a:pt x="1484" y="2302"/>
                      <a:pt x="1605" y="2248"/>
                    </a:cubicBezTo>
                    <a:cubicBezTo>
                      <a:pt x="2181" y="1960"/>
                      <a:pt x="2428" y="1260"/>
                      <a:pt x="2160" y="664"/>
                    </a:cubicBezTo>
                    <a:cubicBezTo>
                      <a:pt x="1950" y="246"/>
                      <a:pt x="1523" y="1"/>
                      <a:pt x="10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2" name="Google Shape;5342;p49">
                <a:extLst>
                  <a:ext uri="{FF2B5EF4-FFF2-40B4-BE49-F238E27FC236}">
                    <a16:creationId xmlns:a16="http://schemas.microsoft.com/office/drawing/2014/main" id="{372521CA-CFD1-F877-0F52-D473389707FD}"/>
                  </a:ext>
                </a:extLst>
              </p:cNvPr>
              <p:cNvSpPr/>
              <p:nvPr/>
            </p:nvSpPr>
            <p:spPr>
              <a:xfrm>
                <a:off x="7498745" y="1900728"/>
                <a:ext cx="50597" cy="48052"/>
              </a:xfrm>
              <a:custGeom>
                <a:avLst/>
                <a:gdLst/>
                <a:ahLst/>
                <a:cxnLst/>
                <a:rect l="l" t="t" r="r" b="b"/>
                <a:pathLst>
                  <a:path w="2346" h="2228" extrusionOk="0">
                    <a:moveTo>
                      <a:pt x="1053" y="0"/>
                    </a:moveTo>
                    <a:cubicBezTo>
                      <a:pt x="887" y="0"/>
                      <a:pt x="718" y="37"/>
                      <a:pt x="555" y="112"/>
                    </a:cubicBezTo>
                    <a:cubicBezTo>
                      <a:pt x="1" y="379"/>
                      <a:pt x="206" y="832"/>
                      <a:pt x="473" y="1408"/>
                    </a:cubicBezTo>
                    <a:cubicBezTo>
                      <a:pt x="687" y="1851"/>
                      <a:pt x="873" y="2228"/>
                      <a:pt x="1231" y="2228"/>
                    </a:cubicBezTo>
                    <a:cubicBezTo>
                      <a:pt x="1322" y="2228"/>
                      <a:pt x="1425" y="2203"/>
                      <a:pt x="1543" y="2148"/>
                    </a:cubicBezTo>
                    <a:cubicBezTo>
                      <a:pt x="2099" y="1882"/>
                      <a:pt x="2346" y="1202"/>
                      <a:pt x="2078" y="647"/>
                    </a:cubicBezTo>
                    <a:cubicBezTo>
                      <a:pt x="1871" y="234"/>
                      <a:pt x="1474" y="0"/>
                      <a:pt x="105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3" name="Google Shape;5343;p49">
                <a:extLst>
                  <a:ext uri="{FF2B5EF4-FFF2-40B4-BE49-F238E27FC236}">
                    <a16:creationId xmlns:a16="http://schemas.microsoft.com/office/drawing/2014/main" id="{5CE18893-8F96-0EEF-C028-97FBAA57A96B}"/>
                  </a:ext>
                </a:extLst>
              </p:cNvPr>
              <p:cNvSpPr/>
              <p:nvPr/>
            </p:nvSpPr>
            <p:spPr>
              <a:xfrm>
                <a:off x="7500945" y="1907587"/>
                <a:ext cx="47513" cy="41194"/>
              </a:xfrm>
              <a:custGeom>
                <a:avLst/>
                <a:gdLst/>
                <a:ahLst/>
                <a:cxnLst/>
                <a:rect l="l" t="t" r="r" b="b"/>
                <a:pathLst>
                  <a:path w="2203" h="1910" extrusionOk="0">
                    <a:moveTo>
                      <a:pt x="206" y="0"/>
                    </a:moveTo>
                    <a:lnTo>
                      <a:pt x="206" y="0"/>
                    </a:lnTo>
                    <a:cubicBezTo>
                      <a:pt x="1" y="267"/>
                      <a:pt x="165" y="659"/>
                      <a:pt x="371" y="1090"/>
                    </a:cubicBezTo>
                    <a:cubicBezTo>
                      <a:pt x="585" y="1533"/>
                      <a:pt x="771" y="1910"/>
                      <a:pt x="1129" y="1910"/>
                    </a:cubicBezTo>
                    <a:cubicBezTo>
                      <a:pt x="1220" y="1910"/>
                      <a:pt x="1323" y="1885"/>
                      <a:pt x="1441" y="1830"/>
                    </a:cubicBezTo>
                    <a:cubicBezTo>
                      <a:pt x="1976" y="1564"/>
                      <a:pt x="2203" y="925"/>
                      <a:pt x="1976" y="370"/>
                    </a:cubicBezTo>
                    <a:lnTo>
                      <a:pt x="1976" y="370"/>
                    </a:lnTo>
                    <a:cubicBezTo>
                      <a:pt x="1353" y="703"/>
                      <a:pt x="955" y="850"/>
                      <a:pt x="698" y="850"/>
                    </a:cubicBezTo>
                    <a:cubicBezTo>
                      <a:pt x="317" y="850"/>
                      <a:pt x="244" y="527"/>
                      <a:pt x="2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4" name="Google Shape;5344;p49">
                <a:extLst>
                  <a:ext uri="{FF2B5EF4-FFF2-40B4-BE49-F238E27FC236}">
                    <a16:creationId xmlns:a16="http://schemas.microsoft.com/office/drawing/2014/main" id="{A94CEA33-E4EA-B8DF-6739-4BCBE7A8A5A3}"/>
                  </a:ext>
                </a:extLst>
              </p:cNvPr>
              <p:cNvSpPr/>
              <p:nvPr/>
            </p:nvSpPr>
            <p:spPr>
              <a:xfrm>
                <a:off x="6922828" y="2236319"/>
                <a:ext cx="51935" cy="50058"/>
              </a:xfrm>
              <a:custGeom>
                <a:avLst/>
                <a:gdLst/>
                <a:ahLst/>
                <a:cxnLst/>
                <a:rect l="l" t="t" r="r" b="b"/>
                <a:pathLst>
                  <a:path w="2408" h="2321" extrusionOk="0">
                    <a:moveTo>
                      <a:pt x="1060" y="1"/>
                    </a:moveTo>
                    <a:cubicBezTo>
                      <a:pt x="898" y="1"/>
                      <a:pt x="734" y="34"/>
                      <a:pt x="577" y="105"/>
                    </a:cubicBezTo>
                    <a:cubicBezTo>
                      <a:pt x="1" y="372"/>
                      <a:pt x="185" y="865"/>
                      <a:pt x="453" y="1441"/>
                    </a:cubicBezTo>
                    <a:cubicBezTo>
                      <a:pt x="668" y="1922"/>
                      <a:pt x="869" y="2321"/>
                      <a:pt x="1239" y="2321"/>
                    </a:cubicBezTo>
                    <a:cubicBezTo>
                      <a:pt x="1329" y="2321"/>
                      <a:pt x="1430" y="2297"/>
                      <a:pt x="1543" y="2245"/>
                    </a:cubicBezTo>
                    <a:cubicBezTo>
                      <a:pt x="2140" y="1976"/>
                      <a:pt x="2407" y="1298"/>
                      <a:pt x="2140" y="701"/>
                    </a:cubicBezTo>
                    <a:cubicBezTo>
                      <a:pt x="1943" y="262"/>
                      <a:pt x="1511" y="1"/>
                      <a:pt x="106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5" name="Google Shape;5345;p49">
                <a:extLst>
                  <a:ext uri="{FF2B5EF4-FFF2-40B4-BE49-F238E27FC236}">
                    <a16:creationId xmlns:a16="http://schemas.microsoft.com/office/drawing/2014/main" id="{AE73D11B-6440-B3D7-6847-4C9D7B522309}"/>
                  </a:ext>
                </a:extLst>
              </p:cNvPr>
              <p:cNvSpPr/>
              <p:nvPr/>
            </p:nvSpPr>
            <p:spPr>
              <a:xfrm>
                <a:off x="6924618" y="2242724"/>
                <a:ext cx="49713" cy="48354"/>
              </a:xfrm>
              <a:custGeom>
                <a:avLst/>
                <a:gdLst/>
                <a:ahLst/>
                <a:cxnLst/>
                <a:rect l="l" t="t" r="r" b="b"/>
                <a:pathLst>
                  <a:path w="2305" h="2242" extrusionOk="0">
                    <a:moveTo>
                      <a:pt x="1015" y="1"/>
                    </a:moveTo>
                    <a:cubicBezTo>
                      <a:pt x="862" y="1"/>
                      <a:pt x="705" y="32"/>
                      <a:pt x="555" y="96"/>
                    </a:cubicBezTo>
                    <a:cubicBezTo>
                      <a:pt x="0" y="363"/>
                      <a:pt x="185" y="837"/>
                      <a:pt x="431" y="1391"/>
                    </a:cubicBezTo>
                    <a:cubicBezTo>
                      <a:pt x="648" y="1857"/>
                      <a:pt x="837" y="2242"/>
                      <a:pt x="1195" y="2242"/>
                    </a:cubicBezTo>
                    <a:cubicBezTo>
                      <a:pt x="1280" y="2242"/>
                      <a:pt x="1375" y="2220"/>
                      <a:pt x="1481" y="2173"/>
                    </a:cubicBezTo>
                    <a:cubicBezTo>
                      <a:pt x="2057" y="1906"/>
                      <a:pt x="2304" y="1248"/>
                      <a:pt x="2057" y="672"/>
                    </a:cubicBezTo>
                    <a:cubicBezTo>
                      <a:pt x="1859" y="247"/>
                      <a:pt x="1448" y="1"/>
                      <a:pt x="10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6" name="Google Shape;5346;p49">
                <a:extLst>
                  <a:ext uri="{FF2B5EF4-FFF2-40B4-BE49-F238E27FC236}">
                    <a16:creationId xmlns:a16="http://schemas.microsoft.com/office/drawing/2014/main" id="{CD6681A0-4946-A497-926C-9E2FBA86FD94}"/>
                  </a:ext>
                </a:extLst>
              </p:cNvPr>
              <p:cNvSpPr/>
              <p:nvPr/>
            </p:nvSpPr>
            <p:spPr>
              <a:xfrm>
                <a:off x="6926818" y="2249216"/>
                <a:ext cx="47039" cy="41863"/>
              </a:xfrm>
              <a:custGeom>
                <a:avLst/>
                <a:gdLst/>
                <a:ahLst/>
                <a:cxnLst/>
                <a:rect l="l" t="t" r="r" b="b"/>
                <a:pathLst>
                  <a:path w="2181" h="1941" extrusionOk="0">
                    <a:moveTo>
                      <a:pt x="186" y="1"/>
                    </a:moveTo>
                    <a:cubicBezTo>
                      <a:pt x="0" y="267"/>
                      <a:pt x="145" y="659"/>
                      <a:pt x="329" y="1090"/>
                    </a:cubicBezTo>
                    <a:cubicBezTo>
                      <a:pt x="546" y="1556"/>
                      <a:pt x="735" y="1941"/>
                      <a:pt x="1093" y="1941"/>
                    </a:cubicBezTo>
                    <a:cubicBezTo>
                      <a:pt x="1178" y="1941"/>
                      <a:pt x="1273" y="1919"/>
                      <a:pt x="1379" y="1872"/>
                    </a:cubicBezTo>
                    <a:cubicBezTo>
                      <a:pt x="1934" y="1625"/>
                      <a:pt x="2181" y="988"/>
                      <a:pt x="1955" y="432"/>
                    </a:cubicBezTo>
                    <a:lnTo>
                      <a:pt x="1955" y="432"/>
                    </a:lnTo>
                    <a:cubicBezTo>
                      <a:pt x="1344" y="730"/>
                      <a:pt x="949" y="864"/>
                      <a:pt x="692" y="864"/>
                    </a:cubicBezTo>
                    <a:cubicBezTo>
                      <a:pt x="291" y="864"/>
                      <a:pt x="223" y="539"/>
                      <a:pt x="18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7" name="Google Shape;5347;p49">
                <a:extLst>
                  <a:ext uri="{FF2B5EF4-FFF2-40B4-BE49-F238E27FC236}">
                    <a16:creationId xmlns:a16="http://schemas.microsoft.com/office/drawing/2014/main" id="{46E98B5A-288E-BA28-2EEB-D4EBB56F2F9A}"/>
                  </a:ext>
                </a:extLst>
              </p:cNvPr>
              <p:cNvSpPr/>
              <p:nvPr/>
            </p:nvSpPr>
            <p:spPr>
              <a:xfrm>
                <a:off x="6813222" y="2299770"/>
                <a:ext cx="52387" cy="50058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2321" extrusionOk="0">
                    <a:moveTo>
                      <a:pt x="1080" y="1"/>
                    </a:moveTo>
                    <a:cubicBezTo>
                      <a:pt x="919" y="1"/>
                      <a:pt x="755" y="34"/>
                      <a:pt x="598" y="104"/>
                    </a:cubicBezTo>
                    <a:cubicBezTo>
                      <a:pt x="1" y="372"/>
                      <a:pt x="206" y="845"/>
                      <a:pt x="475" y="1442"/>
                    </a:cubicBezTo>
                    <a:cubicBezTo>
                      <a:pt x="689" y="1921"/>
                      <a:pt x="877" y="2320"/>
                      <a:pt x="1252" y="2320"/>
                    </a:cubicBezTo>
                    <a:cubicBezTo>
                      <a:pt x="1344" y="2320"/>
                      <a:pt x="1447" y="2296"/>
                      <a:pt x="1564" y="2244"/>
                    </a:cubicBezTo>
                    <a:cubicBezTo>
                      <a:pt x="2162" y="1977"/>
                      <a:pt x="2428" y="1278"/>
                      <a:pt x="2162" y="701"/>
                    </a:cubicBezTo>
                    <a:cubicBezTo>
                      <a:pt x="1964" y="261"/>
                      <a:pt x="1532" y="1"/>
                      <a:pt x="108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8" name="Google Shape;5348;p49">
                <a:extLst>
                  <a:ext uri="{FF2B5EF4-FFF2-40B4-BE49-F238E27FC236}">
                    <a16:creationId xmlns:a16="http://schemas.microsoft.com/office/drawing/2014/main" id="{41FEC3AD-0828-19F0-A07F-6E0A9CB21999}"/>
                  </a:ext>
                </a:extLst>
              </p:cNvPr>
              <p:cNvSpPr/>
              <p:nvPr/>
            </p:nvSpPr>
            <p:spPr>
              <a:xfrm>
                <a:off x="6815012" y="2306154"/>
                <a:ext cx="50166" cy="48160"/>
              </a:xfrm>
              <a:custGeom>
                <a:avLst/>
                <a:gdLst/>
                <a:ahLst/>
                <a:cxnLst/>
                <a:rect l="l" t="t" r="r" b="b"/>
                <a:pathLst>
                  <a:path w="2326" h="2233" extrusionOk="0">
                    <a:moveTo>
                      <a:pt x="1027" y="1"/>
                    </a:moveTo>
                    <a:cubicBezTo>
                      <a:pt x="875" y="1"/>
                      <a:pt x="721" y="32"/>
                      <a:pt x="576" y="96"/>
                    </a:cubicBezTo>
                    <a:cubicBezTo>
                      <a:pt x="0" y="364"/>
                      <a:pt x="186" y="817"/>
                      <a:pt x="453" y="1393"/>
                    </a:cubicBezTo>
                    <a:cubicBezTo>
                      <a:pt x="649" y="1852"/>
                      <a:pt x="833" y="2233"/>
                      <a:pt x="1192" y="2233"/>
                    </a:cubicBezTo>
                    <a:cubicBezTo>
                      <a:pt x="1283" y="2233"/>
                      <a:pt x="1386" y="2208"/>
                      <a:pt x="1503" y="2153"/>
                    </a:cubicBezTo>
                    <a:cubicBezTo>
                      <a:pt x="2057" y="1906"/>
                      <a:pt x="2325" y="1248"/>
                      <a:pt x="2057" y="672"/>
                    </a:cubicBezTo>
                    <a:cubicBezTo>
                      <a:pt x="1875" y="247"/>
                      <a:pt x="1457" y="1"/>
                      <a:pt x="102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9" name="Google Shape;5349;p49">
                <a:extLst>
                  <a:ext uri="{FF2B5EF4-FFF2-40B4-BE49-F238E27FC236}">
                    <a16:creationId xmlns:a16="http://schemas.microsoft.com/office/drawing/2014/main" id="{853EE879-31A2-01A9-512E-2078A95F9C93}"/>
                  </a:ext>
                </a:extLst>
              </p:cNvPr>
              <p:cNvSpPr/>
              <p:nvPr/>
            </p:nvSpPr>
            <p:spPr>
              <a:xfrm>
                <a:off x="6817234" y="2312646"/>
                <a:ext cx="47060" cy="41668"/>
              </a:xfrm>
              <a:custGeom>
                <a:avLst/>
                <a:gdLst/>
                <a:ahLst/>
                <a:cxnLst/>
                <a:rect l="l" t="t" r="r" b="b"/>
                <a:pathLst>
                  <a:path w="2182" h="1932" extrusionOk="0">
                    <a:moveTo>
                      <a:pt x="206" y="1"/>
                    </a:moveTo>
                    <a:cubicBezTo>
                      <a:pt x="1" y="269"/>
                      <a:pt x="144" y="659"/>
                      <a:pt x="350" y="1092"/>
                    </a:cubicBezTo>
                    <a:cubicBezTo>
                      <a:pt x="546" y="1551"/>
                      <a:pt x="730" y="1932"/>
                      <a:pt x="1089" y="1932"/>
                    </a:cubicBezTo>
                    <a:cubicBezTo>
                      <a:pt x="1180" y="1932"/>
                      <a:pt x="1283" y="1907"/>
                      <a:pt x="1400" y="1852"/>
                    </a:cubicBezTo>
                    <a:cubicBezTo>
                      <a:pt x="1934" y="1605"/>
                      <a:pt x="2181" y="988"/>
                      <a:pt x="1976" y="434"/>
                    </a:cubicBezTo>
                    <a:lnTo>
                      <a:pt x="1976" y="434"/>
                    </a:lnTo>
                    <a:cubicBezTo>
                      <a:pt x="1364" y="731"/>
                      <a:pt x="967" y="865"/>
                      <a:pt x="707" y="865"/>
                    </a:cubicBezTo>
                    <a:cubicBezTo>
                      <a:pt x="302" y="865"/>
                      <a:pt x="231" y="540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0" name="Google Shape;5350;p49">
                <a:extLst>
                  <a:ext uri="{FF2B5EF4-FFF2-40B4-BE49-F238E27FC236}">
                    <a16:creationId xmlns:a16="http://schemas.microsoft.com/office/drawing/2014/main" id="{DFB07744-D7EA-BA80-7601-C3D287F19CB0}"/>
                  </a:ext>
                </a:extLst>
              </p:cNvPr>
              <p:cNvSpPr/>
              <p:nvPr/>
            </p:nvSpPr>
            <p:spPr>
              <a:xfrm>
                <a:off x="6686794" y="2370770"/>
                <a:ext cx="51913" cy="50490"/>
              </a:xfrm>
              <a:custGeom>
                <a:avLst/>
                <a:gdLst/>
                <a:ahLst/>
                <a:cxnLst/>
                <a:rect l="l" t="t" r="r" b="b"/>
                <a:pathLst>
                  <a:path w="2407" h="2341" extrusionOk="0">
                    <a:moveTo>
                      <a:pt x="1059" y="0"/>
                    </a:moveTo>
                    <a:cubicBezTo>
                      <a:pt x="897" y="0"/>
                      <a:pt x="733" y="33"/>
                      <a:pt x="576" y="104"/>
                    </a:cubicBezTo>
                    <a:cubicBezTo>
                      <a:pt x="0" y="372"/>
                      <a:pt x="185" y="866"/>
                      <a:pt x="453" y="1461"/>
                    </a:cubicBezTo>
                    <a:cubicBezTo>
                      <a:pt x="667" y="1941"/>
                      <a:pt x="869" y="2341"/>
                      <a:pt x="1239" y="2341"/>
                    </a:cubicBezTo>
                    <a:cubicBezTo>
                      <a:pt x="1329" y="2341"/>
                      <a:pt x="1429" y="2317"/>
                      <a:pt x="1543" y="2265"/>
                    </a:cubicBezTo>
                    <a:cubicBezTo>
                      <a:pt x="2140" y="1996"/>
                      <a:pt x="2407" y="1297"/>
                      <a:pt x="2140" y="701"/>
                    </a:cubicBezTo>
                    <a:cubicBezTo>
                      <a:pt x="1942" y="261"/>
                      <a:pt x="1511" y="0"/>
                      <a:pt x="105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1" name="Google Shape;5351;p49">
                <a:extLst>
                  <a:ext uri="{FF2B5EF4-FFF2-40B4-BE49-F238E27FC236}">
                    <a16:creationId xmlns:a16="http://schemas.microsoft.com/office/drawing/2014/main" id="{74CD9F54-F729-6FEE-B150-1191E3AECB4B}"/>
                  </a:ext>
                </a:extLst>
              </p:cNvPr>
              <p:cNvSpPr/>
              <p:nvPr/>
            </p:nvSpPr>
            <p:spPr>
              <a:xfrm>
                <a:off x="6688562" y="2377607"/>
                <a:ext cx="49713" cy="48139"/>
              </a:xfrm>
              <a:custGeom>
                <a:avLst/>
                <a:gdLst/>
                <a:ahLst/>
                <a:cxnLst/>
                <a:rect l="l" t="t" r="r" b="b"/>
                <a:pathLst>
                  <a:path w="2305" h="2232" extrusionOk="0">
                    <a:moveTo>
                      <a:pt x="1015" y="1"/>
                    </a:moveTo>
                    <a:cubicBezTo>
                      <a:pt x="862" y="1"/>
                      <a:pt x="706" y="32"/>
                      <a:pt x="555" y="96"/>
                    </a:cubicBezTo>
                    <a:cubicBezTo>
                      <a:pt x="1" y="343"/>
                      <a:pt x="185" y="815"/>
                      <a:pt x="432" y="1391"/>
                    </a:cubicBezTo>
                    <a:cubicBezTo>
                      <a:pt x="646" y="1851"/>
                      <a:pt x="833" y="2232"/>
                      <a:pt x="1182" y="2232"/>
                    </a:cubicBezTo>
                    <a:cubicBezTo>
                      <a:pt x="1270" y="2232"/>
                      <a:pt x="1369" y="2207"/>
                      <a:pt x="1482" y="2153"/>
                    </a:cubicBezTo>
                    <a:cubicBezTo>
                      <a:pt x="2058" y="1906"/>
                      <a:pt x="2305" y="1227"/>
                      <a:pt x="2058" y="672"/>
                    </a:cubicBezTo>
                    <a:cubicBezTo>
                      <a:pt x="1860" y="247"/>
                      <a:pt x="1449" y="1"/>
                      <a:pt x="10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2" name="Google Shape;5352;p49">
                <a:extLst>
                  <a:ext uri="{FF2B5EF4-FFF2-40B4-BE49-F238E27FC236}">
                    <a16:creationId xmlns:a16="http://schemas.microsoft.com/office/drawing/2014/main" id="{34F103C7-A40A-D5C8-480C-8FE5871F5D44}"/>
                  </a:ext>
                </a:extLst>
              </p:cNvPr>
              <p:cNvSpPr/>
              <p:nvPr/>
            </p:nvSpPr>
            <p:spPr>
              <a:xfrm>
                <a:off x="6690762" y="2384099"/>
                <a:ext cx="47060" cy="41647"/>
              </a:xfrm>
              <a:custGeom>
                <a:avLst/>
                <a:gdLst/>
                <a:ahLst/>
                <a:cxnLst/>
                <a:rect l="l" t="t" r="r" b="b"/>
                <a:pathLst>
                  <a:path w="2182" h="1931" extrusionOk="0">
                    <a:moveTo>
                      <a:pt x="187" y="1"/>
                    </a:moveTo>
                    <a:cubicBezTo>
                      <a:pt x="1" y="267"/>
                      <a:pt x="146" y="638"/>
                      <a:pt x="330" y="1090"/>
                    </a:cubicBezTo>
                    <a:cubicBezTo>
                      <a:pt x="544" y="1550"/>
                      <a:pt x="731" y="1931"/>
                      <a:pt x="1080" y="1931"/>
                    </a:cubicBezTo>
                    <a:cubicBezTo>
                      <a:pt x="1168" y="1931"/>
                      <a:pt x="1267" y="1906"/>
                      <a:pt x="1380" y="1852"/>
                    </a:cubicBezTo>
                    <a:cubicBezTo>
                      <a:pt x="1935" y="1605"/>
                      <a:pt x="2181" y="967"/>
                      <a:pt x="1956" y="412"/>
                    </a:cubicBezTo>
                    <a:lnTo>
                      <a:pt x="1956" y="412"/>
                    </a:lnTo>
                    <a:cubicBezTo>
                      <a:pt x="1338" y="721"/>
                      <a:pt x="942" y="860"/>
                      <a:pt x="685" y="860"/>
                    </a:cubicBezTo>
                    <a:cubicBezTo>
                      <a:pt x="291" y="860"/>
                      <a:pt x="224" y="535"/>
                      <a:pt x="18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3" name="Google Shape;5353;p49">
                <a:extLst>
                  <a:ext uri="{FF2B5EF4-FFF2-40B4-BE49-F238E27FC236}">
                    <a16:creationId xmlns:a16="http://schemas.microsoft.com/office/drawing/2014/main" id="{94F35CA2-74FC-D795-EB0F-64CDA4F93E8B}"/>
                  </a:ext>
                </a:extLst>
              </p:cNvPr>
              <p:cNvSpPr/>
              <p:nvPr/>
            </p:nvSpPr>
            <p:spPr>
              <a:xfrm>
                <a:off x="7026654" y="2174571"/>
                <a:ext cx="52387" cy="50144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2325" extrusionOk="0">
                    <a:moveTo>
                      <a:pt x="1095" y="1"/>
                    </a:moveTo>
                    <a:cubicBezTo>
                      <a:pt x="928" y="1"/>
                      <a:pt x="759" y="35"/>
                      <a:pt x="597" y="108"/>
                    </a:cubicBezTo>
                    <a:cubicBezTo>
                      <a:pt x="1" y="376"/>
                      <a:pt x="207" y="848"/>
                      <a:pt x="473" y="1446"/>
                    </a:cubicBezTo>
                    <a:cubicBezTo>
                      <a:pt x="689" y="1924"/>
                      <a:pt x="876" y="2324"/>
                      <a:pt x="1251" y="2324"/>
                    </a:cubicBezTo>
                    <a:cubicBezTo>
                      <a:pt x="1343" y="2324"/>
                      <a:pt x="1447" y="2300"/>
                      <a:pt x="1564" y="2247"/>
                    </a:cubicBezTo>
                    <a:cubicBezTo>
                      <a:pt x="2160" y="1981"/>
                      <a:pt x="2428" y="1281"/>
                      <a:pt x="2160" y="684"/>
                    </a:cubicBezTo>
                    <a:cubicBezTo>
                      <a:pt x="1966" y="250"/>
                      <a:pt x="1542" y="1"/>
                      <a:pt x="109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4" name="Google Shape;5354;p49">
                <a:extLst>
                  <a:ext uri="{FF2B5EF4-FFF2-40B4-BE49-F238E27FC236}">
                    <a16:creationId xmlns:a16="http://schemas.microsoft.com/office/drawing/2014/main" id="{6D891EDC-C9F9-30F0-563A-0E6BA216DCED}"/>
                  </a:ext>
                </a:extLst>
              </p:cNvPr>
              <p:cNvSpPr/>
              <p:nvPr/>
            </p:nvSpPr>
            <p:spPr>
              <a:xfrm>
                <a:off x="7028444" y="2181041"/>
                <a:ext cx="50123" cy="48160"/>
              </a:xfrm>
              <a:custGeom>
                <a:avLst/>
                <a:gdLst/>
                <a:ahLst/>
                <a:cxnLst/>
                <a:rect l="l" t="t" r="r" b="b"/>
                <a:pathLst>
                  <a:path w="2324" h="2233" extrusionOk="0">
                    <a:moveTo>
                      <a:pt x="1036" y="0"/>
                    </a:moveTo>
                    <a:cubicBezTo>
                      <a:pt x="883" y="0"/>
                      <a:pt x="727" y="31"/>
                      <a:pt x="576" y="96"/>
                    </a:cubicBezTo>
                    <a:cubicBezTo>
                      <a:pt x="0" y="364"/>
                      <a:pt x="206" y="817"/>
                      <a:pt x="453" y="1393"/>
                    </a:cubicBezTo>
                    <a:cubicBezTo>
                      <a:pt x="665" y="1852"/>
                      <a:pt x="839" y="2232"/>
                      <a:pt x="1192" y="2232"/>
                    </a:cubicBezTo>
                    <a:cubicBezTo>
                      <a:pt x="1282" y="2232"/>
                      <a:pt x="1384" y="2207"/>
                      <a:pt x="1501" y="2153"/>
                    </a:cubicBezTo>
                    <a:cubicBezTo>
                      <a:pt x="2077" y="1906"/>
                      <a:pt x="2324" y="1228"/>
                      <a:pt x="2057" y="672"/>
                    </a:cubicBezTo>
                    <a:cubicBezTo>
                      <a:pt x="1875" y="246"/>
                      <a:pt x="1468" y="0"/>
                      <a:pt x="103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5" name="Google Shape;5355;p49">
                <a:extLst>
                  <a:ext uri="{FF2B5EF4-FFF2-40B4-BE49-F238E27FC236}">
                    <a16:creationId xmlns:a16="http://schemas.microsoft.com/office/drawing/2014/main" id="{BBC3A306-0466-D874-BAE3-C5D8AC4E2470}"/>
                  </a:ext>
                </a:extLst>
              </p:cNvPr>
              <p:cNvSpPr/>
              <p:nvPr/>
            </p:nvSpPr>
            <p:spPr>
              <a:xfrm>
                <a:off x="7030644" y="2187533"/>
                <a:ext cx="47513" cy="41668"/>
              </a:xfrm>
              <a:custGeom>
                <a:avLst/>
                <a:gdLst/>
                <a:ahLst/>
                <a:cxnLst/>
                <a:rect l="l" t="t" r="r" b="b"/>
                <a:pathLst>
                  <a:path w="2203" h="1932" extrusionOk="0">
                    <a:moveTo>
                      <a:pt x="206" y="0"/>
                    </a:moveTo>
                    <a:lnTo>
                      <a:pt x="206" y="0"/>
                    </a:lnTo>
                    <a:cubicBezTo>
                      <a:pt x="0" y="269"/>
                      <a:pt x="145" y="659"/>
                      <a:pt x="351" y="1092"/>
                    </a:cubicBezTo>
                    <a:cubicBezTo>
                      <a:pt x="563" y="1551"/>
                      <a:pt x="737" y="1931"/>
                      <a:pt x="1090" y="1931"/>
                    </a:cubicBezTo>
                    <a:cubicBezTo>
                      <a:pt x="1180" y="1931"/>
                      <a:pt x="1282" y="1906"/>
                      <a:pt x="1399" y="1852"/>
                    </a:cubicBezTo>
                    <a:cubicBezTo>
                      <a:pt x="1955" y="1605"/>
                      <a:pt x="2202" y="968"/>
                      <a:pt x="1975" y="412"/>
                    </a:cubicBezTo>
                    <a:lnTo>
                      <a:pt x="1975" y="412"/>
                    </a:lnTo>
                    <a:cubicBezTo>
                      <a:pt x="1357" y="721"/>
                      <a:pt x="957" y="860"/>
                      <a:pt x="698" y="860"/>
                    </a:cubicBezTo>
                    <a:cubicBezTo>
                      <a:pt x="301" y="860"/>
                      <a:pt x="231" y="536"/>
                      <a:pt x="2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6" name="Google Shape;5356;p49">
                <a:extLst>
                  <a:ext uri="{FF2B5EF4-FFF2-40B4-BE49-F238E27FC236}">
                    <a16:creationId xmlns:a16="http://schemas.microsoft.com/office/drawing/2014/main" id="{854A18EE-B61E-AB49-A5E6-ADA6995D209F}"/>
                  </a:ext>
                </a:extLst>
              </p:cNvPr>
              <p:cNvSpPr/>
              <p:nvPr/>
            </p:nvSpPr>
            <p:spPr>
              <a:xfrm>
                <a:off x="6411700" y="2510981"/>
                <a:ext cx="52387" cy="50295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2332" extrusionOk="0">
                    <a:moveTo>
                      <a:pt x="1088" y="0"/>
                    </a:moveTo>
                    <a:cubicBezTo>
                      <a:pt x="926" y="0"/>
                      <a:pt x="759" y="33"/>
                      <a:pt x="596" y="103"/>
                    </a:cubicBezTo>
                    <a:cubicBezTo>
                      <a:pt x="1" y="350"/>
                      <a:pt x="206" y="844"/>
                      <a:pt x="473" y="1441"/>
                    </a:cubicBezTo>
                    <a:cubicBezTo>
                      <a:pt x="691" y="1927"/>
                      <a:pt x="868" y="2331"/>
                      <a:pt x="1260" y="2331"/>
                    </a:cubicBezTo>
                    <a:cubicBezTo>
                      <a:pt x="1349" y="2331"/>
                      <a:pt x="1450" y="2310"/>
                      <a:pt x="1564" y="2264"/>
                    </a:cubicBezTo>
                    <a:cubicBezTo>
                      <a:pt x="2160" y="1996"/>
                      <a:pt x="2428" y="1297"/>
                      <a:pt x="2160" y="701"/>
                    </a:cubicBezTo>
                    <a:cubicBezTo>
                      <a:pt x="1963" y="261"/>
                      <a:pt x="1543" y="0"/>
                      <a:pt x="108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7" name="Google Shape;5357;p49">
                <a:extLst>
                  <a:ext uri="{FF2B5EF4-FFF2-40B4-BE49-F238E27FC236}">
                    <a16:creationId xmlns:a16="http://schemas.microsoft.com/office/drawing/2014/main" id="{660C01F3-82F3-766A-5680-F1A85B99277F}"/>
                  </a:ext>
                </a:extLst>
              </p:cNvPr>
              <p:cNvSpPr/>
              <p:nvPr/>
            </p:nvSpPr>
            <p:spPr>
              <a:xfrm>
                <a:off x="6413469" y="2517429"/>
                <a:ext cx="50144" cy="48311"/>
              </a:xfrm>
              <a:custGeom>
                <a:avLst/>
                <a:gdLst/>
                <a:ahLst/>
                <a:cxnLst/>
                <a:rect l="l" t="t" r="r" b="b"/>
                <a:pathLst>
                  <a:path w="2325" h="2240" extrusionOk="0">
                    <a:moveTo>
                      <a:pt x="1024" y="0"/>
                    </a:moveTo>
                    <a:cubicBezTo>
                      <a:pt x="875" y="0"/>
                      <a:pt x="723" y="30"/>
                      <a:pt x="577" y="92"/>
                    </a:cubicBezTo>
                    <a:cubicBezTo>
                      <a:pt x="1" y="339"/>
                      <a:pt x="207" y="813"/>
                      <a:pt x="454" y="1389"/>
                    </a:cubicBezTo>
                    <a:cubicBezTo>
                      <a:pt x="653" y="1855"/>
                      <a:pt x="826" y="2240"/>
                      <a:pt x="1189" y="2240"/>
                    </a:cubicBezTo>
                    <a:cubicBezTo>
                      <a:pt x="1275" y="2240"/>
                      <a:pt x="1372" y="2218"/>
                      <a:pt x="1482" y="2171"/>
                    </a:cubicBezTo>
                    <a:cubicBezTo>
                      <a:pt x="2058" y="1924"/>
                      <a:pt x="2325" y="1245"/>
                      <a:pt x="2078" y="668"/>
                    </a:cubicBezTo>
                    <a:cubicBezTo>
                      <a:pt x="1879" y="255"/>
                      <a:pt x="1462" y="0"/>
                      <a:pt x="10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8" name="Google Shape;5358;p49">
                <a:extLst>
                  <a:ext uri="{FF2B5EF4-FFF2-40B4-BE49-F238E27FC236}">
                    <a16:creationId xmlns:a16="http://schemas.microsoft.com/office/drawing/2014/main" id="{F7A35492-4D06-96CA-09A6-6343D7C33C27}"/>
                  </a:ext>
                </a:extLst>
              </p:cNvPr>
              <p:cNvSpPr/>
              <p:nvPr/>
            </p:nvSpPr>
            <p:spPr>
              <a:xfrm>
                <a:off x="6415669" y="2523856"/>
                <a:ext cx="47060" cy="41884"/>
              </a:xfrm>
              <a:custGeom>
                <a:avLst/>
                <a:gdLst/>
                <a:ahLst/>
                <a:cxnLst/>
                <a:rect l="l" t="t" r="r" b="b"/>
                <a:pathLst>
                  <a:path w="2182" h="1942" extrusionOk="0">
                    <a:moveTo>
                      <a:pt x="207" y="0"/>
                    </a:moveTo>
                    <a:lnTo>
                      <a:pt x="207" y="0"/>
                    </a:lnTo>
                    <a:cubicBezTo>
                      <a:pt x="1" y="268"/>
                      <a:pt x="146" y="639"/>
                      <a:pt x="352" y="1091"/>
                    </a:cubicBezTo>
                    <a:cubicBezTo>
                      <a:pt x="551" y="1557"/>
                      <a:pt x="724" y="1942"/>
                      <a:pt x="1087" y="1942"/>
                    </a:cubicBezTo>
                    <a:cubicBezTo>
                      <a:pt x="1173" y="1942"/>
                      <a:pt x="1270" y="1920"/>
                      <a:pt x="1380" y="1873"/>
                    </a:cubicBezTo>
                    <a:cubicBezTo>
                      <a:pt x="1935" y="1626"/>
                      <a:pt x="2182" y="988"/>
                      <a:pt x="1976" y="433"/>
                    </a:cubicBezTo>
                    <a:lnTo>
                      <a:pt x="1976" y="433"/>
                    </a:lnTo>
                    <a:cubicBezTo>
                      <a:pt x="1365" y="730"/>
                      <a:pt x="967" y="864"/>
                      <a:pt x="707" y="864"/>
                    </a:cubicBezTo>
                    <a:cubicBezTo>
                      <a:pt x="303" y="864"/>
                      <a:pt x="232" y="539"/>
                      <a:pt x="20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9" name="Google Shape;5359;p49">
                <a:extLst>
                  <a:ext uri="{FF2B5EF4-FFF2-40B4-BE49-F238E27FC236}">
                    <a16:creationId xmlns:a16="http://schemas.microsoft.com/office/drawing/2014/main" id="{699837D8-3A11-3DF3-DB80-A02020E0B911}"/>
                  </a:ext>
                </a:extLst>
              </p:cNvPr>
              <p:cNvSpPr/>
              <p:nvPr/>
            </p:nvSpPr>
            <p:spPr>
              <a:xfrm>
                <a:off x="6301663" y="2573160"/>
                <a:ext cx="52387" cy="50425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2338" extrusionOk="0">
                    <a:moveTo>
                      <a:pt x="1064" y="1"/>
                    </a:moveTo>
                    <a:cubicBezTo>
                      <a:pt x="908" y="1"/>
                      <a:pt x="749" y="33"/>
                      <a:pt x="597" y="101"/>
                    </a:cubicBezTo>
                    <a:cubicBezTo>
                      <a:pt x="1" y="369"/>
                      <a:pt x="206" y="863"/>
                      <a:pt x="473" y="1458"/>
                    </a:cubicBezTo>
                    <a:cubicBezTo>
                      <a:pt x="671" y="1938"/>
                      <a:pt x="857" y="2338"/>
                      <a:pt x="1231" y="2338"/>
                    </a:cubicBezTo>
                    <a:cubicBezTo>
                      <a:pt x="1323" y="2338"/>
                      <a:pt x="1426" y="2314"/>
                      <a:pt x="1543" y="2261"/>
                    </a:cubicBezTo>
                    <a:cubicBezTo>
                      <a:pt x="2140" y="2015"/>
                      <a:pt x="2428" y="1315"/>
                      <a:pt x="2160" y="718"/>
                    </a:cubicBezTo>
                    <a:cubicBezTo>
                      <a:pt x="1961" y="274"/>
                      <a:pt x="1522" y="1"/>
                      <a:pt x="106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0" name="Google Shape;5360;p49">
                <a:extLst>
                  <a:ext uri="{FF2B5EF4-FFF2-40B4-BE49-F238E27FC236}">
                    <a16:creationId xmlns:a16="http://schemas.microsoft.com/office/drawing/2014/main" id="{7FB067B4-75EE-2451-B023-C9A46D740008}"/>
                  </a:ext>
                </a:extLst>
              </p:cNvPr>
              <p:cNvSpPr/>
              <p:nvPr/>
            </p:nvSpPr>
            <p:spPr>
              <a:xfrm>
                <a:off x="6303453" y="2579932"/>
                <a:ext cx="50123" cy="47945"/>
              </a:xfrm>
              <a:custGeom>
                <a:avLst/>
                <a:gdLst/>
                <a:ahLst/>
                <a:cxnLst/>
                <a:rect l="l" t="t" r="r" b="b"/>
                <a:pathLst>
                  <a:path w="2324" h="2223" extrusionOk="0">
                    <a:moveTo>
                      <a:pt x="1036" y="1"/>
                    </a:moveTo>
                    <a:cubicBezTo>
                      <a:pt x="883" y="1"/>
                      <a:pt x="727" y="31"/>
                      <a:pt x="576" y="96"/>
                    </a:cubicBezTo>
                    <a:cubicBezTo>
                      <a:pt x="0" y="343"/>
                      <a:pt x="206" y="815"/>
                      <a:pt x="453" y="1371"/>
                    </a:cubicBezTo>
                    <a:cubicBezTo>
                      <a:pt x="652" y="1837"/>
                      <a:pt x="825" y="2222"/>
                      <a:pt x="1188" y="2222"/>
                    </a:cubicBezTo>
                    <a:cubicBezTo>
                      <a:pt x="1274" y="2222"/>
                      <a:pt x="1371" y="2200"/>
                      <a:pt x="1481" y="2153"/>
                    </a:cubicBezTo>
                    <a:cubicBezTo>
                      <a:pt x="2057" y="1906"/>
                      <a:pt x="2324" y="1248"/>
                      <a:pt x="2057" y="672"/>
                    </a:cubicBezTo>
                    <a:cubicBezTo>
                      <a:pt x="1875" y="247"/>
                      <a:pt x="1468" y="1"/>
                      <a:pt x="103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1" name="Google Shape;5361;p49">
                <a:extLst>
                  <a:ext uri="{FF2B5EF4-FFF2-40B4-BE49-F238E27FC236}">
                    <a16:creationId xmlns:a16="http://schemas.microsoft.com/office/drawing/2014/main" id="{292C7964-CF8F-9159-E0ED-48DE0E367DBA}"/>
                  </a:ext>
                </a:extLst>
              </p:cNvPr>
              <p:cNvSpPr/>
              <p:nvPr/>
            </p:nvSpPr>
            <p:spPr>
              <a:xfrm>
                <a:off x="6305653" y="2586424"/>
                <a:ext cx="47039" cy="41453"/>
              </a:xfrm>
              <a:custGeom>
                <a:avLst/>
                <a:gdLst/>
                <a:ahLst/>
                <a:cxnLst/>
                <a:rect l="l" t="t" r="r" b="b"/>
                <a:pathLst>
                  <a:path w="2181" h="1922" extrusionOk="0">
                    <a:moveTo>
                      <a:pt x="206" y="1"/>
                    </a:moveTo>
                    <a:cubicBezTo>
                      <a:pt x="0" y="267"/>
                      <a:pt x="145" y="638"/>
                      <a:pt x="351" y="1070"/>
                    </a:cubicBezTo>
                    <a:cubicBezTo>
                      <a:pt x="550" y="1536"/>
                      <a:pt x="723" y="1921"/>
                      <a:pt x="1086" y="1921"/>
                    </a:cubicBezTo>
                    <a:cubicBezTo>
                      <a:pt x="1172" y="1921"/>
                      <a:pt x="1269" y="1899"/>
                      <a:pt x="1379" y="1852"/>
                    </a:cubicBezTo>
                    <a:cubicBezTo>
                      <a:pt x="1934" y="1625"/>
                      <a:pt x="2181" y="988"/>
                      <a:pt x="1975" y="432"/>
                    </a:cubicBezTo>
                    <a:lnTo>
                      <a:pt x="1975" y="432"/>
                    </a:lnTo>
                    <a:cubicBezTo>
                      <a:pt x="1362" y="722"/>
                      <a:pt x="963" y="855"/>
                      <a:pt x="704" y="855"/>
                    </a:cubicBezTo>
                    <a:cubicBezTo>
                      <a:pt x="301" y="855"/>
                      <a:pt x="231" y="538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2" name="Google Shape;5362;p49">
                <a:extLst>
                  <a:ext uri="{FF2B5EF4-FFF2-40B4-BE49-F238E27FC236}">
                    <a16:creationId xmlns:a16="http://schemas.microsoft.com/office/drawing/2014/main" id="{5786E6D7-CD1A-9BAF-BF52-1B1CA52EA312}"/>
                  </a:ext>
                </a:extLst>
              </p:cNvPr>
              <p:cNvSpPr/>
              <p:nvPr/>
            </p:nvSpPr>
            <p:spPr>
              <a:xfrm>
                <a:off x="6174781" y="2643276"/>
                <a:ext cx="51913" cy="50425"/>
              </a:xfrm>
              <a:custGeom>
                <a:avLst/>
                <a:gdLst/>
                <a:ahLst/>
                <a:cxnLst/>
                <a:rect l="l" t="t" r="r" b="b"/>
                <a:pathLst>
                  <a:path w="2407" h="2338" extrusionOk="0">
                    <a:moveTo>
                      <a:pt x="1060" y="0"/>
                    </a:moveTo>
                    <a:cubicBezTo>
                      <a:pt x="906" y="0"/>
                      <a:pt x="748" y="32"/>
                      <a:pt x="596" y="100"/>
                    </a:cubicBezTo>
                    <a:cubicBezTo>
                      <a:pt x="0" y="368"/>
                      <a:pt x="184" y="862"/>
                      <a:pt x="453" y="1458"/>
                    </a:cubicBezTo>
                    <a:cubicBezTo>
                      <a:pt x="667" y="1938"/>
                      <a:pt x="856" y="2337"/>
                      <a:pt x="1231" y="2337"/>
                    </a:cubicBezTo>
                    <a:cubicBezTo>
                      <a:pt x="1322" y="2337"/>
                      <a:pt x="1425" y="2313"/>
                      <a:pt x="1542" y="2261"/>
                    </a:cubicBezTo>
                    <a:cubicBezTo>
                      <a:pt x="2140" y="1993"/>
                      <a:pt x="2406" y="1315"/>
                      <a:pt x="2140" y="717"/>
                    </a:cubicBezTo>
                    <a:cubicBezTo>
                      <a:pt x="1940" y="273"/>
                      <a:pt x="1512" y="0"/>
                      <a:pt x="106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3" name="Google Shape;5363;p49">
                <a:extLst>
                  <a:ext uri="{FF2B5EF4-FFF2-40B4-BE49-F238E27FC236}">
                    <a16:creationId xmlns:a16="http://schemas.microsoft.com/office/drawing/2014/main" id="{CBD10CD9-D8D3-FF20-540D-B7F5D8753CC2}"/>
                  </a:ext>
                </a:extLst>
              </p:cNvPr>
              <p:cNvSpPr/>
              <p:nvPr/>
            </p:nvSpPr>
            <p:spPr>
              <a:xfrm>
                <a:off x="6176550" y="2650048"/>
                <a:ext cx="49713" cy="47923"/>
              </a:xfrm>
              <a:custGeom>
                <a:avLst/>
                <a:gdLst/>
                <a:ahLst/>
                <a:cxnLst/>
                <a:rect l="l" t="t" r="r" b="b"/>
                <a:pathLst>
                  <a:path w="2305" h="2222" extrusionOk="0">
                    <a:moveTo>
                      <a:pt x="1015" y="0"/>
                    </a:moveTo>
                    <a:cubicBezTo>
                      <a:pt x="862" y="0"/>
                      <a:pt x="706" y="31"/>
                      <a:pt x="555" y="95"/>
                    </a:cubicBezTo>
                    <a:cubicBezTo>
                      <a:pt x="0" y="342"/>
                      <a:pt x="185" y="815"/>
                      <a:pt x="432" y="1371"/>
                    </a:cubicBezTo>
                    <a:cubicBezTo>
                      <a:pt x="631" y="1837"/>
                      <a:pt x="818" y="2222"/>
                      <a:pt x="1175" y="2222"/>
                    </a:cubicBezTo>
                    <a:cubicBezTo>
                      <a:pt x="1260" y="2222"/>
                      <a:pt x="1354" y="2200"/>
                      <a:pt x="1460" y="2153"/>
                    </a:cubicBezTo>
                    <a:cubicBezTo>
                      <a:pt x="2036" y="1906"/>
                      <a:pt x="2304" y="1247"/>
                      <a:pt x="2058" y="671"/>
                    </a:cubicBezTo>
                    <a:cubicBezTo>
                      <a:pt x="1859" y="246"/>
                      <a:pt x="1449" y="0"/>
                      <a:pt x="101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4" name="Google Shape;5364;p49">
                <a:extLst>
                  <a:ext uri="{FF2B5EF4-FFF2-40B4-BE49-F238E27FC236}">
                    <a16:creationId xmlns:a16="http://schemas.microsoft.com/office/drawing/2014/main" id="{F604F423-0F9E-02A9-FB71-942F350FC9F3}"/>
                  </a:ext>
                </a:extLst>
              </p:cNvPr>
              <p:cNvSpPr/>
              <p:nvPr/>
            </p:nvSpPr>
            <p:spPr>
              <a:xfrm>
                <a:off x="6178318" y="2656540"/>
                <a:ext cx="47492" cy="41431"/>
              </a:xfrm>
              <a:custGeom>
                <a:avLst/>
                <a:gdLst/>
                <a:ahLst/>
                <a:cxnLst/>
                <a:rect l="l" t="t" r="r" b="b"/>
                <a:pathLst>
                  <a:path w="2202" h="1921" extrusionOk="0">
                    <a:moveTo>
                      <a:pt x="206" y="0"/>
                    </a:moveTo>
                    <a:lnTo>
                      <a:pt x="206" y="0"/>
                    </a:lnTo>
                    <a:cubicBezTo>
                      <a:pt x="1" y="267"/>
                      <a:pt x="165" y="637"/>
                      <a:pt x="350" y="1070"/>
                    </a:cubicBezTo>
                    <a:cubicBezTo>
                      <a:pt x="549" y="1536"/>
                      <a:pt x="736" y="1921"/>
                      <a:pt x="1093" y="1921"/>
                    </a:cubicBezTo>
                    <a:cubicBezTo>
                      <a:pt x="1178" y="1921"/>
                      <a:pt x="1272" y="1899"/>
                      <a:pt x="1378" y="1852"/>
                    </a:cubicBezTo>
                    <a:cubicBezTo>
                      <a:pt x="1934" y="1624"/>
                      <a:pt x="2201" y="988"/>
                      <a:pt x="1976" y="431"/>
                    </a:cubicBezTo>
                    <a:lnTo>
                      <a:pt x="1976" y="431"/>
                    </a:lnTo>
                    <a:cubicBezTo>
                      <a:pt x="1362" y="722"/>
                      <a:pt x="964" y="854"/>
                      <a:pt x="704" y="854"/>
                    </a:cubicBezTo>
                    <a:cubicBezTo>
                      <a:pt x="302" y="854"/>
                      <a:pt x="231" y="537"/>
                      <a:pt x="2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5" name="Google Shape;5365;p49">
                <a:extLst>
                  <a:ext uri="{FF2B5EF4-FFF2-40B4-BE49-F238E27FC236}">
                    <a16:creationId xmlns:a16="http://schemas.microsoft.com/office/drawing/2014/main" id="{772FB519-5339-158A-D5B9-D3727F2BFF52}"/>
                  </a:ext>
                </a:extLst>
              </p:cNvPr>
              <p:cNvSpPr/>
              <p:nvPr/>
            </p:nvSpPr>
            <p:spPr>
              <a:xfrm>
                <a:off x="6516410" y="2450182"/>
                <a:ext cx="52387" cy="50295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2332" extrusionOk="0">
                    <a:moveTo>
                      <a:pt x="1080" y="1"/>
                    </a:moveTo>
                    <a:cubicBezTo>
                      <a:pt x="918" y="1"/>
                      <a:pt x="754" y="34"/>
                      <a:pt x="596" y="105"/>
                    </a:cubicBezTo>
                    <a:cubicBezTo>
                      <a:pt x="1" y="352"/>
                      <a:pt x="206" y="845"/>
                      <a:pt x="473" y="1441"/>
                    </a:cubicBezTo>
                    <a:cubicBezTo>
                      <a:pt x="674" y="1928"/>
                      <a:pt x="862" y="2331"/>
                      <a:pt x="1246" y="2331"/>
                    </a:cubicBezTo>
                    <a:cubicBezTo>
                      <a:pt x="1334" y="2331"/>
                      <a:pt x="1432" y="2310"/>
                      <a:pt x="1543" y="2264"/>
                    </a:cubicBezTo>
                    <a:cubicBezTo>
                      <a:pt x="2140" y="1998"/>
                      <a:pt x="2428" y="1298"/>
                      <a:pt x="2160" y="701"/>
                    </a:cubicBezTo>
                    <a:cubicBezTo>
                      <a:pt x="1964" y="262"/>
                      <a:pt x="1532" y="1"/>
                      <a:pt x="108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6" name="Google Shape;5366;p49">
                <a:extLst>
                  <a:ext uri="{FF2B5EF4-FFF2-40B4-BE49-F238E27FC236}">
                    <a16:creationId xmlns:a16="http://schemas.microsoft.com/office/drawing/2014/main" id="{FF75E7A2-D801-043F-04F0-ADE7273CEE01}"/>
                  </a:ext>
                </a:extLst>
              </p:cNvPr>
              <p:cNvSpPr/>
              <p:nvPr/>
            </p:nvSpPr>
            <p:spPr>
              <a:xfrm>
                <a:off x="6518200" y="2456652"/>
                <a:ext cx="50123" cy="48290"/>
              </a:xfrm>
              <a:custGeom>
                <a:avLst/>
                <a:gdLst/>
                <a:ahLst/>
                <a:cxnLst/>
                <a:rect l="l" t="t" r="r" b="b"/>
                <a:pathLst>
                  <a:path w="2324" h="2239" extrusionOk="0">
                    <a:moveTo>
                      <a:pt x="1024" y="0"/>
                    </a:moveTo>
                    <a:cubicBezTo>
                      <a:pt x="875" y="0"/>
                      <a:pt x="723" y="30"/>
                      <a:pt x="576" y="93"/>
                    </a:cubicBezTo>
                    <a:cubicBezTo>
                      <a:pt x="0" y="340"/>
                      <a:pt x="206" y="812"/>
                      <a:pt x="453" y="1388"/>
                    </a:cubicBezTo>
                    <a:cubicBezTo>
                      <a:pt x="652" y="1854"/>
                      <a:pt x="825" y="2239"/>
                      <a:pt x="1188" y="2239"/>
                    </a:cubicBezTo>
                    <a:cubicBezTo>
                      <a:pt x="1274" y="2239"/>
                      <a:pt x="1371" y="2217"/>
                      <a:pt x="1481" y="2170"/>
                    </a:cubicBezTo>
                    <a:cubicBezTo>
                      <a:pt x="2057" y="1923"/>
                      <a:pt x="2324" y="1245"/>
                      <a:pt x="2057" y="669"/>
                    </a:cubicBezTo>
                    <a:cubicBezTo>
                      <a:pt x="1873" y="254"/>
                      <a:pt x="1460" y="0"/>
                      <a:pt x="10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7" name="Google Shape;5367;p49">
                <a:extLst>
                  <a:ext uri="{FF2B5EF4-FFF2-40B4-BE49-F238E27FC236}">
                    <a16:creationId xmlns:a16="http://schemas.microsoft.com/office/drawing/2014/main" id="{8A6A6336-BDD8-6050-9813-A2730A36CEC7}"/>
                  </a:ext>
                </a:extLst>
              </p:cNvPr>
              <p:cNvSpPr/>
              <p:nvPr/>
            </p:nvSpPr>
            <p:spPr>
              <a:xfrm>
                <a:off x="6520400" y="2463079"/>
                <a:ext cx="47039" cy="41863"/>
              </a:xfrm>
              <a:custGeom>
                <a:avLst/>
                <a:gdLst/>
                <a:ahLst/>
                <a:cxnLst/>
                <a:rect l="l" t="t" r="r" b="b"/>
                <a:pathLst>
                  <a:path w="2181" h="1941" extrusionOk="0">
                    <a:moveTo>
                      <a:pt x="206" y="1"/>
                    </a:moveTo>
                    <a:lnTo>
                      <a:pt x="206" y="1"/>
                    </a:lnTo>
                    <a:cubicBezTo>
                      <a:pt x="0" y="267"/>
                      <a:pt x="145" y="638"/>
                      <a:pt x="351" y="1090"/>
                    </a:cubicBezTo>
                    <a:cubicBezTo>
                      <a:pt x="550" y="1556"/>
                      <a:pt x="723" y="1941"/>
                      <a:pt x="1086" y="1941"/>
                    </a:cubicBezTo>
                    <a:cubicBezTo>
                      <a:pt x="1172" y="1941"/>
                      <a:pt x="1269" y="1919"/>
                      <a:pt x="1379" y="1872"/>
                    </a:cubicBezTo>
                    <a:cubicBezTo>
                      <a:pt x="1934" y="1625"/>
                      <a:pt x="2181" y="988"/>
                      <a:pt x="1975" y="432"/>
                    </a:cubicBezTo>
                    <a:lnTo>
                      <a:pt x="1975" y="432"/>
                    </a:lnTo>
                    <a:cubicBezTo>
                      <a:pt x="1364" y="730"/>
                      <a:pt x="966" y="864"/>
                      <a:pt x="706" y="864"/>
                    </a:cubicBezTo>
                    <a:cubicBezTo>
                      <a:pt x="302" y="864"/>
                      <a:pt x="231" y="539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8" name="Google Shape;5368;p49">
                <a:extLst>
                  <a:ext uri="{FF2B5EF4-FFF2-40B4-BE49-F238E27FC236}">
                    <a16:creationId xmlns:a16="http://schemas.microsoft.com/office/drawing/2014/main" id="{6008DD58-739E-5501-82A8-D54CAF1C4E8E}"/>
                  </a:ext>
                </a:extLst>
              </p:cNvPr>
              <p:cNvSpPr/>
              <p:nvPr/>
            </p:nvSpPr>
            <p:spPr>
              <a:xfrm>
                <a:off x="5931176" y="2772185"/>
                <a:ext cx="51482" cy="50403"/>
              </a:xfrm>
              <a:custGeom>
                <a:avLst/>
                <a:gdLst/>
                <a:ahLst/>
                <a:cxnLst/>
                <a:rect l="l" t="t" r="r" b="b"/>
                <a:pathLst>
                  <a:path w="2387" h="2337" extrusionOk="0">
                    <a:moveTo>
                      <a:pt x="1040" y="1"/>
                    </a:moveTo>
                    <a:cubicBezTo>
                      <a:pt x="892" y="1"/>
                      <a:pt x="742" y="29"/>
                      <a:pt x="598" y="89"/>
                    </a:cubicBezTo>
                    <a:cubicBezTo>
                      <a:pt x="0" y="336"/>
                      <a:pt x="186" y="830"/>
                      <a:pt x="433" y="1447"/>
                    </a:cubicBezTo>
                    <a:cubicBezTo>
                      <a:pt x="634" y="1933"/>
                      <a:pt x="808" y="2336"/>
                      <a:pt x="1187" y="2336"/>
                    </a:cubicBezTo>
                    <a:cubicBezTo>
                      <a:pt x="1273" y="2336"/>
                      <a:pt x="1371" y="2315"/>
                      <a:pt x="1481" y="2270"/>
                    </a:cubicBezTo>
                    <a:cubicBezTo>
                      <a:pt x="2098" y="2023"/>
                      <a:pt x="2386" y="1345"/>
                      <a:pt x="2140" y="747"/>
                    </a:cubicBezTo>
                    <a:cubicBezTo>
                      <a:pt x="1953" y="279"/>
                      <a:pt x="1505" y="1"/>
                      <a:pt x="104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9" name="Google Shape;5369;p49">
                <a:extLst>
                  <a:ext uri="{FF2B5EF4-FFF2-40B4-BE49-F238E27FC236}">
                    <a16:creationId xmlns:a16="http://schemas.microsoft.com/office/drawing/2014/main" id="{89AA607C-9C1C-158F-38BC-F0277D175F4F}"/>
                  </a:ext>
                </a:extLst>
              </p:cNvPr>
              <p:cNvSpPr/>
              <p:nvPr/>
            </p:nvSpPr>
            <p:spPr>
              <a:xfrm>
                <a:off x="5932513" y="2778849"/>
                <a:ext cx="49260" cy="48182"/>
              </a:xfrm>
              <a:custGeom>
                <a:avLst/>
                <a:gdLst/>
                <a:ahLst/>
                <a:cxnLst/>
                <a:rect l="l" t="t" r="r" b="b"/>
                <a:pathLst>
                  <a:path w="2284" h="2234" extrusionOk="0">
                    <a:moveTo>
                      <a:pt x="1010" y="1"/>
                    </a:moveTo>
                    <a:cubicBezTo>
                      <a:pt x="865" y="1"/>
                      <a:pt x="718" y="29"/>
                      <a:pt x="577" y="89"/>
                    </a:cubicBezTo>
                    <a:cubicBezTo>
                      <a:pt x="1" y="315"/>
                      <a:pt x="185" y="789"/>
                      <a:pt x="412" y="1365"/>
                    </a:cubicBezTo>
                    <a:cubicBezTo>
                      <a:pt x="613" y="1833"/>
                      <a:pt x="787" y="2233"/>
                      <a:pt x="1154" y="2233"/>
                    </a:cubicBezTo>
                    <a:cubicBezTo>
                      <a:pt x="1239" y="2233"/>
                      <a:pt x="1333" y="2212"/>
                      <a:pt x="1441" y="2166"/>
                    </a:cubicBezTo>
                    <a:cubicBezTo>
                      <a:pt x="2017" y="1941"/>
                      <a:pt x="2283" y="1283"/>
                      <a:pt x="2058" y="706"/>
                    </a:cubicBezTo>
                    <a:cubicBezTo>
                      <a:pt x="1886" y="271"/>
                      <a:pt x="1457" y="1"/>
                      <a:pt x="101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0" name="Google Shape;5370;p49">
                <a:extLst>
                  <a:ext uri="{FF2B5EF4-FFF2-40B4-BE49-F238E27FC236}">
                    <a16:creationId xmlns:a16="http://schemas.microsoft.com/office/drawing/2014/main" id="{B96547B4-9DAA-E8D8-B350-BF9F7847639A}"/>
                  </a:ext>
                </a:extLst>
              </p:cNvPr>
              <p:cNvSpPr/>
              <p:nvPr/>
            </p:nvSpPr>
            <p:spPr>
              <a:xfrm>
                <a:off x="5934713" y="2784737"/>
                <a:ext cx="46629" cy="42294"/>
              </a:xfrm>
              <a:custGeom>
                <a:avLst/>
                <a:gdLst/>
                <a:ahLst/>
                <a:cxnLst/>
                <a:rect l="l" t="t" r="r" b="b"/>
                <a:pathLst>
                  <a:path w="2162" h="1961" extrusionOk="0">
                    <a:moveTo>
                      <a:pt x="206" y="1"/>
                    </a:moveTo>
                    <a:cubicBezTo>
                      <a:pt x="1" y="269"/>
                      <a:pt x="146" y="659"/>
                      <a:pt x="310" y="1092"/>
                    </a:cubicBezTo>
                    <a:cubicBezTo>
                      <a:pt x="511" y="1560"/>
                      <a:pt x="685" y="1960"/>
                      <a:pt x="1052" y="1960"/>
                    </a:cubicBezTo>
                    <a:cubicBezTo>
                      <a:pt x="1137" y="1960"/>
                      <a:pt x="1231" y="1939"/>
                      <a:pt x="1339" y="1893"/>
                    </a:cubicBezTo>
                    <a:cubicBezTo>
                      <a:pt x="1893" y="1668"/>
                      <a:pt x="2162" y="1051"/>
                      <a:pt x="1976" y="494"/>
                    </a:cubicBezTo>
                    <a:lnTo>
                      <a:pt x="1976" y="494"/>
                    </a:lnTo>
                    <a:cubicBezTo>
                      <a:pt x="1370" y="759"/>
                      <a:pt x="972" y="879"/>
                      <a:pt x="711" y="879"/>
                    </a:cubicBezTo>
                    <a:cubicBezTo>
                      <a:pt x="280" y="879"/>
                      <a:pt x="220" y="552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1" name="Google Shape;5371;p49">
                <a:extLst>
                  <a:ext uri="{FF2B5EF4-FFF2-40B4-BE49-F238E27FC236}">
                    <a16:creationId xmlns:a16="http://schemas.microsoft.com/office/drawing/2014/main" id="{AC0550E5-0E7C-F305-E59B-2FB279A35CE9}"/>
                  </a:ext>
                </a:extLst>
              </p:cNvPr>
              <p:cNvSpPr/>
              <p:nvPr/>
            </p:nvSpPr>
            <p:spPr>
              <a:xfrm>
                <a:off x="5819349" y="2832099"/>
                <a:ext cx="51503" cy="50360"/>
              </a:xfrm>
              <a:custGeom>
                <a:avLst/>
                <a:gdLst/>
                <a:ahLst/>
                <a:cxnLst/>
                <a:rect l="l" t="t" r="r" b="b"/>
                <a:pathLst>
                  <a:path w="2388" h="2335" extrusionOk="0">
                    <a:moveTo>
                      <a:pt x="1061" y="1"/>
                    </a:moveTo>
                    <a:cubicBezTo>
                      <a:pt x="914" y="1"/>
                      <a:pt x="763" y="29"/>
                      <a:pt x="618" y="89"/>
                    </a:cubicBezTo>
                    <a:cubicBezTo>
                      <a:pt x="1" y="336"/>
                      <a:pt x="187" y="830"/>
                      <a:pt x="434" y="1425"/>
                    </a:cubicBezTo>
                    <a:cubicBezTo>
                      <a:pt x="636" y="1915"/>
                      <a:pt x="824" y="2335"/>
                      <a:pt x="1214" y="2335"/>
                    </a:cubicBezTo>
                    <a:cubicBezTo>
                      <a:pt x="1300" y="2335"/>
                      <a:pt x="1396" y="2314"/>
                      <a:pt x="1504" y="2270"/>
                    </a:cubicBezTo>
                    <a:cubicBezTo>
                      <a:pt x="2099" y="2023"/>
                      <a:pt x="2387" y="1323"/>
                      <a:pt x="2140" y="726"/>
                    </a:cubicBezTo>
                    <a:cubicBezTo>
                      <a:pt x="1954" y="275"/>
                      <a:pt x="1520" y="1"/>
                      <a:pt x="106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2" name="Google Shape;5372;p49">
                <a:extLst>
                  <a:ext uri="{FF2B5EF4-FFF2-40B4-BE49-F238E27FC236}">
                    <a16:creationId xmlns:a16="http://schemas.microsoft.com/office/drawing/2014/main" id="{8344E299-48F7-F4ED-A8E4-4099B30EAD07}"/>
                  </a:ext>
                </a:extLst>
              </p:cNvPr>
              <p:cNvSpPr/>
              <p:nvPr/>
            </p:nvSpPr>
            <p:spPr>
              <a:xfrm>
                <a:off x="5821139" y="2838483"/>
                <a:ext cx="49282" cy="48290"/>
              </a:xfrm>
              <a:custGeom>
                <a:avLst/>
                <a:gdLst/>
                <a:ahLst/>
                <a:cxnLst/>
                <a:rect l="l" t="t" r="r" b="b"/>
                <a:pathLst>
                  <a:path w="2285" h="2239" extrusionOk="0">
                    <a:moveTo>
                      <a:pt x="998" y="0"/>
                    </a:moveTo>
                    <a:cubicBezTo>
                      <a:pt x="858" y="0"/>
                      <a:pt x="715" y="26"/>
                      <a:pt x="576" y="81"/>
                    </a:cubicBezTo>
                    <a:cubicBezTo>
                      <a:pt x="0" y="328"/>
                      <a:pt x="165" y="800"/>
                      <a:pt x="412" y="1376"/>
                    </a:cubicBezTo>
                    <a:cubicBezTo>
                      <a:pt x="598" y="1849"/>
                      <a:pt x="770" y="2238"/>
                      <a:pt x="1144" y="2238"/>
                    </a:cubicBezTo>
                    <a:cubicBezTo>
                      <a:pt x="1226" y="2238"/>
                      <a:pt x="1317" y="2220"/>
                      <a:pt x="1421" y="2179"/>
                    </a:cubicBezTo>
                    <a:cubicBezTo>
                      <a:pt x="1997" y="1932"/>
                      <a:pt x="2285" y="1274"/>
                      <a:pt x="2038" y="698"/>
                    </a:cubicBezTo>
                    <a:cubicBezTo>
                      <a:pt x="1865" y="260"/>
                      <a:pt x="1444" y="0"/>
                      <a:pt x="99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3" name="Google Shape;5373;p49">
                <a:extLst>
                  <a:ext uri="{FF2B5EF4-FFF2-40B4-BE49-F238E27FC236}">
                    <a16:creationId xmlns:a16="http://schemas.microsoft.com/office/drawing/2014/main" id="{2B4519B0-B5BD-C0CF-3808-12FD38614F8F}"/>
                  </a:ext>
                </a:extLst>
              </p:cNvPr>
              <p:cNvSpPr/>
              <p:nvPr/>
            </p:nvSpPr>
            <p:spPr>
              <a:xfrm>
                <a:off x="5822907" y="2844651"/>
                <a:ext cx="47060" cy="42121"/>
              </a:xfrm>
              <a:custGeom>
                <a:avLst/>
                <a:gdLst/>
                <a:ahLst/>
                <a:cxnLst/>
                <a:rect l="l" t="t" r="r" b="b"/>
                <a:pathLst>
                  <a:path w="2182" h="1953" extrusionOk="0">
                    <a:moveTo>
                      <a:pt x="228" y="1"/>
                    </a:moveTo>
                    <a:lnTo>
                      <a:pt x="228" y="1"/>
                    </a:lnTo>
                    <a:cubicBezTo>
                      <a:pt x="0" y="267"/>
                      <a:pt x="145" y="638"/>
                      <a:pt x="330" y="1090"/>
                    </a:cubicBezTo>
                    <a:cubicBezTo>
                      <a:pt x="516" y="1563"/>
                      <a:pt x="688" y="1952"/>
                      <a:pt x="1062" y="1952"/>
                    </a:cubicBezTo>
                    <a:cubicBezTo>
                      <a:pt x="1144" y="1952"/>
                      <a:pt x="1235" y="1934"/>
                      <a:pt x="1339" y="1893"/>
                    </a:cubicBezTo>
                    <a:cubicBezTo>
                      <a:pt x="1915" y="1666"/>
                      <a:pt x="2181" y="1029"/>
                      <a:pt x="1975" y="473"/>
                    </a:cubicBezTo>
                    <a:lnTo>
                      <a:pt x="1975" y="473"/>
                    </a:lnTo>
                    <a:cubicBezTo>
                      <a:pt x="1370" y="749"/>
                      <a:pt x="973" y="874"/>
                      <a:pt x="712" y="874"/>
                    </a:cubicBezTo>
                    <a:cubicBezTo>
                      <a:pt x="290" y="874"/>
                      <a:pt x="228" y="547"/>
                      <a:pt x="22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4" name="Google Shape;5374;p49">
                <a:extLst>
                  <a:ext uri="{FF2B5EF4-FFF2-40B4-BE49-F238E27FC236}">
                    <a16:creationId xmlns:a16="http://schemas.microsoft.com/office/drawing/2014/main" id="{A6321DF6-D108-F21E-72A0-48E1F37C74BF}"/>
                  </a:ext>
                </a:extLst>
              </p:cNvPr>
              <p:cNvSpPr/>
              <p:nvPr/>
            </p:nvSpPr>
            <p:spPr>
              <a:xfrm>
                <a:off x="5690677" y="2898657"/>
                <a:ext cx="51503" cy="50791"/>
              </a:xfrm>
              <a:custGeom>
                <a:avLst/>
                <a:gdLst/>
                <a:ahLst/>
                <a:cxnLst/>
                <a:rect l="l" t="t" r="r" b="b"/>
                <a:pathLst>
                  <a:path w="2388" h="2355" extrusionOk="0">
                    <a:moveTo>
                      <a:pt x="1041" y="1"/>
                    </a:moveTo>
                    <a:cubicBezTo>
                      <a:pt x="893" y="1"/>
                      <a:pt x="743" y="29"/>
                      <a:pt x="598" y="89"/>
                    </a:cubicBezTo>
                    <a:cubicBezTo>
                      <a:pt x="1" y="336"/>
                      <a:pt x="187" y="829"/>
                      <a:pt x="434" y="1447"/>
                    </a:cubicBezTo>
                    <a:cubicBezTo>
                      <a:pt x="636" y="1935"/>
                      <a:pt x="811" y="2354"/>
                      <a:pt x="1195" y="2354"/>
                    </a:cubicBezTo>
                    <a:cubicBezTo>
                      <a:pt x="1280" y="2354"/>
                      <a:pt x="1374" y="2334"/>
                      <a:pt x="1482" y="2289"/>
                    </a:cubicBezTo>
                    <a:cubicBezTo>
                      <a:pt x="2099" y="2042"/>
                      <a:pt x="2387" y="1343"/>
                      <a:pt x="2140" y="747"/>
                    </a:cubicBezTo>
                    <a:cubicBezTo>
                      <a:pt x="1953" y="279"/>
                      <a:pt x="1506" y="1"/>
                      <a:pt x="104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5" name="Google Shape;5375;p49">
                <a:extLst>
                  <a:ext uri="{FF2B5EF4-FFF2-40B4-BE49-F238E27FC236}">
                    <a16:creationId xmlns:a16="http://schemas.microsoft.com/office/drawing/2014/main" id="{4CE64543-C5A8-7322-C58A-83B3E19F18CE}"/>
                  </a:ext>
                </a:extLst>
              </p:cNvPr>
              <p:cNvSpPr/>
              <p:nvPr/>
            </p:nvSpPr>
            <p:spPr>
              <a:xfrm>
                <a:off x="5692036" y="2905472"/>
                <a:ext cx="49260" cy="48290"/>
              </a:xfrm>
              <a:custGeom>
                <a:avLst/>
                <a:gdLst/>
                <a:ahLst/>
                <a:cxnLst/>
                <a:rect l="l" t="t" r="r" b="b"/>
                <a:pathLst>
                  <a:path w="2284" h="2239" extrusionOk="0">
                    <a:moveTo>
                      <a:pt x="998" y="1"/>
                    </a:moveTo>
                    <a:cubicBezTo>
                      <a:pt x="857" y="1"/>
                      <a:pt x="715" y="27"/>
                      <a:pt x="577" y="81"/>
                    </a:cubicBezTo>
                    <a:cubicBezTo>
                      <a:pt x="1" y="327"/>
                      <a:pt x="185" y="801"/>
                      <a:pt x="412" y="1377"/>
                    </a:cubicBezTo>
                    <a:cubicBezTo>
                      <a:pt x="614" y="1850"/>
                      <a:pt x="789" y="2239"/>
                      <a:pt x="1163" y="2239"/>
                    </a:cubicBezTo>
                    <a:cubicBezTo>
                      <a:pt x="1245" y="2239"/>
                      <a:pt x="1337" y="2220"/>
                      <a:pt x="1441" y="2179"/>
                    </a:cubicBezTo>
                    <a:cubicBezTo>
                      <a:pt x="2017" y="1932"/>
                      <a:pt x="2283" y="1274"/>
                      <a:pt x="2058" y="698"/>
                    </a:cubicBezTo>
                    <a:cubicBezTo>
                      <a:pt x="1870" y="260"/>
                      <a:pt x="1445" y="1"/>
                      <a:pt x="9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6" name="Google Shape;5376;p49">
                <a:extLst>
                  <a:ext uri="{FF2B5EF4-FFF2-40B4-BE49-F238E27FC236}">
                    <a16:creationId xmlns:a16="http://schemas.microsoft.com/office/drawing/2014/main" id="{16CE8891-8433-EE7F-6867-DD232EEA3E8A}"/>
                  </a:ext>
                </a:extLst>
              </p:cNvPr>
              <p:cNvSpPr/>
              <p:nvPr/>
            </p:nvSpPr>
            <p:spPr>
              <a:xfrm>
                <a:off x="5694236" y="2911640"/>
                <a:ext cx="46629" cy="42121"/>
              </a:xfrm>
              <a:custGeom>
                <a:avLst/>
                <a:gdLst/>
                <a:ahLst/>
                <a:cxnLst/>
                <a:rect l="l" t="t" r="r" b="b"/>
                <a:pathLst>
                  <a:path w="2162" h="1953" extrusionOk="0">
                    <a:moveTo>
                      <a:pt x="206" y="0"/>
                    </a:moveTo>
                    <a:cubicBezTo>
                      <a:pt x="1" y="247"/>
                      <a:pt x="124" y="639"/>
                      <a:pt x="310" y="1091"/>
                    </a:cubicBezTo>
                    <a:cubicBezTo>
                      <a:pt x="512" y="1564"/>
                      <a:pt x="687" y="1953"/>
                      <a:pt x="1061" y="1953"/>
                    </a:cubicBezTo>
                    <a:cubicBezTo>
                      <a:pt x="1143" y="1953"/>
                      <a:pt x="1235" y="1934"/>
                      <a:pt x="1339" y="1893"/>
                    </a:cubicBezTo>
                    <a:cubicBezTo>
                      <a:pt x="1893" y="1667"/>
                      <a:pt x="2161" y="1029"/>
                      <a:pt x="1956" y="474"/>
                    </a:cubicBezTo>
                    <a:lnTo>
                      <a:pt x="1956" y="474"/>
                    </a:lnTo>
                    <a:cubicBezTo>
                      <a:pt x="1350" y="749"/>
                      <a:pt x="955" y="874"/>
                      <a:pt x="697" y="874"/>
                    </a:cubicBezTo>
                    <a:cubicBezTo>
                      <a:pt x="279" y="874"/>
                      <a:pt x="219" y="547"/>
                      <a:pt x="2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7" name="Google Shape;5377;p49">
                <a:extLst>
                  <a:ext uri="{FF2B5EF4-FFF2-40B4-BE49-F238E27FC236}">
                    <a16:creationId xmlns:a16="http://schemas.microsoft.com/office/drawing/2014/main" id="{84573EC1-EE21-08AC-ACCE-14DB85DB72B5}"/>
                  </a:ext>
                </a:extLst>
              </p:cNvPr>
              <p:cNvSpPr/>
              <p:nvPr/>
            </p:nvSpPr>
            <p:spPr>
              <a:xfrm>
                <a:off x="6037224" y="2714082"/>
                <a:ext cx="51503" cy="50403"/>
              </a:xfrm>
              <a:custGeom>
                <a:avLst/>
                <a:gdLst/>
                <a:ahLst/>
                <a:cxnLst/>
                <a:rect l="l" t="t" r="r" b="b"/>
                <a:pathLst>
                  <a:path w="2388" h="2337" extrusionOk="0">
                    <a:moveTo>
                      <a:pt x="1051" y="0"/>
                    </a:moveTo>
                    <a:cubicBezTo>
                      <a:pt x="901" y="0"/>
                      <a:pt x="747" y="29"/>
                      <a:pt x="596" y="89"/>
                    </a:cubicBezTo>
                    <a:cubicBezTo>
                      <a:pt x="1" y="336"/>
                      <a:pt x="185" y="829"/>
                      <a:pt x="432" y="1425"/>
                    </a:cubicBezTo>
                    <a:cubicBezTo>
                      <a:pt x="633" y="1928"/>
                      <a:pt x="807" y="2336"/>
                      <a:pt x="1199" y="2336"/>
                    </a:cubicBezTo>
                    <a:cubicBezTo>
                      <a:pt x="1287" y="2336"/>
                      <a:pt x="1388" y="2315"/>
                      <a:pt x="1502" y="2269"/>
                    </a:cubicBezTo>
                    <a:cubicBezTo>
                      <a:pt x="2099" y="2023"/>
                      <a:pt x="2387" y="1343"/>
                      <a:pt x="2140" y="726"/>
                    </a:cubicBezTo>
                    <a:cubicBezTo>
                      <a:pt x="1953" y="275"/>
                      <a:pt x="1519" y="0"/>
                      <a:pt x="105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8" name="Google Shape;5378;p49">
                <a:extLst>
                  <a:ext uri="{FF2B5EF4-FFF2-40B4-BE49-F238E27FC236}">
                    <a16:creationId xmlns:a16="http://schemas.microsoft.com/office/drawing/2014/main" id="{992755D3-F98B-54EA-2DD3-0FAF1E2931C3}"/>
                  </a:ext>
                </a:extLst>
              </p:cNvPr>
              <p:cNvSpPr/>
              <p:nvPr/>
            </p:nvSpPr>
            <p:spPr>
              <a:xfrm>
                <a:off x="6038992" y="2720703"/>
                <a:ext cx="49260" cy="48225"/>
              </a:xfrm>
              <a:custGeom>
                <a:avLst/>
                <a:gdLst/>
                <a:ahLst/>
                <a:cxnLst/>
                <a:rect l="l" t="t" r="r" b="b"/>
                <a:pathLst>
                  <a:path w="2284" h="2236" extrusionOk="0">
                    <a:moveTo>
                      <a:pt x="1007" y="1"/>
                    </a:moveTo>
                    <a:cubicBezTo>
                      <a:pt x="864" y="1"/>
                      <a:pt x="718" y="29"/>
                      <a:pt x="577" y="90"/>
                    </a:cubicBezTo>
                    <a:cubicBezTo>
                      <a:pt x="1" y="317"/>
                      <a:pt x="166" y="789"/>
                      <a:pt x="412" y="1365"/>
                    </a:cubicBezTo>
                    <a:cubicBezTo>
                      <a:pt x="596" y="1834"/>
                      <a:pt x="766" y="2235"/>
                      <a:pt x="1134" y="2235"/>
                    </a:cubicBezTo>
                    <a:cubicBezTo>
                      <a:pt x="1218" y="2235"/>
                      <a:pt x="1312" y="2214"/>
                      <a:pt x="1420" y="2168"/>
                    </a:cubicBezTo>
                    <a:cubicBezTo>
                      <a:pt x="1996" y="1941"/>
                      <a:pt x="2284" y="1283"/>
                      <a:pt x="2037" y="707"/>
                    </a:cubicBezTo>
                    <a:cubicBezTo>
                      <a:pt x="1866" y="272"/>
                      <a:pt x="1449" y="1"/>
                      <a:pt x="100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9" name="Google Shape;5379;p49">
                <a:extLst>
                  <a:ext uri="{FF2B5EF4-FFF2-40B4-BE49-F238E27FC236}">
                    <a16:creationId xmlns:a16="http://schemas.microsoft.com/office/drawing/2014/main" id="{74524F29-F291-B8FA-A5D3-A84D65F088CC}"/>
                  </a:ext>
                </a:extLst>
              </p:cNvPr>
              <p:cNvSpPr/>
              <p:nvPr/>
            </p:nvSpPr>
            <p:spPr>
              <a:xfrm>
                <a:off x="6040782" y="2726634"/>
                <a:ext cx="46586" cy="42294"/>
              </a:xfrm>
              <a:custGeom>
                <a:avLst/>
                <a:gdLst/>
                <a:ahLst/>
                <a:cxnLst/>
                <a:rect l="l" t="t" r="r" b="b"/>
                <a:pathLst>
                  <a:path w="2160" h="1961" extrusionOk="0">
                    <a:moveTo>
                      <a:pt x="206" y="1"/>
                    </a:moveTo>
                    <a:lnTo>
                      <a:pt x="206" y="1"/>
                    </a:lnTo>
                    <a:cubicBezTo>
                      <a:pt x="0" y="267"/>
                      <a:pt x="143" y="659"/>
                      <a:pt x="329" y="1090"/>
                    </a:cubicBezTo>
                    <a:cubicBezTo>
                      <a:pt x="513" y="1559"/>
                      <a:pt x="683" y="1960"/>
                      <a:pt x="1051" y="1960"/>
                    </a:cubicBezTo>
                    <a:cubicBezTo>
                      <a:pt x="1135" y="1960"/>
                      <a:pt x="1229" y="1939"/>
                      <a:pt x="1337" y="1893"/>
                    </a:cubicBezTo>
                    <a:cubicBezTo>
                      <a:pt x="1893" y="1666"/>
                      <a:pt x="2160" y="1049"/>
                      <a:pt x="1975" y="473"/>
                    </a:cubicBezTo>
                    <a:lnTo>
                      <a:pt x="1975" y="473"/>
                    </a:lnTo>
                    <a:cubicBezTo>
                      <a:pt x="1362" y="748"/>
                      <a:pt x="962" y="873"/>
                      <a:pt x="701" y="873"/>
                    </a:cubicBezTo>
                    <a:cubicBezTo>
                      <a:pt x="278" y="873"/>
                      <a:pt x="218" y="547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380" name="Google Shape;5380;p49">
            <a:extLst>
              <a:ext uri="{FF2B5EF4-FFF2-40B4-BE49-F238E27FC236}">
                <a16:creationId xmlns:a16="http://schemas.microsoft.com/office/drawing/2014/main" id="{06BB5F29-6B47-7289-B8CB-88D141BD9C2B}"/>
              </a:ext>
            </a:extLst>
          </p:cNvPr>
          <p:cNvSpPr/>
          <p:nvPr/>
        </p:nvSpPr>
        <p:spPr>
          <a:xfrm>
            <a:off x="2105025" y="286246"/>
            <a:ext cx="7105650" cy="1075750"/>
          </a:xfrm>
          <a:custGeom>
            <a:avLst/>
            <a:gdLst/>
            <a:ahLst/>
            <a:cxnLst/>
            <a:rect l="l" t="t" r="r" b="b"/>
            <a:pathLst>
              <a:path w="284226" h="43030" extrusionOk="0">
                <a:moveTo>
                  <a:pt x="0" y="38842"/>
                </a:moveTo>
                <a:cubicBezTo>
                  <a:pt x="14345" y="46015"/>
                  <a:pt x="37063" y="44054"/>
                  <a:pt x="47625" y="31984"/>
                </a:cubicBezTo>
                <a:cubicBezTo>
                  <a:pt x="53280" y="25521"/>
                  <a:pt x="59995" y="16694"/>
                  <a:pt x="57912" y="8362"/>
                </a:cubicBezTo>
                <a:cubicBezTo>
                  <a:pt x="56476" y="2619"/>
                  <a:pt x="45715" y="-2682"/>
                  <a:pt x="41529" y="1504"/>
                </a:cubicBezTo>
                <a:cubicBezTo>
                  <a:pt x="33579" y="9454"/>
                  <a:pt x="55585" y="25831"/>
                  <a:pt x="66675" y="23983"/>
                </a:cubicBezTo>
                <a:cubicBezTo>
                  <a:pt x="85298" y="20879"/>
                  <a:pt x="101161" y="3941"/>
                  <a:pt x="120015" y="4933"/>
                </a:cubicBezTo>
                <a:cubicBezTo>
                  <a:pt x="132496" y="5590"/>
                  <a:pt x="142952" y="14950"/>
                  <a:pt x="153924" y="20935"/>
                </a:cubicBezTo>
                <a:cubicBezTo>
                  <a:pt x="164006" y="26434"/>
                  <a:pt x="176572" y="29283"/>
                  <a:pt x="187833" y="27031"/>
                </a:cubicBezTo>
                <a:cubicBezTo>
                  <a:pt x="198313" y="24935"/>
                  <a:pt x="208812" y="21555"/>
                  <a:pt x="217932" y="15982"/>
                </a:cubicBezTo>
                <a:cubicBezTo>
                  <a:pt x="222531" y="13172"/>
                  <a:pt x="225964" y="7802"/>
                  <a:pt x="231267" y="6838"/>
                </a:cubicBezTo>
                <a:cubicBezTo>
                  <a:pt x="248936" y="3625"/>
                  <a:pt x="268163" y="8712"/>
                  <a:pt x="284226" y="16744"/>
                </a:cubicBezTo>
              </a:path>
            </a:pathLst>
          </a:custGeom>
          <a:noFill/>
          <a:ln w="19050" cap="flat" cmpd="sng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381" name="Google Shape;5381;p49">
            <a:extLst>
              <a:ext uri="{FF2B5EF4-FFF2-40B4-BE49-F238E27FC236}">
                <a16:creationId xmlns:a16="http://schemas.microsoft.com/office/drawing/2014/main" id="{14D2E607-CBC3-702E-DE69-BD0D00280084}"/>
              </a:ext>
            </a:extLst>
          </p:cNvPr>
          <p:cNvSpPr/>
          <p:nvPr/>
        </p:nvSpPr>
        <p:spPr>
          <a:xfrm>
            <a:off x="398739" y="2603198"/>
            <a:ext cx="1553875" cy="2911775"/>
          </a:xfrm>
          <a:custGeom>
            <a:avLst/>
            <a:gdLst/>
            <a:ahLst/>
            <a:cxnLst/>
            <a:rect l="l" t="t" r="r" b="b"/>
            <a:pathLst>
              <a:path w="62155" h="116471" extrusionOk="0">
                <a:moveTo>
                  <a:pt x="62155" y="37604"/>
                </a:moveTo>
                <a:cubicBezTo>
                  <a:pt x="46870" y="49068"/>
                  <a:pt x="17913" y="42066"/>
                  <a:pt x="5767" y="27317"/>
                </a:cubicBezTo>
                <a:cubicBezTo>
                  <a:pt x="34" y="20356"/>
                  <a:pt x="-3417" y="2222"/>
                  <a:pt x="5386" y="266"/>
                </a:cubicBezTo>
                <a:cubicBezTo>
                  <a:pt x="9306" y="-605"/>
                  <a:pt x="13976" y="1236"/>
                  <a:pt x="16816" y="4076"/>
                </a:cubicBezTo>
                <a:cubicBezTo>
                  <a:pt x="19321" y="6581"/>
                  <a:pt x="18931" y="10864"/>
                  <a:pt x="19483" y="14363"/>
                </a:cubicBezTo>
                <a:cubicBezTo>
                  <a:pt x="21028" y="24149"/>
                  <a:pt x="20196" y="34235"/>
                  <a:pt x="19102" y="44081"/>
                </a:cubicBezTo>
                <a:cubicBezTo>
                  <a:pt x="17579" y="57784"/>
                  <a:pt x="12761" y="71611"/>
                  <a:pt x="14911" y="85229"/>
                </a:cubicBezTo>
                <a:cubicBezTo>
                  <a:pt x="16647" y="96226"/>
                  <a:pt x="23201" y="105909"/>
                  <a:pt x="26722" y="116471"/>
                </a:cubicBezTo>
              </a:path>
            </a:pathLst>
          </a:custGeom>
          <a:noFill/>
          <a:ln w="19050" cap="flat" cmpd="sng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9613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9">
          <a:extLst>
            <a:ext uri="{FF2B5EF4-FFF2-40B4-BE49-F238E27FC236}">
              <a16:creationId xmlns:a16="http://schemas.microsoft.com/office/drawing/2014/main" id="{801BF619-DED7-C968-63AF-F51A21EE63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15A3160-6716-F6D7-75A7-FD003FF235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020" y="312663"/>
            <a:ext cx="8103184" cy="4541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84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02">
          <a:extLst>
            <a:ext uri="{FF2B5EF4-FFF2-40B4-BE49-F238E27FC236}">
              <a16:creationId xmlns:a16="http://schemas.microsoft.com/office/drawing/2014/main" id="{ED307F7B-E196-5081-7518-A697DB360A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3" name="Google Shape;5103;p49">
            <a:extLst>
              <a:ext uri="{FF2B5EF4-FFF2-40B4-BE49-F238E27FC236}">
                <a16:creationId xmlns:a16="http://schemas.microsoft.com/office/drawing/2014/main" id="{232D4D9A-0D8F-9C54-DD6E-3AA05C08900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922675" y="1181100"/>
            <a:ext cx="4508100" cy="278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lnSpc>
                <a:spcPct val="100000"/>
              </a:lnSpc>
            </a:pPr>
            <a:r>
              <a:rPr lang="en-US" sz="7000" dirty="0"/>
              <a:t>Operation Performance</a:t>
            </a:r>
            <a:endParaRPr sz="7000" dirty="0"/>
          </a:p>
        </p:txBody>
      </p:sp>
      <p:grpSp>
        <p:nvGrpSpPr>
          <p:cNvPr id="5104" name="Google Shape;5104;p49">
            <a:extLst>
              <a:ext uri="{FF2B5EF4-FFF2-40B4-BE49-F238E27FC236}">
                <a16:creationId xmlns:a16="http://schemas.microsoft.com/office/drawing/2014/main" id="{83815B8A-DBA1-7D01-9471-B7E2331080F3}"/>
              </a:ext>
            </a:extLst>
          </p:cNvPr>
          <p:cNvGrpSpPr/>
          <p:nvPr/>
        </p:nvGrpSpPr>
        <p:grpSpPr>
          <a:xfrm>
            <a:off x="2046728" y="2237318"/>
            <a:ext cx="1763602" cy="1672817"/>
            <a:chOff x="4138184" y="930105"/>
            <a:chExt cx="3959591" cy="3755764"/>
          </a:xfrm>
        </p:grpSpPr>
        <p:sp>
          <p:nvSpPr>
            <p:cNvPr id="5105" name="Google Shape;5105;p49">
              <a:extLst>
                <a:ext uri="{FF2B5EF4-FFF2-40B4-BE49-F238E27FC236}">
                  <a16:creationId xmlns:a16="http://schemas.microsoft.com/office/drawing/2014/main" id="{CD118F21-9ADB-90F4-294E-350190AD5D5D}"/>
                </a:ext>
              </a:extLst>
            </p:cNvPr>
            <p:cNvSpPr/>
            <p:nvPr/>
          </p:nvSpPr>
          <p:spPr>
            <a:xfrm>
              <a:off x="5909881" y="2233489"/>
              <a:ext cx="2187893" cy="2136822"/>
            </a:xfrm>
            <a:custGeom>
              <a:avLst/>
              <a:gdLst/>
              <a:ahLst/>
              <a:cxnLst/>
              <a:rect l="l" t="t" r="r" b="b"/>
              <a:pathLst>
                <a:path w="101444" h="99076" extrusionOk="0">
                  <a:moveTo>
                    <a:pt x="14196" y="0"/>
                  </a:moveTo>
                  <a:lnTo>
                    <a:pt x="13949" y="247"/>
                  </a:lnTo>
                  <a:cubicBezTo>
                    <a:pt x="13167" y="1029"/>
                    <a:pt x="14217" y="2900"/>
                    <a:pt x="15657" y="4361"/>
                  </a:cubicBezTo>
                  <a:lnTo>
                    <a:pt x="47276" y="36103"/>
                  </a:lnTo>
                  <a:lnTo>
                    <a:pt x="49374" y="38223"/>
                  </a:lnTo>
                  <a:cubicBezTo>
                    <a:pt x="38492" y="44025"/>
                    <a:pt x="28062" y="50051"/>
                    <a:pt x="19956" y="55257"/>
                  </a:cubicBezTo>
                  <a:lnTo>
                    <a:pt x="640" y="54413"/>
                  </a:lnTo>
                  <a:lnTo>
                    <a:pt x="495" y="54577"/>
                  </a:lnTo>
                  <a:cubicBezTo>
                    <a:pt x="1" y="55194"/>
                    <a:pt x="105" y="56080"/>
                    <a:pt x="722" y="56574"/>
                  </a:cubicBezTo>
                  <a:lnTo>
                    <a:pt x="8806" y="63012"/>
                  </a:lnTo>
                  <a:cubicBezTo>
                    <a:pt x="3808" y="66983"/>
                    <a:pt x="3602" y="68320"/>
                    <a:pt x="3972" y="69060"/>
                  </a:cubicBezTo>
                  <a:cubicBezTo>
                    <a:pt x="4166" y="69418"/>
                    <a:pt x="4567" y="69740"/>
                    <a:pt x="5666" y="69740"/>
                  </a:cubicBezTo>
                  <a:cubicBezTo>
                    <a:pt x="6782" y="69740"/>
                    <a:pt x="8617" y="69408"/>
                    <a:pt x="11686" y="68443"/>
                  </a:cubicBezTo>
                  <a:lnTo>
                    <a:pt x="12489" y="78729"/>
                  </a:lnTo>
                  <a:cubicBezTo>
                    <a:pt x="12530" y="79121"/>
                    <a:pt x="12695" y="79470"/>
                    <a:pt x="12983" y="79717"/>
                  </a:cubicBezTo>
                  <a:cubicBezTo>
                    <a:pt x="13234" y="79932"/>
                    <a:pt x="13548" y="80054"/>
                    <a:pt x="13884" y="80054"/>
                  </a:cubicBezTo>
                  <a:cubicBezTo>
                    <a:pt x="13932" y="80054"/>
                    <a:pt x="13982" y="80051"/>
                    <a:pt x="14031" y="80046"/>
                  </a:cubicBezTo>
                  <a:lnTo>
                    <a:pt x="14237" y="80026"/>
                  </a:lnTo>
                  <a:lnTo>
                    <a:pt x="14258" y="79985"/>
                  </a:lnTo>
                  <a:lnTo>
                    <a:pt x="14319" y="79985"/>
                  </a:lnTo>
                  <a:lnTo>
                    <a:pt x="21561" y="68176"/>
                  </a:lnTo>
                  <a:lnTo>
                    <a:pt x="21582" y="68176"/>
                  </a:lnTo>
                  <a:lnTo>
                    <a:pt x="24421" y="63527"/>
                  </a:lnTo>
                  <a:cubicBezTo>
                    <a:pt x="33163" y="59762"/>
                    <a:pt x="43902" y="54558"/>
                    <a:pt x="54703" y="48838"/>
                  </a:cubicBezTo>
                  <a:lnTo>
                    <a:pt x="55505" y="52007"/>
                  </a:lnTo>
                  <a:lnTo>
                    <a:pt x="63981" y="95351"/>
                  </a:lnTo>
                  <a:cubicBezTo>
                    <a:pt x="64351" y="97244"/>
                    <a:pt x="65236" y="99076"/>
                    <a:pt x="66265" y="99076"/>
                  </a:cubicBezTo>
                  <a:lnTo>
                    <a:pt x="66430" y="99076"/>
                  </a:lnTo>
                  <a:lnTo>
                    <a:pt x="66759" y="99013"/>
                  </a:lnTo>
                  <a:lnTo>
                    <a:pt x="66759" y="98994"/>
                  </a:lnTo>
                  <a:lnTo>
                    <a:pt x="66800" y="98994"/>
                  </a:lnTo>
                  <a:lnTo>
                    <a:pt x="68322" y="70645"/>
                  </a:lnTo>
                  <a:cubicBezTo>
                    <a:pt x="68671" y="70480"/>
                    <a:pt x="69000" y="70294"/>
                    <a:pt x="69351" y="70110"/>
                  </a:cubicBezTo>
                  <a:cubicBezTo>
                    <a:pt x="69433" y="70069"/>
                    <a:pt x="69515" y="70028"/>
                    <a:pt x="69576" y="69987"/>
                  </a:cubicBezTo>
                  <a:cubicBezTo>
                    <a:pt x="71614" y="68917"/>
                    <a:pt x="73444" y="67785"/>
                    <a:pt x="74760" y="66797"/>
                  </a:cubicBezTo>
                  <a:cubicBezTo>
                    <a:pt x="76777" y="65296"/>
                    <a:pt x="76839" y="64679"/>
                    <a:pt x="76633" y="64287"/>
                  </a:cubicBezTo>
                  <a:cubicBezTo>
                    <a:pt x="76511" y="64078"/>
                    <a:pt x="76301" y="63892"/>
                    <a:pt x="75762" y="63892"/>
                  </a:cubicBezTo>
                  <a:cubicBezTo>
                    <a:pt x="75297" y="63892"/>
                    <a:pt x="74590" y="64030"/>
                    <a:pt x="73485" y="64411"/>
                  </a:cubicBezTo>
                  <a:cubicBezTo>
                    <a:pt x="72107" y="64905"/>
                    <a:pt x="70379" y="65667"/>
                    <a:pt x="68548" y="66613"/>
                  </a:cubicBezTo>
                  <a:lnTo>
                    <a:pt x="68753" y="62910"/>
                  </a:lnTo>
                  <a:lnTo>
                    <a:pt x="68816" y="62888"/>
                  </a:lnTo>
                  <a:lnTo>
                    <a:pt x="68816" y="62024"/>
                  </a:lnTo>
                  <a:cubicBezTo>
                    <a:pt x="68877" y="61983"/>
                    <a:pt x="68939" y="61964"/>
                    <a:pt x="69022" y="61922"/>
                  </a:cubicBezTo>
                  <a:cubicBezTo>
                    <a:pt x="69617" y="61634"/>
                    <a:pt x="70235" y="61325"/>
                    <a:pt x="70852" y="60996"/>
                  </a:cubicBezTo>
                  <a:cubicBezTo>
                    <a:pt x="71263" y="60770"/>
                    <a:pt x="71655" y="60565"/>
                    <a:pt x="72045" y="60338"/>
                  </a:cubicBezTo>
                  <a:cubicBezTo>
                    <a:pt x="73589" y="59474"/>
                    <a:pt x="74966" y="58590"/>
                    <a:pt x="76016" y="57808"/>
                  </a:cubicBezTo>
                  <a:cubicBezTo>
                    <a:pt x="76345" y="57561"/>
                    <a:pt x="76592" y="57355"/>
                    <a:pt x="76818" y="57169"/>
                  </a:cubicBezTo>
                  <a:cubicBezTo>
                    <a:pt x="78052" y="56100"/>
                    <a:pt x="78073" y="55606"/>
                    <a:pt x="77909" y="55277"/>
                  </a:cubicBezTo>
                  <a:cubicBezTo>
                    <a:pt x="77789" y="55071"/>
                    <a:pt x="77583" y="54893"/>
                    <a:pt x="77062" y="54893"/>
                  </a:cubicBezTo>
                  <a:cubicBezTo>
                    <a:pt x="76598" y="54893"/>
                    <a:pt x="75885" y="55034"/>
                    <a:pt x="74760" y="55422"/>
                  </a:cubicBezTo>
                  <a:cubicBezTo>
                    <a:pt x="74472" y="55524"/>
                    <a:pt x="74143" y="55647"/>
                    <a:pt x="73814" y="55771"/>
                  </a:cubicBezTo>
                  <a:cubicBezTo>
                    <a:pt x="72437" y="56305"/>
                    <a:pt x="70852" y="57046"/>
                    <a:pt x="69227" y="57910"/>
                  </a:cubicBezTo>
                  <a:cubicBezTo>
                    <a:pt x="69145" y="57951"/>
                    <a:pt x="69083" y="57992"/>
                    <a:pt x="69000" y="58033"/>
                  </a:cubicBezTo>
                  <a:lnTo>
                    <a:pt x="69186" y="54906"/>
                  </a:lnTo>
                  <a:cubicBezTo>
                    <a:pt x="69741" y="54618"/>
                    <a:pt x="70297" y="54330"/>
                    <a:pt x="70873" y="54023"/>
                  </a:cubicBezTo>
                  <a:cubicBezTo>
                    <a:pt x="70975" y="53982"/>
                    <a:pt x="71531" y="53672"/>
                    <a:pt x="72333" y="53220"/>
                  </a:cubicBezTo>
                  <a:cubicBezTo>
                    <a:pt x="75501" y="51431"/>
                    <a:pt x="82578" y="47212"/>
                    <a:pt x="81673" y="45506"/>
                  </a:cubicBezTo>
                  <a:cubicBezTo>
                    <a:pt x="81501" y="45181"/>
                    <a:pt x="81095" y="45043"/>
                    <a:pt x="80528" y="45043"/>
                  </a:cubicBezTo>
                  <a:cubicBezTo>
                    <a:pt x="79873" y="45043"/>
                    <a:pt x="79003" y="45228"/>
                    <a:pt x="78032" y="45526"/>
                  </a:cubicBezTo>
                  <a:cubicBezTo>
                    <a:pt x="75029" y="46431"/>
                    <a:pt x="71038" y="48386"/>
                    <a:pt x="69494" y="49187"/>
                  </a:cubicBezTo>
                  <a:lnTo>
                    <a:pt x="69535" y="48323"/>
                  </a:lnTo>
                  <a:lnTo>
                    <a:pt x="69659" y="45917"/>
                  </a:lnTo>
                  <a:lnTo>
                    <a:pt x="69968" y="40424"/>
                  </a:lnTo>
                  <a:cubicBezTo>
                    <a:pt x="70009" y="40404"/>
                    <a:pt x="70029" y="40382"/>
                    <a:pt x="70070" y="40363"/>
                  </a:cubicBezTo>
                  <a:cubicBezTo>
                    <a:pt x="70379" y="40198"/>
                    <a:pt x="70709" y="39992"/>
                    <a:pt x="71038" y="39806"/>
                  </a:cubicBezTo>
                  <a:cubicBezTo>
                    <a:pt x="71222" y="39683"/>
                    <a:pt x="71428" y="39581"/>
                    <a:pt x="71614" y="39477"/>
                  </a:cubicBezTo>
                  <a:cubicBezTo>
                    <a:pt x="71675" y="39436"/>
                    <a:pt x="71757" y="39395"/>
                    <a:pt x="71839" y="39334"/>
                  </a:cubicBezTo>
                  <a:cubicBezTo>
                    <a:pt x="74020" y="38059"/>
                    <a:pt x="76222" y="36762"/>
                    <a:pt x="78381" y="35467"/>
                  </a:cubicBezTo>
                  <a:cubicBezTo>
                    <a:pt x="88338" y="29418"/>
                    <a:pt x="101443" y="20860"/>
                    <a:pt x="100826" y="17898"/>
                  </a:cubicBezTo>
                  <a:lnTo>
                    <a:pt x="100846" y="17528"/>
                  </a:lnTo>
                  <a:lnTo>
                    <a:pt x="100703" y="17610"/>
                  </a:lnTo>
                  <a:cubicBezTo>
                    <a:pt x="100440" y="17209"/>
                    <a:pt x="99845" y="17029"/>
                    <a:pt x="98986" y="17029"/>
                  </a:cubicBezTo>
                  <a:cubicBezTo>
                    <a:pt x="92656" y="17029"/>
                    <a:pt x="72016" y="26829"/>
                    <a:pt x="64825" y="30343"/>
                  </a:cubicBezTo>
                  <a:lnTo>
                    <a:pt x="58406" y="26497"/>
                  </a:lnTo>
                  <a:lnTo>
                    <a:pt x="57748" y="26105"/>
                  </a:lnTo>
                  <a:cubicBezTo>
                    <a:pt x="60258" y="24706"/>
                    <a:pt x="68177" y="20098"/>
                    <a:pt x="67231" y="18309"/>
                  </a:cubicBezTo>
                  <a:cubicBezTo>
                    <a:pt x="67094" y="18044"/>
                    <a:pt x="66825" y="17807"/>
                    <a:pt x="66112" y="17807"/>
                  </a:cubicBezTo>
                  <a:cubicBezTo>
                    <a:pt x="65440" y="17807"/>
                    <a:pt x="64371" y="18018"/>
                    <a:pt x="62644" y="18617"/>
                  </a:cubicBezTo>
                  <a:cubicBezTo>
                    <a:pt x="60258" y="19440"/>
                    <a:pt x="57233" y="20819"/>
                    <a:pt x="54106" y="22465"/>
                  </a:cubicBezTo>
                  <a:cubicBezTo>
                    <a:pt x="53675" y="22690"/>
                    <a:pt x="53263" y="22937"/>
                    <a:pt x="52830" y="23164"/>
                  </a:cubicBezTo>
                  <a:lnTo>
                    <a:pt x="51061" y="22095"/>
                  </a:lnTo>
                  <a:lnTo>
                    <a:pt x="50156" y="21560"/>
                  </a:lnTo>
                  <a:cubicBezTo>
                    <a:pt x="52111" y="20510"/>
                    <a:pt x="53859" y="19420"/>
                    <a:pt x="55135" y="18474"/>
                  </a:cubicBezTo>
                  <a:cubicBezTo>
                    <a:pt x="57172" y="16952"/>
                    <a:pt x="57233" y="16334"/>
                    <a:pt x="57007" y="15943"/>
                  </a:cubicBezTo>
                  <a:cubicBezTo>
                    <a:pt x="56872" y="15689"/>
                    <a:pt x="56560" y="15582"/>
                    <a:pt x="56131" y="15582"/>
                  </a:cubicBezTo>
                  <a:cubicBezTo>
                    <a:pt x="54095" y="15582"/>
                    <a:pt x="49414" y="17998"/>
                    <a:pt x="48326" y="18576"/>
                  </a:cubicBezTo>
                  <a:cubicBezTo>
                    <a:pt x="47770" y="18885"/>
                    <a:pt x="47215" y="19193"/>
                    <a:pt x="46700" y="19481"/>
                  </a:cubicBezTo>
                  <a:lnTo>
                    <a:pt x="43120" y="17342"/>
                  </a:lnTo>
                  <a:lnTo>
                    <a:pt x="42771" y="17136"/>
                  </a:lnTo>
                  <a:cubicBezTo>
                    <a:pt x="44972" y="15902"/>
                    <a:pt x="49498" y="13186"/>
                    <a:pt x="48839" y="11952"/>
                  </a:cubicBezTo>
                  <a:cubicBezTo>
                    <a:pt x="48704" y="11699"/>
                    <a:pt x="48395" y="11592"/>
                    <a:pt x="47970" y="11592"/>
                  </a:cubicBezTo>
                  <a:cubicBezTo>
                    <a:pt x="45937" y="11592"/>
                    <a:pt x="41247" y="14028"/>
                    <a:pt x="40158" y="14606"/>
                  </a:cubicBezTo>
                  <a:cubicBezTo>
                    <a:pt x="39870" y="14750"/>
                    <a:pt x="39582" y="14894"/>
                    <a:pt x="39315" y="15059"/>
                  </a:cubicBezTo>
                  <a:lnTo>
                    <a:pt x="14196" y="0"/>
                  </a:lnTo>
                  <a:close/>
                </a:path>
              </a:pathLst>
            </a:custGeom>
            <a:solidFill>
              <a:srgbClr val="13394F">
                <a:alpha val="34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106" name="Google Shape;5106;p49">
              <a:extLst>
                <a:ext uri="{FF2B5EF4-FFF2-40B4-BE49-F238E27FC236}">
                  <a16:creationId xmlns:a16="http://schemas.microsoft.com/office/drawing/2014/main" id="{6CE3627B-3DE1-ECBE-CBBF-EECE6D1EC284}"/>
                </a:ext>
              </a:extLst>
            </p:cNvPr>
            <p:cNvGrpSpPr/>
            <p:nvPr/>
          </p:nvGrpSpPr>
          <p:grpSpPr>
            <a:xfrm>
              <a:off x="4138184" y="930105"/>
              <a:ext cx="3868174" cy="3755764"/>
              <a:chOff x="4138184" y="930105"/>
              <a:chExt cx="3868174" cy="3755764"/>
            </a:xfrm>
          </p:grpSpPr>
          <p:sp>
            <p:nvSpPr>
              <p:cNvPr id="5107" name="Google Shape;5107;p49">
                <a:extLst>
                  <a:ext uri="{FF2B5EF4-FFF2-40B4-BE49-F238E27FC236}">
                    <a16:creationId xmlns:a16="http://schemas.microsoft.com/office/drawing/2014/main" id="{D21CC4F7-B065-BEFB-16C7-1C63BD940E1E}"/>
                  </a:ext>
                </a:extLst>
              </p:cNvPr>
              <p:cNvSpPr/>
              <p:nvPr/>
            </p:nvSpPr>
            <p:spPr>
              <a:xfrm>
                <a:off x="4138184" y="930105"/>
                <a:ext cx="3868174" cy="3755764"/>
              </a:xfrm>
              <a:custGeom>
                <a:avLst/>
                <a:gdLst/>
                <a:ahLst/>
                <a:cxnLst/>
                <a:rect l="l" t="t" r="r" b="b"/>
                <a:pathLst>
                  <a:path w="179352" h="174140" extrusionOk="0">
                    <a:moveTo>
                      <a:pt x="24442" y="1"/>
                    </a:moveTo>
                    <a:lnTo>
                      <a:pt x="24442" y="1"/>
                    </a:lnTo>
                    <a:cubicBezTo>
                      <a:pt x="23537" y="886"/>
                      <a:pt x="24915" y="3704"/>
                      <a:pt x="27466" y="6276"/>
                    </a:cubicBezTo>
                    <a:lnTo>
                      <a:pt x="88011" y="67066"/>
                    </a:lnTo>
                    <a:cubicBezTo>
                      <a:pt x="87846" y="67170"/>
                      <a:pt x="87660" y="67252"/>
                      <a:pt x="87495" y="67354"/>
                    </a:cubicBezTo>
                    <a:cubicBezTo>
                      <a:pt x="67109" y="78175"/>
                      <a:pt x="48778" y="88832"/>
                      <a:pt x="34748" y="97842"/>
                    </a:cubicBezTo>
                    <a:lnTo>
                      <a:pt x="598" y="96361"/>
                    </a:lnTo>
                    <a:lnTo>
                      <a:pt x="598" y="96361"/>
                    </a:lnTo>
                    <a:cubicBezTo>
                      <a:pt x="1" y="97123"/>
                      <a:pt x="124" y="98254"/>
                      <a:pt x="886" y="98871"/>
                    </a:cubicBezTo>
                    <a:lnTo>
                      <a:pt x="15967" y="110885"/>
                    </a:lnTo>
                    <a:cubicBezTo>
                      <a:pt x="9403" y="115987"/>
                      <a:pt x="6029" y="119670"/>
                      <a:pt x="6852" y="121253"/>
                    </a:cubicBezTo>
                    <a:cubicBezTo>
                      <a:pt x="7150" y="121805"/>
                      <a:pt x="7957" y="122070"/>
                      <a:pt x="9222" y="122070"/>
                    </a:cubicBezTo>
                    <a:cubicBezTo>
                      <a:pt x="11547" y="122070"/>
                      <a:pt x="15419" y="121177"/>
                      <a:pt x="20534" y="119525"/>
                    </a:cubicBezTo>
                    <a:lnTo>
                      <a:pt x="22056" y="138720"/>
                    </a:lnTo>
                    <a:cubicBezTo>
                      <a:pt x="22114" y="139657"/>
                      <a:pt x="22914" y="140372"/>
                      <a:pt x="23840" y="140372"/>
                    </a:cubicBezTo>
                    <a:cubicBezTo>
                      <a:pt x="23889" y="140372"/>
                      <a:pt x="23939" y="140370"/>
                      <a:pt x="23990" y="140366"/>
                    </a:cubicBezTo>
                    <a:lnTo>
                      <a:pt x="41866" y="111255"/>
                    </a:lnTo>
                    <a:cubicBezTo>
                      <a:pt x="57172" y="104672"/>
                      <a:pt x="76284" y="95477"/>
                      <a:pt x="96671" y="84635"/>
                    </a:cubicBezTo>
                    <a:lnTo>
                      <a:pt x="97041" y="84451"/>
                    </a:lnTo>
                    <a:lnTo>
                      <a:pt x="113397" y="168117"/>
                    </a:lnTo>
                    <a:cubicBezTo>
                      <a:pt x="114067" y="171506"/>
                      <a:pt x="115529" y="174140"/>
                      <a:pt x="116736" y="174140"/>
                    </a:cubicBezTo>
                    <a:cubicBezTo>
                      <a:pt x="116789" y="174140"/>
                      <a:pt x="116842" y="174134"/>
                      <a:pt x="116894" y="174124"/>
                    </a:cubicBezTo>
                    <a:lnTo>
                      <a:pt x="119651" y="123949"/>
                    </a:lnTo>
                    <a:cubicBezTo>
                      <a:pt x="120493" y="123538"/>
                      <a:pt x="121379" y="123085"/>
                      <a:pt x="122263" y="122633"/>
                    </a:cubicBezTo>
                    <a:cubicBezTo>
                      <a:pt x="129608" y="118724"/>
                      <a:pt x="135080" y="114629"/>
                      <a:pt x="134463" y="113477"/>
                    </a:cubicBezTo>
                    <a:cubicBezTo>
                      <a:pt x="134356" y="113272"/>
                      <a:pt x="134065" y="113175"/>
                      <a:pt x="133616" y="113175"/>
                    </a:cubicBezTo>
                    <a:cubicBezTo>
                      <a:pt x="131540" y="113175"/>
                      <a:pt x="126100" y="115259"/>
                      <a:pt x="120062" y="118456"/>
                    </a:cubicBezTo>
                    <a:cubicBezTo>
                      <a:pt x="120021" y="118477"/>
                      <a:pt x="119980" y="118497"/>
                      <a:pt x="119958" y="118518"/>
                    </a:cubicBezTo>
                    <a:lnTo>
                      <a:pt x="120493" y="108663"/>
                    </a:lnTo>
                    <a:cubicBezTo>
                      <a:pt x="121790" y="108046"/>
                      <a:pt x="123148" y="107388"/>
                      <a:pt x="124525" y="106647"/>
                    </a:cubicBezTo>
                    <a:cubicBezTo>
                      <a:pt x="131871" y="102738"/>
                      <a:pt x="137343" y="98645"/>
                      <a:pt x="136726" y="97493"/>
                    </a:cubicBezTo>
                    <a:cubicBezTo>
                      <a:pt x="136619" y="97288"/>
                      <a:pt x="136328" y="97191"/>
                      <a:pt x="135878" y="97191"/>
                    </a:cubicBezTo>
                    <a:cubicBezTo>
                      <a:pt x="133802" y="97191"/>
                      <a:pt x="128362" y="99275"/>
                      <a:pt x="122325" y="102472"/>
                    </a:cubicBezTo>
                    <a:cubicBezTo>
                      <a:pt x="121790" y="102760"/>
                      <a:pt x="121296" y="103026"/>
                      <a:pt x="120781" y="103314"/>
                    </a:cubicBezTo>
                    <a:lnTo>
                      <a:pt x="121193" y="96012"/>
                    </a:lnTo>
                    <a:cubicBezTo>
                      <a:pt x="122304" y="95456"/>
                      <a:pt x="123415" y="94880"/>
                      <a:pt x="124567" y="94284"/>
                    </a:cubicBezTo>
                    <a:cubicBezTo>
                      <a:pt x="135922" y="88256"/>
                      <a:pt x="144357" y="81919"/>
                      <a:pt x="143411" y="80150"/>
                    </a:cubicBezTo>
                    <a:cubicBezTo>
                      <a:pt x="143244" y="79835"/>
                      <a:pt x="142793" y="79685"/>
                      <a:pt x="142100" y="79685"/>
                    </a:cubicBezTo>
                    <a:cubicBezTo>
                      <a:pt x="138947" y="79685"/>
                      <a:pt x="130787" y="82791"/>
                      <a:pt x="121645" y="87597"/>
                    </a:cubicBezTo>
                    <a:lnTo>
                      <a:pt x="122592" y="70338"/>
                    </a:lnTo>
                    <a:cubicBezTo>
                      <a:pt x="156269" y="51020"/>
                      <a:pt x="179351" y="34583"/>
                      <a:pt x="177314" y="30736"/>
                    </a:cubicBezTo>
                    <a:cubicBezTo>
                      <a:pt x="177018" y="30181"/>
                      <a:pt x="176211" y="29913"/>
                      <a:pt x="174939" y="29913"/>
                    </a:cubicBezTo>
                    <a:cubicBezTo>
                      <a:pt x="167445" y="29913"/>
                      <a:pt x="143845" y="39208"/>
                      <a:pt x="114157" y="53735"/>
                    </a:cubicBezTo>
                    <a:lnTo>
                      <a:pt x="100148" y="45342"/>
                    </a:lnTo>
                    <a:cubicBezTo>
                      <a:pt x="110887" y="39521"/>
                      <a:pt x="118704" y="33575"/>
                      <a:pt x="117778" y="31868"/>
                    </a:cubicBezTo>
                    <a:cubicBezTo>
                      <a:pt x="117614" y="31554"/>
                      <a:pt x="117165" y="31405"/>
                      <a:pt x="116475" y="31405"/>
                    </a:cubicBezTo>
                    <a:cubicBezTo>
                      <a:pt x="113272" y="31405"/>
                      <a:pt x="104861" y="34623"/>
                      <a:pt x="95519" y="39582"/>
                    </a:cubicBezTo>
                    <a:cubicBezTo>
                      <a:pt x="94635" y="40056"/>
                      <a:pt x="93749" y="40528"/>
                      <a:pt x="92885" y="41002"/>
                    </a:cubicBezTo>
                    <a:lnTo>
                      <a:pt x="86653" y="37258"/>
                    </a:lnTo>
                    <a:cubicBezTo>
                      <a:pt x="86919" y="37134"/>
                      <a:pt x="87188" y="36990"/>
                      <a:pt x="87476" y="36846"/>
                    </a:cubicBezTo>
                    <a:cubicBezTo>
                      <a:pt x="94819" y="32938"/>
                      <a:pt x="100272" y="28843"/>
                      <a:pt x="99674" y="27691"/>
                    </a:cubicBezTo>
                    <a:cubicBezTo>
                      <a:pt x="99564" y="27486"/>
                      <a:pt x="99270" y="27389"/>
                      <a:pt x="98819" y="27389"/>
                    </a:cubicBezTo>
                    <a:cubicBezTo>
                      <a:pt x="96732" y="27389"/>
                      <a:pt x="91292" y="29473"/>
                      <a:pt x="85254" y="32669"/>
                    </a:cubicBezTo>
                    <a:cubicBezTo>
                      <a:pt x="84122" y="33287"/>
                      <a:pt x="83032" y="33884"/>
                      <a:pt x="82003" y="34480"/>
                    </a:cubicBezTo>
                    <a:lnTo>
                      <a:pt x="73569" y="29440"/>
                    </a:lnTo>
                    <a:cubicBezTo>
                      <a:pt x="80605" y="25634"/>
                      <a:pt x="85748" y="21725"/>
                      <a:pt x="85150" y="20614"/>
                    </a:cubicBezTo>
                    <a:cubicBezTo>
                      <a:pt x="85044" y="20409"/>
                      <a:pt x="84753" y="20312"/>
                      <a:pt x="84305" y="20312"/>
                    </a:cubicBezTo>
                    <a:cubicBezTo>
                      <a:pt x="82231" y="20312"/>
                      <a:pt x="76790" y="22400"/>
                      <a:pt x="70750" y="25614"/>
                    </a:cubicBezTo>
                    <a:cubicBezTo>
                      <a:pt x="70113" y="25943"/>
                      <a:pt x="69496" y="26292"/>
                      <a:pt x="68878" y="26621"/>
                    </a:cubicBezTo>
                    <a:lnTo>
                      <a:pt x="68878" y="26621"/>
                    </a:lnTo>
                    <a:lnTo>
                      <a:pt x="2444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8" name="Google Shape;5108;p49">
                <a:extLst>
                  <a:ext uri="{FF2B5EF4-FFF2-40B4-BE49-F238E27FC236}">
                    <a16:creationId xmlns:a16="http://schemas.microsoft.com/office/drawing/2014/main" id="{905D9CCD-D4B4-E112-201E-7417250EDF2A}"/>
                  </a:ext>
                </a:extLst>
              </p:cNvPr>
              <p:cNvSpPr/>
              <p:nvPr/>
            </p:nvSpPr>
            <p:spPr>
              <a:xfrm>
                <a:off x="4286848" y="1607173"/>
                <a:ext cx="3675555" cy="3078221"/>
              </a:xfrm>
              <a:custGeom>
                <a:avLst/>
                <a:gdLst/>
                <a:ahLst/>
                <a:cxnLst/>
                <a:rect l="l" t="t" r="r" b="b"/>
                <a:pathLst>
                  <a:path w="170421" h="142725" extrusionOk="0">
                    <a:moveTo>
                      <a:pt x="170421" y="1"/>
                    </a:moveTo>
                    <a:lnTo>
                      <a:pt x="63" y="88914"/>
                    </a:lnTo>
                    <a:lnTo>
                      <a:pt x="63" y="88914"/>
                    </a:lnTo>
                    <a:cubicBezTo>
                      <a:pt x="0" y="89243"/>
                      <a:pt x="0" y="89531"/>
                      <a:pt x="124" y="89758"/>
                    </a:cubicBezTo>
                    <a:cubicBezTo>
                      <a:pt x="423" y="90320"/>
                      <a:pt x="1237" y="90589"/>
                      <a:pt x="2515" y="90589"/>
                    </a:cubicBezTo>
                    <a:cubicBezTo>
                      <a:pt x="4841" y="90589"/>
                      <a:pt x="8706" y="89697"/>
                      <a:pt x="13805" y="88050"/>
                    </a:cubicBezTo>
                    <a:lnTo>
                      <a:pt x="15306" y="107245"/>
                    </a:lnTo>
                    <a:cubicBezTo>
                      <a:pt x="15384" y="108182"/>
                      <a:pt x="16167" y="108897"/>
                      <a:pt x="17090" y="108897"/>
                    </a:cubicBezTo>
                    <a:cubicBezTo>
                      <a:pt x="17140" y="108897"/>
                      <a:pt x="17190" y="108895"/>
                      <a:pt x="17240" y="108891"/>
                    </a:cubicBezTo>
                    <a:lnTo>
                      <a:pt x="35097" y="79801"/>
                    </a:lnTo>
                    <a:cubicBezTo>
                      <a:pt x="50383" y="73238"/>
                      <a:pt x="69452" y="64043"/>
                      <a:pt x="89819" y="53222"/>
                    </a:cubicBezTo>
                    <a:lnTo>
                      <a:pt x="90189" y="53036"/>
                    </a:lnTo>
                    <a:lnTo>
                      <a:pt x="106565" y="136683"/>
                    </a:lnTo>
                    <a:cubicBezTo>
                      <a:pt x="107237" y="140103"/>
                      <a:pt x="108726" y="142724"/>
                      <a:pt x="109918" y="142724"/>
                    </a:cubicBezTo>
                    <a:cubicBezTo>
                      <a:pt x="109966" y="142724"/>
                      <a:pt x="110014" y="142720"/>
                      <a:pt x="110062" y="142711"/>
                    </a:cubicBezTo>
                    <a:lnTo>
                      <a:pt x="112799" y="92556"/>
                    </a:lnTo>
                    <a:cubicBezTo>
                      <a:pt x="113641" y="92123"/>
                      <a:pt x="114505" y="91692"/>
                      <a:pt x="115391" y="91218"/>
                    </a:cubicBezTo>
                    <a:cubicBezTo>
                      <a:pt x="122734" y="87331"/>
                      <a:pt x="128187" y="83236"/>
                      <a:pt x="127570" y="82084"/>
                    </a:cubicBezTo>
                    <a:cubicBezTo>
                      <a:pt x="127463" y="81878"/>
                      <a:pt x="127170" y="81780"/>
                      <a:pt x="126718" y="81780"/>
                    </a:cubicBezTo>
                    <a:cubicBezTo>
                      <a:pt x="124642" y="81780"/>
                      <a:pt x="119221" y="83852"/>
                      <a:pt x="113189" y="87063"/>
                    </a:cubicBezTo>
                    <a:cubicBezTo>
                      <a:pt x="113148" y="87084"/>
                      <a:pt x="113128" y="87104"/>
                      <a:pt x="113087" y="87104"/>
                    </a:cubicBezTo>
                    <a:lnTo>
                      <a:pt x="113622" y="77250"/>
                    </a:lnTo>
                    <a:cubicBezTo>
                      <a:pt x="114917" y="76653"/>
                      <a:pt x="116255" y="75975"/>
                      <a:pt x="117654" y="75234"/>
                    </a:cubicBezTo>
                    <a:cubicBezTo>
                      <a:pt x="124997" y="71345"/>
                      <a:pt x="130450" y="67252"/>
                      <a:pt x="129833" y="66100"/>
                    </a:cubicBezTo>
                    <a:cubicBezTo>
                      <a:pt x="129723" y="65895"/>
                      <a:pt x="129429" y="65798"/>
                      <a:pt x="128978" y="65798"/>
                    </a:cubicBezTo>
                    <a:cubicBezTo>
                      <a:pt x="126896" y="65798"/>
                      <a:pt x="121469" y="67882"/>
                      <a:pt x="115432" y="71079"/>
                    </a:cubicBezTo>
                    <a:cubicBezTo>
                      <a:pt x="114917" y="71367"/>
                      <a:pt x="114403" y="71633"/>
                      <a:pt x="113910" y="71921"/>
                    </a:cubicBezTo>
                    <a:lnTo>
                      <a:pt x="114300" y="64619"/>
                    </a:lnTo>
                    <a:cubicBezTo>
                      <a:pt x="115411" y="64063"/>
                      <a:pt x="116543" y="63487"/>
                      <a:pt x="117674" y="62870"/>
                    </a:cubicBezTo>
                    <a:cubicBezTo>
                      <a:pt x="129010" y="56863"/>
                      <a:pt x="137444" y="50548"/>
                      <a:pt x="136498" y="48757"/>
                    </a:cubicBezTo>
                    <a:cubicBezTo>
                      <a:pt x="136331" y="48442"/>
                      <a:pt x="135880" y="48292"/>
                      <a:pt x="135187" y="48292"/>
                    </a:cubicBezTo>
                    <a:cubicBezTo>
                      <a:pt x="132034" y="48292"/>
                      <a:pt x="123877" y="51398"/>
                      <a:pt x="114752" y="56204"/>
                    </a:cubicBezTo>
                    <a:lnTo>
                      <a:pt x="114752" y="56204"/>
                    </a:lnTo>
                    <a:lnTo>
                      <a:pt x="115699" y="38965"/>
                    </a:lnTo>
                    <a:cubicBezTo>
                      <a:pt x="147791" y="20532"/>
                      <a:pt x="170236" y="4754"/>
                      <a:pt x="17042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9" name="Google Shape;5109;p49">
                <a:extLst>
                  <a:ext uri="{FF2B5EF4-FFF2-40B4-BE49-F238E27FC236}">
                    <a16:creationId xmlns:a16="http://schemas.microsoft.com/office/drawing/2014/main" id="{55673C94-9D38-A508-2C1E-9791536B51A7}"/>
                  </a:ext>
                </a:extLst>
              </p:cNvPr>
              <p:cNvSpPr/>
              <p:nvPr/>
            </p:nvSpPr>
            <p:spPr>
              <a:xfrm>
                <a:off x="7647367" y="1641789"/>
                <a:ext cx="157982" cy="168636"/>
              </a:xfrm>
              <a:custGeom>
                <a:avLst/>
                <a:gdLst/>
                <a:ahLst/>
                <a:cxnLst/>
                <a:rect l="l" t="t" r="r" b="b"/>
                <a:pathLst>
                  <a:path w="7325" h="7819" extrusionOk="0">
                    <a:moveTo>
                      <a:pt x="3498" y="1"/>
                    </a:moveTo>
                    <a:lnTo>
                      <a:pt x="1" y="1421"/>
                    </a:lnTo>
                    <a:cubicBezTo>
                      <a:pt x="3498" y="3128"/>
                      <a:pt x="3684" y="7818"/>
                      <a:pt x="3684" y="7818"/>
                    </a:cubicBezTo>
                    <a:lnTo>
                      <a:pt x="7016" y="5226"/>
                    </a:lnTo>
                    <a:cubicBezTo>
                      <a:pt x="7324" y="680"/>
                      <a:pt x="3498" y="1"/>
                      <a:pt x="34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0" name="Google Shape;5110;p49">
                <a:extLst>
                  <a:ext uri="{FF2B5EF4-FFF2-40B4-BE49-F238E27FC236}">
                    <a16:creationId xmlns:a16="http://schemas.microsoft.com/office/drawing/2014/main" id="{CACD2DCE-888B-15D2-F2AF-2E6E589FE202}"/>
                  </a:ext>
                </a:extLst>
              </p:cNvPr>
              <p:cNvSpPr/>
              <p:nvPr/>
            </p:nvSpPr>
            <p:spPr>
              <a:xfrm>
                <a:off x="7647367" y="1641789"/>
                <a:ext cx="157982" cy="113186"/>
              </a:xfrm>
              <a:custGeom>
                <a:avLst/>
                <a:gdLst/>
                <a:ahLst/>
                <a:cxnLst/>
                <a:rect l="l" t="t" r="r" b="b"/>
                <a:pathLst>
                  <a:path w="7325" h="5248" extrusionOk="0">
                    <a:moveTo>
                      <a:pt x="3498" y="1"/>
                    </a:moveTo>
                    <a:lnTo>
                      <a:pt x="1" y="1421"/>
                    </a:lnTo>
                    <a:cubicBezTo>
                      <a:pt x="195" y="1419"/>
                      <a:pt x="390" y="1418"/>
                      <a:pt x="585" y="1418"/>
                    </a:cubicBezTo>
                    <a:cubicBezTo>
                      <a:pt x="2807" y="1418"/>
                      <a:pt x="5034" y="1605"/>
                      <a:pt x="6358" y="3704"/>
                    </a:cubicBezTo>
                    <a:cubicBezTo>
                      <a:pt x="6666" y="4197"/>
                      <a:pt x="6872" y="4712"/>
                      <a:pt x="6995" y="5247"/>
                    </a:cubicBezTo>
                    <a:lnTo>
                      <a:pt x="7016" y="5226"/>
                    </a:lnTo>
                    <a:cubicBezTo>
                      <a:pt x="7324" y="680"/>
                      <a:pt x="3498" y="1"/>
                      <a:pt x="349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1" name="Google Shape;5111;p49">
                <a:extLst>
                  <a:ext uri="{FF2B5EF4-FFF2-40B4-BE49-F238E27FC236}">
                    <a16:creationId xmlns:a16="http://schemas.microsoft.com/office/drawing/2014/main" id="{769C2C0C-D496-22B8-C64C-D5A92157E0EC}"/>
                  </a:ext>
                </a:extLst>
              </p:cNvPr>
              <p:cNvSpPr/>
              <p:nvPr/>
            </p:nvSpPr>
            <p:spPr>
              <a:xfrm>
                <a:off x="5940040" y="2183564"/>
                <a:ext cx="524047" cy="193008"/>
              </a:xfrm>
              <a:custGeom>
                <a:avLst/>
                <a:gdLst/>
                <a:ahLst/>
                <a:cxnLst/>
                <a:rect l="l" t="t" r="r" b="b"/>
                <a:pathLst>
                  <a:path w="24298" h="8949" extrusionOk="0">
                    <a:moveTo>
                      <a:pt x="1" y="4485"/>
                    </a:moveTo>
                    <a:cubicBezTo>
                      <a:pt x="3" y="4488"/>
                      <a:pt x="6" y="4491"/>
                      <a:pt x="9" y="4493"/>
                    </a:cubicBezTo>
                    <a:lnTo>
                      <a:pt x="9" y="4493"/>
                    </a:lnTo>
                    <a:lnTo>
                      <a:pt x="1" y="4485"/>
                    </a:lnTo>
                    <a:close/>
                    <a:moveTo>
                      <a:pt x="24297" y="0"/>
                    </a:moveTo>
                    <a:cubicBezTo>
                      <a:pt x="24296" y="1"/>
                      <a:pt x="10841" y="5515"/>
                      <a:pt x="3703" y="5515"/>
                    </a:cubicBezTo>
                    <a:cubicBezTo>
                      <a:pt x="2052" y="5515"/>
                      <a:pt x="740" y="5220"/>
                      <a:pt x="9" y="4493"/>
                    </a:cubicBezTo>
                    <a:lnTo>
                      <a:pt x="9" y="4493"/>
                    </a:lnTo>
                    <a:lnTo>
                      <a:pt x="4466" y="8948"/>
                    </a:lnTo>
                    <a:lnTo>
                      <a:pt x="2429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2" name="Google Shape;5112;p49">
                <a:extLst>
                  <a:ext uri="{FF2B5EF4-FFF2-40B4-BE49-F238E27FC236}">
                    <a16:creationId xmlns:a16="http://schemas.microsoft.com/office/drawing/2014/main" id="{E6D95ECD-7D06-8EF2-46C1-F63A1D8A52B7}"/>
                  </a:ext>
                </a:extLst>
              </p:cNvPr>
              <p:cNvSpPr/>
              <p:nvPr/>
            </p:nvSpPr>
            <p:spPr>
              <a:xfrm>
                <a:off x="6223998" y="2751480"/>
                <a:ext cx="35975" cy="145559"/>
              </a:xfrm>
              <a:custGeom>
                <a:avLst/>
                <a:gdLst/>
                <a:ahLst/>
                <a:cxnLst/>
                <a:rect l="l" t="t" r="r" b="b"/>
                <a:pathLst>
                  <a:path w="1668" h="6749" extrusionOk="0">
                    <a:moveTo>
                      <a:pt x="330" y="1"/>
                    </a:moveTo>
                    <a:cubicBezTo>
                      <a:pt x="228" y="61"/>
                      <a:pt x="104" y="103"/>
                      <a:pt x="1" y="165"/>
                    </a:cubicBezTo>
                    <a:lnTo>
                      <a:pt x="1668" y="6748"/>
                    </a:lnTo>
                    <a:lnTo>
                      <a:pt x="330" y="1"/>
                    </a:ln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3" name="Google Shape;5113;p49">
                <a:extLst>
                  <a:ext uri="{FF2B5EF4-FFF2-40B4-BE49-F238E27FC236}">
                    <a16:creationId xmlns:a16="http://schemas.microsoft.com/office/drawing/2014/main" id="{044B3A25-8586-79E4-2C18-94EA622CC58E}"/>
                  </a:ext>
                </a:extLst>
              </p:cNvPr>
              <p:cNvSpPr/>
              <p:nvPr/>
            </p:nvSpPr>
            <p:spPr>
              <a:xfrm>
                <a:off x="6231094" y="2751027"/>
                <a:ext cx="32438" cy="161088"/>
              </a:xfrm>
              <a:custGeom>
                <a:avLst/>
                <a:gdLst/>
                <a:ahLst/>
                <a:cxnLst/>
                <a:rect l="l" t="t" r="r" b="b"/>
                <a:pathLst>
                  <a:path w="1504" h="7469" extrusionOk="0">
                    <a:moveTo>
                      <a:pt x="42" y="0"/>
                    </a:moveTo>
                    <a:cubicBezTo>
                      <a:pt x="22" y="0"/>
                      <a:pt x="22" y="0"/>
                      <a:pt x="1" y="22"/>
                    </a:cubicBezTo>
                    <a:lnTo>
                      <a:pt x="1339" y="6769"/>
                    </a:lnTo>
                    <a:lnTo>
                      <a:pt x="1504" y="7469"/>
                    </a:lnTo>
                    <a:lnTo>
                      <a:pt x="42" y="0"/>
                    </a:lnTo>
                    <a:close/>
                  </a:path>
                </a:pathLst>
              </a:custGeom>
              <a:solidFill>
                <a:srgbClr val="CEBF9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4" name="Google Shape;5114;p49">
                <a:extLst>
                  <a:ext uri="{FF2B5EF4-FFF2-40B4-BE49-F238E27FC236}">
                    <a16:creationId xmlns:a16="http://schemas.microsoft.com/office/drawing/2014/main" id="{98482ED8-1E82-E816-14C5-AA881E6662F5}"/>
                  </a:ext>
                </a:extLst>
              </p:cNvPr>
              <p:cNvSpPr/>
              <p:nvPr/>
            </p:nvSpPr>
            <p:spPr>
              <a:xfrm>
                <a:off x="6223998" y="2502116"/>
                <a:ext cx="436612" cy="409998"/>
              </a:xfrm>
              <a:custGeom>
                <a:avLst/>
                <a:gdLst/>
                <a:ahLst/>
                <a:cxnLst/>
                <a:rect l="l" t="t" r="r" b="b"/>
                <a:pathLst>
                  <a:path w="20244" h="19010" extrusionOk="0">
                    <a:moveTo>
                      <a:pt x="26" y="11713"/>
                    </a:moveTo>
                    <a:lnTo>
                      <a:pt x="26" y="11713"/>
                    </a:lnTo>
                    <a:cubicBezTo>
                      <a:pt x="17" y="11717"/>
                      <a:pt x="9" y="11722"/>
                      <a:pt x="1" y="11727"/>
                    </a:cubicBezTo>
                    <a:lnTo>
                      <a:pt x="26" y="11713"/>
                    </a:lnTo>
                    <a:close/>
                    <a:moveTo>
                      <a:pt x="20244" y="1"/>
                    </a:moveTo>
                    <a:lnTo>
                      <a:pt x="26" y="11713"/>
                    </a:lnTo>
                    <a:lnTo>
                      <a:pt x="26" y="11713"/>
                    </a:lnTo>
                    <a:cubicBezTo>
                      <a:pt x="124" y="11658"/>
                      <a:pt x="236" y="11619"/>
                      <a:pt x="330" y="11563"/>
                    </a:cubicBezTo>
                    <a:cubicBezTo>
                      <a:pt x="351" y="11541"/>
                      <a:pt x="351" y="11541"/>
                      <a:pt x="371" y="11541"/>
                    </a:cubicBezTo>
                    <a:lnTo>
                      <a:pt x="1833" y="19010"/>
                    </a:lnTo>
                    <a:cubicBezTo>
                      <a:pt x="3355" y="11151"/>
                      <a:pt x="20242" y="2"/>
                      <a:pt x="2024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5" name="Google Shape;5115;p49">
                <a:extLst>
                  <a:ext uri="{FF2B5EF4-FFF2-40B4-BE49-F238E27FC236}">
                    <a16:creationId xmlns:a16="http://schemas.microsoft.com/office/drawing/2014/main" id="{E18D4F83-8248-42FB-286E-3DB1CFEFDCE8}"/>
                  </a:ext>
                </a:extLst>
              </p:cNvPr>
              <p:cNvSpPr/>
              <p:nvPr/>
            </p:nvSpPr>
            <p:spPr>
              <a:xfrm>
                <a:off x="5976878" y="1907997"/>
                <a:ext cx="347884" cy="119743"/>
              </a:xfrm>
              <a:custGeom>
                <a:avLst/>
                <a:gdLst/>
                <a:ahLst/>
                <a:cxnLst/>
                <a:rect l="l" t="t" r="r" b="b"/>
                <a:pathLst>
                  <a:path w="16130" h="5552" extrusionOk="0">
                    <a:moveTo>
                      <a:pt x="14895" y="1"/>
                    </a:moveTo>
                    <a:cubicBezTo>
                      <a:pt x="14895" y="1"/>
                      <a:pt x="7966" y="4736"/>
                      <a:pt x="3060" y="4736"/>
                    </a:cubicBezTo>
                    <a:cubicBezTo>
                      <a:pt x="1883" y="4736"/>
                      <a:pt x="821" y="4463"/>
                      <a:pt x="1" y="3786"/>
                    </a:cubicBezTo>
                    <a:lnTo>
                      <a:pt x="1" y="3786"/>
                    </a:lnTo>
                    <a:cubicBezTo>
                      <a:pt x="1" y="3786"/>
                      <a:pt x="739" y="5551"/>
                      <a:pt x="3856" y="5551"/>
                    </a:cubicBezTo>
                    <a:cubicBezTo>
                      <a:pt x="6268" y="5551"/>
                      <a:pt x="10106" y="4494"/>
                      <a:pt x="16130" y="742"/>
                    </a:cubicBezTo>
                    <a:lnTo>
                      <a:pt x="1489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6" name="Google Shape;5116;p49">
                <a:extLst>
                  <a:ext uri="{FF2B5EF4-FFF2-40B4-BE49-F238E27FC236}">
                    <a16:creationId xmlns:a16="http://schemas.microsoft.com/office/drawing/2014/main" id="{8A81EE0C-C73B-7BAD-308A-FDB547D271CB}"/>
                  </a:ext>
                </a:extLst>
              </p:cNvPr>
              <p:cNvSpPr/>
              <p:nvPr/>
            </p:nvSpPr>
            <p:spPr>
              <a:xfrm>
                <a:off x="4550856" y="3032785"/>
                <a:ext cx="336777" cy="231635"/>
              </a:xfrm>
              <a:custGeom>
                <a:avLst/>
                <a:gdLst/>
                <a:ahLst/>
                <a:cxnLst/>
                <a:rect l="l" t="t" r="r" b="b"/>
                <a:pathLst>
                  <a:path w="15615" h="10740" extrusionOk="0">
                    <a:moveTo>
                      <a:pt x="7797" y="0"/>
                    </a:moveTo>
                    <a:lnTo>
                      <a:pt x="7797" y="0"/>
                    </a:lnTo>
                    <a:cubicBezTo>
                      <a:pt x="11357" y="2406"/>
                      <a:pt x="1" y="10739"/>
                      <a:pt x="1" y="10739"/>
                    </a:cubicBezTo>
                    <a:lnTo>
                      <a:pt x="15614" y="349"/>
                    </a:lnTo>
                    <a:lnTo>
                      <a:pt x="779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7" name="Google Shape;5117;p49">
                <a:extLst>
                  <a:ext uri="{FF2B5EF4-FFF2-40B4-BE49-F238E27FC236}">
                    <a16:creationId xmlns:a16="http://schemas.microsoft.com/office/drawing/2014/main" id="{C39D6124-71A1-6660-4CFD-0BFAE02EAA45}"/>
                  </a:ext>
                </a:extLst>
              </p:cNvPr>
              <p:cNvSpPr/>
              <p:nvPr/>
            </p:nvSpPr>
            <p:spPr>
              <a:xfrm>
                <a:off x="4630268" y="3328281"/>
                <a:ext cx="413535" cy="157982"/>
              </a:xfrm>
              <a:custGeom>
                <a:avLst/>
                <a:gdLst/>
                <a:ahLst/>
                <a:cxnLst/>
                <a:rect l="l" t="t" r="r" b="b"/>
                <a:pathLst>
                  <a:path w="19174" h="7325" extrusionOk="0">
                    <a:moveTo>
                      <a:pt x="19174" y="0"/>
                    </a:moveTo>
                    <a:lnTo>
                      <a:pt x="0" y="7324"/>
                    </a:lnTo>
                    <a:cubicBezTo>
                      <a:pt x="4260" y="6008"/>
                      <a:pt x="7304" y="5555"/>
                      <a:pt x="9485" y="5555"/>
                    </a:cubicBezTo>
                    <a:cubicBezTo>
                      <a:pt x="13825" y="5555"/>
                      <a:pt x="14689" y="7324"/>
                      <a:pt x="14689" y="7324"/>
                    </a:cubicBezTo>
                    <a:lnTo>
                      <a:pt x="1917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8" name="Google Shape;5118;p49">
                <a:extLst>
                  <a:ext uri="{FF2B5EF4-FFF2-40B4-BE49-F238E27FC236}">
                    <a16:creationId xmlns:a16="http://schemas.microsoft.com/office/drawing/2014/main" id="{FBCC8857-476B-9F51-0D55-BFD6D8323E94}"/>
                  </a:ext>
                </a:extLst>
              </p:cNvPr>
              <p:cNvSpPr/>
              <p:nvPr/>
            </p:nvSpPr>
            <p:spPr>
              <a:xfrm>
                <a:off x="5741727" y="1733645"/>
                <a:ext cx="300845" cy="110210"/>
              </a:xfrm>
              <a:custGeom>
                <a:avLst/>
                <a:gdLst/>
                <a:ahLst/>
                <a:cxnLst/>
                <a:rect l="l" t="t" r="r" b="b"/>
                <a:pathLst>
                  <a:path w="13949" h="5110" extrusionOk="0">
                    <a:moveTo>
                      <a:pt x="12303" y="1"/>
                    </a:moveTo>
                    <a:cubicBezTo>
                      <a:pt x="12303" y="1"/>
                      <a:pt x="5931" y="4197"/>
                      <a:pt x="2044" y="4197"/>
                    </a:cubicBezTo>
                    <a:cubicBezTo>
                      <a:pt x="1225" y="4197"/>
                      <a:pt x="516" y="4010"/>
                      <a:pt x="1" y="3559"/>
                    </a:cubicBezTo>
                    <a:lnTo>
                      <a:pt x="1" y="3559"/>
                    </a:lnTo>
                    <a:cubicBezTo>
                      <a:pt x="1" y="3559"/>
                      <a:pt x="291" y="5110"/>
                      <a:pt x="2911" y="5110"/>
                    </a:cubicBezTo>
                    <a:cubicBezTo>
                      <a:pt x="4918" y="5110"/>
                      <a:pt x="8292" y="4200"/>
                      <a:pt x="13949" y="988"/>
                    </a:cubicBezTo>
                    <a:lnTo>
                      <a:pt x="1230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9" name="Google Shape;5119;p49">
                <a:extLst>
                  <a:ext uri="{FF2B5EF4-FFF2-40B4-BE49-F238E27FC236}">
                    <a16:creationId xmlns:a16="http://schemas.microsoft.com/office/drawing/2014/main" id="{3AD4CFBF-0823-39D3-61E7-C75E9D3C1F86}"/>
                  </a:ext>
                </a:extLst>
              </p:cNvPr>
              <p:cNvSpPr/>
              <p:nvPr/>
            </p:nvSpPr>
            <p:spPr>
              <a:xfrm>
                <a:off x="5495038" y="1565052"/>
                <a:ext cx="246711" cy="82151"/>
              </a:xfrm>
              <a:custGeom>
                <a:avLst/>
                <a:gdLst/>
                <a:ahLst/>
                <a:cxnLst/>
                <a:rect l="l" t="t" r="r" b="b"/>
                <a:pathLst>
                  <a:path w="11439" h="3809" extrusionOk="0">
                    <a:moveTo>
                      <a:pt x="10657" y="0"/>
                    </a:moveTo>
                    <a:cubicBezTo>
                      <a:pt x="10657" y="0"/>
                      <a:pt x="6835" y="3289"/>
                      <a:pt x="3293" y="3289"/>
                    </a:cubicBezTo>
                    <a:cubicBezTo>
                      <a:pt x="2114" y="3289"/>
                      <a:pt x="966" y="2925"/>
                      <a:pt x="0" y="1954"/>
                    </a:cubicBezTo>
                    <a:lnTo>
                      <a:pt x="0" y="1954"/>
                    </a:lnTo>
                    <a:cubicBezTo>
                      <a:pt x="1" y="1954"/>
                      <a:pt x="1007" y="3808"/>
                      <a:pt x="3740" y="3808"/>
                    </a:cubicBezTo>
                    <a:cubicBezTo>
                      <a:pt x="5513" y="3808"/>
                      <a:pt x="8014" y="3027"/>
                      <a:pt x="11439" y="453"/>
                    </a:cubicBezTo>
                    <a:lnTo>
                      <a:pt x="1065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0" name="Google Shape;5120;p49">
                <a:extLst>
                  <a:ext uri="{FF2B5EF4-FFF2-40B4-BE49-F238E27FC236}">
                    <a16:creationId xmlns:a16="http://schemas.microsoft.com/office/drawing/2014/main" id="{0FF87AF6-F8FD-71BA-7A17-6DD9582D7B9E}"/>
                  </a:ext>
                </a:extLst>
              </p:cNvPr>
              <p:cNvSpPr/>
              <p:nvPr/>
            </p:nvSpPr>
            <p:spPr>
              <a:xfrm>
                <a:off x="6415259" y="3000843"/>
                <a:ext cx="336755" cy="98930"/>
              </a:xfrm>
              <a:custGeom>
                <a:avLst/>
                <a:gdLst/>
                <a:ahLst/>
                <a:cxnLst/>
                <a:rect l="l" t="t" r="r" b="b"/>
                <a:pathLst>
                  <a:path w="15614" h="4587" extrusionOk="0">
                    <a:moveTo>
                      <a:pt x="0" y="2798"/>
                    </a:moveTo>
                    <a:cubicBezTo>
                      <a:pt x="596" y="3517"/>
                      <a:pt x="1440" y="3929"/>
                      <a:pt x="2448" y="4073"/>
                    </a:cubicBezTo>
                    <a:cubicBezTo>
                      <a:pt x="823" y="3558"/>
                      <a:pt x="0" y="2798"/>
                      <a:pt x="0" y="2798"/>
                    </a:cubicBezTo>
                    <a:close/>
                    <a:moveTo>
                      <a:pt x="15614" y="0"/>
                    </a:moveTo>
                    <a:cubicBezTo>
                      <a:pt x="15613" y="0"/>
                      <a:pt x="8454" y="4156"/>
                      <a:pt x="3558" y="4156"/>
                    </a:cubicBezTo>
                    <a:cubicBezTo>
                      <a:pt x="3168" y="4156"/>
                      <a:pt x="2798" y="4134"/>
                      <a:pt x="2448" y="4073"/>
                    </a:cubicBezTo>
                    <a:lnTo>
                      <a:pt x="2448" y="4073"/>
                    </a:lnTo>
                    <a:cubicBezTo>
                      <a:pt x="3333" y="4361"/>
                      <a:pt x="4444" y="4587"/>
                      <a:pt x="5802" y="4587"/>
                    </a:cubicBezTo>
                    <a:cubicBezTo>
                      <a:pt x="8270" y="4587"/>
                      <a:pt x="11499" y="3868"/>
                      <a:pt x="15531" y="1481"/>
                    </a:cubicBezTo>
                    <a:lnTo>
                      <a:pt x="1561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1" name="Google Shape;5121;p49">
                <a:extLst>
                  <a:ext uri="{FF2B5EF4-FFF2-40B4-BE49-F238E27FC236}">
                    <a16:creationId xmlns:a16="http://schemas.microsoft.com/office/drawing/2014/main" id="{971AC5C1-41AD-32DF-A31A-86479E303F5D}"/>
                  </a:ext>
                </a:extLst>
              </p:cNvPr>
              <p:cNvSpPr/>
              <p:nvPr/>
            </p:nvSpPr>
            <p:spPr>
              <a:xfrm>
                <a:off x="6761762" y="2786096"/>
                <a:ext cx="1790" cy="33279"/>
              </a:xfrm>
              <a:custGeom>
                <a:avLst/>
                <a:gdLst/>
                <a:ahLst/>
                <a:cxnLst/>
                <a:rect l="l" t="t" r="r" b="b"/>
                <a:pathLst>
                  <a:path w="83" h="1543" extrusionOk="0">
                    <a:moveTo>
                      <a:pt x="83" y="0"/>
                    </a:moveTo>
                    <a:lnTo>
                      <a:pt x="83" y="0"/>
                    </a:lnTo>
                    <a:lnTo>
                      <a:pt x="0" y="1542"/>
                    </a:lnTo>
                    <a:lnTo>
                      <a:pt x="0" y="1542"/>
                    </a:ln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2" name="Google Shape;5122;p49">
                <a:extLst>
                  <a:ext uri="{FF2B5EF4-FFF2-40B4-BE49-F238E27FC236}">
                    <a16:creationId xmlns:a16="http://schemas.microsoft.com/office/drawing/2014/main" id="{93B94D6B-7624-25F3-3004-175A3997FE56}"/>
                  </a:ext>
                </a:extLst>
              </p:cNvPr>
              <p:cNvSpPr/>
              <p:nvPr/>
            </p:nvSpPr>
            <p:spPr>
              <a:xfrm>
                <a:off x="6486669" y="2786096"/>
                <a:ext cx="276884" cy="147737"/>
              </a:xfrm>
              <a:custGeom>
                <a:avLst/>
                <a:gdLst/>
                <a:ahLst/>
                <a:cxnLst/>
                <a:rect l="l" t="t" r="r" b="b"/>
                <a:pathLst>
                  <a:path w="12838" h="6850" extrusionOk="0">
                    <a:moveTo>
                      <a:pt x="12838" y="0"/>
                    </a:moveTo>
                    <a:lnTo>
                      <a:pt x="1" y="6850"/>
                    </a:lnTo>
                    <a:cubicBezTo>
                      <a:pt x="3149" y="5739"/>
                      <a:pt x="12755" y="1542"/>
                      <a:pt x="12755" y="1542"/>
                    </a:cubicBezTo>
                    <a:lnTo>
                      <a:pt x="1283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3" name="Google Shape;5123;p49">
                <a:extLst>
                  <a:ext uri="{FF2B5EF4-FFF2-40B4-BE49-F238E27FC236}">
                    <a16:creationId xmlns:a16="http://schemas.microsoft.com/office/drawing/2014/main" id="{F2819D87-68D8-9C6E-BAA9-784267F4369C}"/>
                  </a:ext>
                </a:extLst>
              </p:cNvPr>
              <p:cNvSpPr/>
              <p:nvPr/>
            </p:nvSpPr>
            <p:spPr>
              <a:xfrm>
                <a:off x="6735601" y="3273694"/>
                <a:ext cx="1790" cy="32847"/>
              </a:xfrm>
              <a:custGeom>
                <a:avLst/>
                <a:gdLst/>
                <a:ahLst/>
                <a:cxnLst/>
                <a:rect l="l" t="t" r="r" b="b"/>
                <a:pathLst>
                  <a:path w="83" h="1523" extrusionOk="0">
                    <a:moveTo>
                      <a:pt x="83" y="0"/>
                    </a:moveTo>
                    <a:lnTo>
                      <a:pt x="0" y="1523"/>
                    </a:lnTo>
                    <a:cubicBezTo>
                      <a:pt x="20" y="1503"/>
                      <a:pt x="42" y="1503"/>
                      <a:pt x="83" y="1481"/>
                    </a:cubicBezTo>
                    <a:lnTo>
                      <a:pt x="83" y="0"/>
                    </a:ln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4" name="Google Shape;5124;p49">
                <a:extLst>
                  <a:ext uri="{FF2B5EF4-FFF2-40B4-BE49-F238E27FC236}">
                    <a16:creationId xmlns:a16="http://schemas.microsoft.com/office/drawing/2014/main" id="{C27A3C8E-3479-1127-4AB5-2820FCC005CF}"/>
                  </a:ext>
                </a:extLst>
              </p:cNvPr>
              <p:cNvSpPr/>
              <p:nvPr/>
            </p:nvSpPr>
            <p:spPr>
              <a:xfrm>
                <a:off x="6737369" y="3273262"/>
                <a:ext cx="22" cy="453"/>
              </a:xfrm>
              <a:custGeom>
                <a:avLst/>
                <a:gdLst/>
                <a:ahLst/>
                <a:cxnLst/>
                <a:rect l="l" t="t" r="r" b="b"/>
                <a:pathLst>
                  <a:path w="1" h="21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20"/>
                    </a:lnTo>
                    <a:lnTo>
                      <a:pt x="1" y="20"/>
                    </a:lnTo>
                    <a:close/>
                  </a:path>
                </a:pathLst>
              </a:custGeom>
              <a:solidFill>
                <a:srgbClr val="CEBF9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5" name="Google Shape;5125;p49">
                <a:extLst>
                  <a:ext uri="{FF2B5EF4-FFF2-40B4-BE49-F238E27FC236}">
                    <a16:creationId xmlns:a16="http://schemas.microsoft.com/office/drawing/2014/main" id="{644A2771-5A21-DB45-21BC-5B51D4C307EA}"/>
                  </a:ext>
                </a:extLst>
              </p:cNvPr>
              <p:cNvSpPr/>
              <p:nvPr/>
            </p:nvSpPr>
            <p:spPr>
              <a:xfrm>
                <a:off x="6463613" y="3273262"/>
                <a:ext cx="273778" cy="79886"/>
              </a:xfrm>
              <a:custGeom>
                <a:avLst/>
                <a:gdLst/>
                <a:ahLst/>
                <a:cxnLst/>
                <a:rect l="l" t="t" r="r" b="b"/>
                <a:pathLst>
                  <a:path w="12694" h="3704" extrusionOk="0">
                    <a:moveTo>
                      <a:pt x="12694" y="0"/>
                    </a:moveTo>
                    <a:cubicBezTo>
                      <a:pt x="12694" y="0"/>
                      <a:pt x="6912" y="3004"/>
                      <a:pt x="3066" y="3004"/>
                    </a:cubicBezTo>
                    <a:cubicBezTo>
                      <a:pt x="1708" y="3004"/>
                      <a:pt x="576" y="2634"/>
                      <a:pt x="21" y="1625"/>
                    </a:cubicBezTo>
                    <a:lnTo>
                      <a:pt x="21" y="1625"/>
                    </a:lnTo>
                    <a:cubicBezTo>
                      <a:pt x="21" y="1625"/>
                      <a:pt x="0" y="3703"/>
                      <a:pt x="3662" y="3703"/>
                    </a:cubicBezTo>
                    <a:cubicBezTo>
                      <a:pt x="5513" y="3703"/>
                      <a:pt x="8332" y="3169"/>
                      <a:pt x="12611" y="1543"/>
                    </a:cubicBezTo>
                    <a:lnTo>
                      <a:pt x="12694" y="20"/>
                    </a:lnTo>
                    <a:lnTo>
                      <a:pt x="1269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6" name="Google Shape;5126;p49">
                <a:extLst>
                  <a:ext uri="{FF2B5EF4-FFF2-40B4-BE49-F238E27FC236}">
                    <a16:creationId xmlns:a16="http://schemas.microsoft.com/office/drawing/2014/main" id="{5DF8491A-7362-4C37-1913-EDF6307F4845}"/>
                  </a:ext>
                </a:extLst>
              </p:cNvPr>
              <p:cNvSpPr/>
              <p:nvPr/>
            </p:nvSpPr>
            <p:spPr>
              <a:xfrm>
                <a:off x="6510630" y="3603375"/>
                <a:ext cx="209011" cy="79886"/>
              </a:xfrm>
              <a:custGeom>
                <a:avLst/>
                <a:gdLst/>
                <a:ahLst/>
                <a:cxnLst/>
                <a:rect l="l" t="t" r="r" b="b"/>
                <a:pathLst>
                  <a:path w="9691" h="3704" extrusionOk="0">
                    <a:moveTo>
                      <a:pt x="9691" y="0"/>
                    </a:moveTo>
                    <a:lnTo>
                      <a:pt x="9691" y="0"/>
                    </a:lnTo>
                    <a:cubicBezTo>
                      <a:pt x="9691" y="0"/>
                      <a:pt x="5124" y="3292"/>
                      <a:pt x="1709" y="3292"/>
                    </a:cubicBezTo>
                    <a:cubicBezTo>
                      <a:pt x="1092" y="3292"/>
                      <a:pt x="516" y="3188"/>
                      <a:pt x="0" y="2941"/>
                    </a:cubicBezTo>
                    <a:lnTo>
                      <a:pt x="0" y="2941"/>
                    </a:lnTo>
                    <a:cubicBezTo>
                      <a:pt x="1" y="2941"/>
                      <a:pt x="1029" y="3703"/>
                      <a:pt x="3086" y="3703"/>
                    </a:cubicBezTo>
                    <a:cubicBezTo>
                      <a:pt x="4650" y="3703"/>
                      <a:pt x="6811" y="3251"/>
                      <a:pt x="9567" y="1646"/>
                    </a:cubicBezTo>
                    <a:lnTo>
                      <a:pt x="969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7" name="Google Shape;5127;p49">
                <a:extLst>
                  <a:ext uri="{FF2B5EF4-FFF2-40B4-BE49-F238E27FC236}">
                    <a16:creationId xmlns:a16="http://schemas.microsoft.com/office/drawing/2014/main" id="{EEFF0CFF-515C-0126-FEA8-B10C44A565A9}"/>
                  </a:ext>
                </a:extLst>
              </p:cNvPr>
              <p:cNvSpPr/>
              <p:nvPr/>
            </p:nvSpPr>
            <p:spPr>
              <a:xfrm>
                <a:off x="4908898" y="1244710"/>
                <a:ext cx="1177154" cy="969459"/>
              </a:xfrm>
              <a:custGeom>
                <a:avLst/>
                <a:gdLst/>
                <a:ahLst/>
                <a:cxnLst/>
                <a:rect l="l" t="t" r="r" b="b"/>
                <a:pathLst>
                  <a:path w="54580" h="44950" extrusionOk="0">
                    <a:moveTo>
                      <a:pt x="187" y="0"/>
                    </a:moveTo>
                    <a:cubicBezTo>
                      <a:pt x="83" y="0"/>
                      <a:pt x="1" y="83"/>
                      <a:pt x="1" y="185"/>
                    </a:cubicBezTo>
                    <a:cubicBezTo>
                      <a:pt x="1" y="288"/>
                      <a:pt x="83" y="371"/>
                      <a:pt x="187" y="371"/>
                    </a:cubicBezTo>
                    <a:lnTo>
                      <a:pt x="3333" y="371"/>
                    </a:lnTo>
                    <a:lnTo>
                      <a:pt x="54270" y="44889"/>
                    </a:lnTo>
                    <a:cubicBezTo>
                      <a:pt x="54292" y="44930"/>
                      <a:pt x="54333" y="44950"/>
                      <a:pt x="54374" y="44950"/>
                    </a:cubicBezTo>
                    <a:cubicBezTo>
                      <a:pt x="54435" y="44950"/>
                      <a:pt x="54476" y="44930"/>
                      <a:pt x="54517" y="44889"/>
                    </a:cubicBezTo>
                    <a:cubicBezTo>
                      <a:pt x="54580" y="44807"/>
                      <a:pt x="54580" y="44683"/>
                      <a:pt x="54497" y="44621"/>
                    </a:cubicBezTo>
                    <a:lnTo>
                      <a:pt x="3519" y="41"/>
                    </a:lnTo>
                    <a:cubicBezTo>
                      <a:pt x="3498" y="20"/>
                      <a:pt x="3457" y="0"/>
                      <a:pt x="339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8" name="Google Shape;5128;p49">
                <a:extLst>
                  <a:ext uri="{FF2B5EF4-FFF2-40B4-BE49-F238E27FC236}">
                    <a16:creationId xmlns:a16="http://schemas.microsoft.com/office/drawing/2014/main" id="{BFA82840-A6F9-3ACB-A82A-BF7FA60BC466}"/>
                  </a:ext>
                </a:extLst>
              </p:cNvPr>
              <p:cNvSpPr/>
              <p:nvPr/>
            </p:nvSpPr>
            <p:spPr>
              <a:xfrm>
                <a:off x="5215933" y="1521658"/>
                <a:ext cx="87456" cy="39857"/>
              </a:xfrm>
              <a:custGeom>
                <a:avLst/>
                <a:gdLst/>
                <a:ahLst/>
                <a:cxnLst/>
                <a:rect l="l" t="t" r="r" b="b"/>
                <a:pathLst>
                  <a:path w="4055" h="1848" extrusionOk="0">
                    <a:moveTo>
                      <a:pt x="3856" y="0"/>
                    </a:moveTo>
                    <a:cubicBezTo>
                      <a:pt x="3831" y="0"/>
                      <a:pt x="3807" y="5"/>
                      <a:pt x="3786" y="16"/>
                    </a:cubicBezTo>
                    <a:lnTo>
                      <a:pt x="145" y="1497"/>
                    </a:lnTo>
                    <a:cubicBezTo>
                      <a:pt x="63" y="1519"/>
                      <a:pt x="1" y="1642"/>
                      <a:pt x="42" y="1724"/>
                    </a:cubicBezTo>
                    <a:cubicBezTo>
                      <a:pt x="83" y="1807"/>
                      <a:pt x="145" y="1848"/>
                      <a:pt x="228" y="1848"/>
                    </a:cubicBezTo>
                    <a:cubicBezTo>
                      <a:pt x="248" y="1848"/>
                      <a:pt x="269" y="1848"/>
                      <a:pt x="289" y="1826"/>
                    </a:cubicBezTo>
                    <a:lnTo>
                      <a:pt x="3931" y="345"/>
                    </a:lnTo>
                    <a:cubicBezTo>
                      <a:pt x="4013" y="326"/>
                      <a:pt x="4054" y="202"/>
                      <a:pt x="4033" y="120"/>
                    </a:cubicBezTo>
                    <a:cubicBezTo>
                      <a:pt x="4002" y="43"/>
                      <a:pt x="3926" y="0"/>
                      <a:pt x="385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9" name="Google Shape;5129;p49">
                <a:extLst>
                  <a:ext uri="{FF2B5EF4-FFF2-40B4-BE49-F238E27FC236}">
                    <a16:creationId xmlns:a16="http://schemas.microsoft.com/office/drawing/2014/main" id="{74AAA664-CB4E-3822-5945-61A679B1846E}"/>
                  </a:ext>
                </a:extLst>
              </p:cNvPr>
              <p:cNvSpPr/>
              <p:nvPr/>
            </p:nvSpPr>
            <p:spPr>
              <a:xfrm>
                <a:off x="5533191" y="1806500"/>
                <a:ext cx="89656" cy="41194"/>
              </a:xfrm>
              <a:custGeom>
                <a:avLst/>
                <a:gdLst/>
                <a:ahLst/>
                <a:cxnLst/>
                <a:rect l="l" t="t" r="r" b="b"/>
                <a:pathLst>
                  <a:path w="4157" h="1910" extrusionOk="0">
                    <a:moveTo>
                      <a:pt x="3957" y="0"/>
                    </a:moveTo>
                    <a:cubicBezTo>
                      <a:pt x="3934" y="0"/>
                      <a:pt x="3910" y="5"/>
                      <a:pt x="3888" y="16"/>
                    </a:cubicBezTo>
                    <a:lnTo>
                      <a:pt x="144" y="1560"/>
                    </a:lnTo>
                    <a:cubicBezTo>
                      <a:pt x="42" y="1601"/>
                      <a:pt x="1" y="1703"/>
                      <a:pt x="42" y="1807"/>
                    </a:cubicBezTo>
                    <a:cubicBezTo>
                      <a:pt x="62" y="1868"/>
                      <a:pt x="144" y="1909"/>
                      <a:pt x="206" y="1909"/>
                    </a:cubicBezTo>
                    <a:lnTo>
                      <a:pt x="289" y="1909"/>
                    </a:lnTo>
                    <a:lnTo>
                      <a:pt x="4011" y="346"/>
                    </a:lnTo>
                    <a:cubicBezTo>
                      <a:pt x="4115" y="304"/>
                      <a:pt x="4156" y="202"/>
                      <a:pt x="4115" y="99"/>
                    </a:cubicBezTo>
                    <a:cubicBezTo>
                      <a:pt x="4085" y="39"/>
                      <a:pt x="4021" y="0"/>
                      <a:pt x="395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0" name="Google Shape;5130;p49">
                <a:extLst>
                  <a:ext uri="{FF2B5EF4-FFF2-40B4-BE49-F238E27FC236}">
                    <a16:creationId xmlns:a16="http://schemas.microsoft.com/office/drawing/2014/main" id="{8FBD8B2A-B608-4BEF-9311-8C841460769A}"/>
                  </a:ext>
                </a:extLst>
              </p:cNvPr>
              <p:cNvSpPr/>
              <p:nvPr/>
            </p:nvSpPr>
            <p:spPr>
              <a:xfrm>
                <a:off x="5887696" y="2114419"/>
                <a:ext cx="93646" cy="41194"/>
              </a:xfrm>
              <a:custGeom>
                <a:avLst/>
                <a:gdLst/>
                <a:ahLst/>
                <a:cxnLst/>
                <a:rect l="l" t="t" r="r" b="b"/>
                <a:pathLst>
                  <a:path w="4342" h="1910" extrusionOk="0">
                    <a:moveTo>
                      <a:pt x="4143" y="1"/>
                    </a:moveTo>
                    <a:cubicBezTo>
                      <a:pt x="4119" y="1"/>
                      <a:pt x="4095" y="6"/>
                      <a:pt x="4073" y="17"/>
                    </a:cubicBezTo>
                    <a:lnTo>
                      <a:pt x="145" y="1560"/>
                    </a:lnTo>
                    <a:cubicBezTo>
                      <a:pt x="41" y="1580"/>
                      <a:pt x="0" y="1704"/>
                      <a:pt x="41" y="1786"/>
                    </a:cubicBezTo>
                    <a:cubicBezTo>
                      <a:pt x="63" y="1868"/>
                      <a:pt x="123" y="1909"/>
                      <a:pt x="206" y="1909"/>
                    </a:cubicBezTo>
                    <a:cubicBezTo>
                      <a:pt x="227" y="1909"/>
                      <a:pt x="247" y="1909"/>
                      <a:pt x="268" y="1889"/>
                    </a:cubicBezTo>
                    <a:lnTo>
                      <a:pt x="4197" y="346"/>
                    </a:lnTo>
                    <a:cubicBezTo>
                      <a:pt x="4300" y="305"/>
                      <a:pt x="4342" y="203"/>
                      <a:pt x="4300" y="120"/>
                    </a:cubicBezTo>
                    <a:cubicBezTo>
                      <a:pt x="4285" y="43"/>
                      <a:pt x="4213" y="1"/>
                      <a:pt x="4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1" name="Google Shape;5131;p49">
                <a:extLst>
                  <a:ext uri="{FF2B5EF4-FFF2-40B4-BE49-F238E27FC236}">
                    <a16:creationId xmlns:a16="http://schemas.microsoft.com/office/drawing/2014/main" id="{6844F300-328A-6509-C60C-7E34F5DFCF16}"/>
                  </a:ext>
                </a:extLst>
              </p:cNvPr>
              <p:cNvSpPr/>
              <p:nvPr/>
            </p:nvSpPr>
            <p:spPr>
              <a:xfrm>
                <a:off x="6347343" y="2848641"/>
                <a:ext cx="278242" cy="1503233"/>
              </a:xfrm>
              <a:custGeom>
                <a:avLst/>
                <a:gdLst/>
                <a:ahLst/>
                <a:cxnLst/>
                <a:rect l="l" t="t" r="r" b="b"/>
                <a:pathLst>
                  <a:path w="12901" h="69699" extrusionOk="0">
                    <a:moveTo>
                      <a:pt x="165" y="0"/>
                    </a:moveTo>
                    <a:cubicBezTo>
                      <a:pt x="63" y="21"/>
                      <a:pt x="1" y="123"/>
                      <a:pt x="22" y="227"/>
                    </a:cubicBezTo>
                    <a:lnTo>
                      <a:pt x="1194" y="6460"/>
                    </a:lnTo>
                    <a:lnTo>
                      <a:pt x="1276" y="6399"/>
                    </a:lnTo>
                    <a:cubicBezTo>
                      <a:pt x="1317" y="6358"/>
                      <a:pt x="1359" y="6358"/>
                      <a:pt x="1400" y="6358"/>
                    </a:cubicBezTo>
                    <a:cubicBezTo>
                      <a:pt x="1441" y="6358"/>
                      <a:pt x="1503" y="6377"/>
                      <a:pt x="1545" y="6419"/>
                    </a:cubicBezTo>
                    <a:cubicBezTo>
                      <a:pt x="1606" y="6501"/>
                      <a:pt x="1586" y="6624"/>
                      <a:pt x="1503" y="6687"/>
                    </a:cubicBezTo>
                    <a:lnTo>
                      <a:pt x="1276" y="6871"/>
                    </a:lnTo>
                    <a:lnTo>
                      <a:pt x="5226" y="27917"/>
                    </a:lnTo>
                    <a:lnTo>
                      <a:pt x="5248" y="27917"/>
                    </a:lnTo>
                    <a:cubicBezTo>
                      <a:pt x="5309" y="27917"/>
                      <a:pt x="5371" y="27937"/>
                      <a:pt x="5391" y="28000"/>
                    </a:cubicBezTo>
                    <a:cubicBezTo>
                      <a:pt x="5453" y="28082"/>
                      <a:pt x="5453" y="28184"/>
                      <a:pt x="5371" y="28247"/>
                    </a:cubicBezTo>
                    <a:lnTo>
                      <a:pt x="5289" y="28307"/>
                    </a:lnTo>
                    <a:lnTo>
                      <a:pt x="8909" y="47481"/>
                    </a:lnTo>
                    <a:lnTo>
                      <a:pt x="8992" y="47420"/>
                    </a:lnTo>
                    <a:cubicBezTo>
                      <a:pt x="9033" y="47398"/>
                      <a:pt x="9074" y="47379"/>
                      <a:pt x="9094" y="47379"/>
                    </a:cubicBezTo>
                    <a:cubicBezTo>
                      <a:pt x="9156" y="47379"/>
                      <a:pt x="9217" y="47398"/>
                      <a:pt x="9258" y="47461"/>
                    </a:cubicBezTo>
                    <a:cubicBezTo>
                      <a:pt x="9265" y="47470"/>
                      <a:pt x="9270" y="47478"/>
                      <a:pt x="9275" y="47487"/>
                    </a:cubicBezTo>
                    <a:lnTo>
                      <a:pt x="9275" y="47487"/>
                    </a:lnTo>
                    <a:lnTo>
                      <a:pt x="393" y="145"/>
                    </a:lnTo>
                    <a:cubicBezTo>
                      <a:pt x="371" y="63"/>
                      <a:pt x="289" y="0"/>
                      <a:pt x="207" y="0"/>
                    </a:cubicBezTo>
                    <a:close/>
                    <a:moveTo>
                      <a:pt x="9275" y="47487"/>
                    </a:moveTo>
                    <a:lnTo>
                      <a:pt x="9293" y="47584"/>
                    </a:lnTo>
                    <a:lnTo>
                      <a:pt x="9293" y="47584"/>
                    </a:lnTo>
                    <a:cubicBezTo>
                      <a:pt x="9297" y="47552"/>
                      <a:pt x="9292" y="47519"/>
                      <a:pt x="9275" y="47487"/>
                    </a:cubicBezTo>
                    <a:close/>
                    <a:moveTo>
                      <a:pt x="9293" y="47584"/>
                    </a:moveTo>
                    <a:lnTo>
                      <a:pt x="9293" y="47584"/>
                    </a:lnTo>
                    <a:cubicBezTo>
                      <a:pt x="9287" y="47630"/>
                      <a:pt x="9261" y="47675"/>
                      <a:pt x="9217" y="47708"/>
                    </a:cubicBezTo>
                    <a:lnTo>
                      <a:pt x="8970" y="47892"/>
                    </a:lnTo>
                    <a:lnTo>
                      <a:pt x="12509" y="66695"/>
                    </a:lnTo>
                    <a:lnTo>
                      <a:pt x="10904" y="69411"/>
                    </a:lnTo>
                    <a:cubicBezTo>
                      <a:pt x="10863" y="69493"/>
                      <a:pt x="10884" y="69616"/>
                      <a:pt x="10986" y="69658"/>
                    </a:cubicBezTo>
                    <a:cubicBezTo>
                      <a:pt x="11008" y="69679"/>
                      <a:pt x="11049" y="69699"/>
                      <a:pt x="11069" y="69699"/>
                    </a:cubicBezTo>
                    <a:cubicBezTo>
                      <a:pt x="11131" y="69699"/>
                      <a:pt x="11192" y="69658"/>
                      <a:pt x="11233" y="69597"/>
                    </a:cubicBezTo>
                    <a:lnTo>
                      <a:pt x="12859" y="66840"/>
                    </a:lnTo>
                    <a:cubicBezTo>
                      <a:pt x="12879" y="66799"/>
                      <a:pt x="12900" y="66758"/>
                      <a:pt x="12879" y="66695"/>
                    </a:cubicBezTo>
                    <a:lnTo>
                      <a:pt x="9293" y="4758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2" name="Google Shape;5132;p49">
                <a:extLst>
                  <a:ext uri="{FF2B5EF4-FFF2-40B4-BE49-F238E27FC236}">
                    <a16:creationId xmlns:a16="http://schemas.microsoft.com/office/drawing/2014/main" id="{E39A9326-7CE2-0F5C-9AC8-456A6A8A83EC}"/>
                  </a:ext>
                </a:extLst>
              </p:cNvPr>
              <p:cNvSpPr/>
              <p:nvPr/>
            </p:nvSpPr>
            <p:spPr>
              <a:xfrm>
                <a:off x="6472046" y="3870466"/>
                <a:ext cx="76327" cy="59483"/>
              </a:xfrm>
              <a:custGeom>
                <a:avLst/>
                <a:gdLst/>
                <a:ahLst/>
                <a:cxnLst/>
                <a:rect l="l" t="t" r="r" b="b"/>
                <a:pathLst>
                  <a:path w="3539" h="2758" extrusionOk="0">
                    <a:moveTo>
                      <a:pt x="3312" y="1"/>
                    </a:moveTo>
                    <a:cubicBezTo>
                      <a:pt x="3292" y="1"/>
                      <a:pt x="3251" y="20"/>
                      <a:pt x="3210" y="42"/>
                    </a:cubicBezTo>
                    <a:lnTo>
                      <a:pt x="3127" y="103"/>
                    </a:lnTo>
                    <a:lnTo>
                      <a:pt x="83" y="2428"/>
                    </a:lnTo>
                    <a:cubicBezTo>
                      <a:pt x="0" y="2489"/>
                      <a:pt x="0" y="2593"/>
                      <a:pt x="61" y="2675"/>
                    </a:cubicBezTo>
                    <a:cubicBezTo>
                      <a:pt x="103" y="2736"/>
                      <a:pt x="144" y="2757"/>
                      <a:pt x="206" y="2757"/>
                    </a:cubicBezTo>
                    <a:cubicBezTo>
                      <a:pt x="247" y="2757"/>
                      <a:pt x="289" y="2736"/>
                      <a:pt x="308" y="2716"/>
                    </a:cubicBezTo>
                    <a:lnTo>
                      <a:pt x="3188" y="514"/>
                    </a:lnTo>
                    <a:lnTo>
                      <a:pt x="3435" y="330"/>
                    </a:lnTo>
                    <a:cubicBezTo>
                      <a:pt x="3518" y="267"/>
                      <a:pt x="3539" y="165"/>
                      <a:pt x="3476" y="83"/>
                    </a:cubicBezTo>
                    <a:cubicBezTo>
                      <a:pt x="3435" y="20"/>
                      <a:pt x="3374" y="1"/>
                      <a:pt x="331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3" name="Google Shape;5133;p49">
                <a:extLst>
                  <a:ext uri="{FF2B5EF4-FFF2-40B4-BE49-F238E27FC236}">
                    <a16:creationId xmlns:a16="http://schemas.microsoft.com/office/drawing/2014/main" id="{64FE1B25-BA3C-E435-35CA-F3ECEB5926C9}"/>
                  </a:ext>
                </a:extLst>
              </p:cNvPr>
              <p:cNvSpPr/>
              <p:nvPr/>
            </p:nvSpPr>
            <p:spPr>
              <a:xfrm>
                <a:off x="6386401" y="3450741"/>
                <a:ext cx="78570" cy="60367"/>
              </a:xfrm>
              <a:custGeom>
                <a:avLst/>
                <a:gdLst/>
                <a:ahLst/>
                <a:cxnLst/>
                <a:rect l="l" t="t" r="r" b="b"/>
                <a:pathLst>
                  <a:path w="3643" h="2799" extrusionOk="0">
                    <a:moveTo>
                      <a:pt x="3415" y="0"/>
                    </a:moveTo>
                    <a:cubicBezTo>
                      <a:pt x="3395" y="20"/>
                      <a:pt x="3354" y="20"/>
                      <a:pt x="3333" y="42"/>
                    </a:cubicBezTo>
                    <a:lnTo>
                      <a:pt x="83" y="2469"/>
                    </a:lnTo>
                    <a:cubicBezTo>
                      <a:pt x="0" y="2530"/>
                      <a:pt x="0" y="2653"/>
                      <a:pt x="63" y="2736"/>
                    </a:cubicBezTo>
                    <a:cubicBezTo>
                      <a:pt x="83" y="2777"/>
                      <a:pt x="145" y="2798"/>
                      <a:pt x="206" y="2798"/>
                    </a:cubicBezTo>
                    <a:cubicBezTo>
                      <a:pt x="247" y="2798"/>
                      <a:pt x="288" y="2798"/>
                      <a:pt x="310" y="2777"/>
                    </a:cubicBezTo>
                    <a:lnTo>
                      <a:pt x="3478" y="390"/>
                    </a:lnTo>
                    <a:lnTo>
                      <a:pt x="3560" y="330"/>
                    </a:lnTo>
                    <a:cubicBezTo>
                      <a:pt x="3642" y="267"/>
                      <a:pt x="3642" y="165"/>
                      <a:pt x="3580" y="83"/>
                    </a:cubicBezTo>
                    <a:cubicBezTo>
                      <a:pt x="3560" y="20"/>
                      <a:pt x="3498" y="0"/>
                      <a:pt x="343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4" name="Google Shape;5134;p49">
                <a:extLst>
                  <a:ext uri="{FF2B5EF4-FFF2-40B4-BE49-F238E27FC236}">
                    <a16:creationId xmlns:a16="http://schemas.microsoft.com/office/drawing/2014/main" id="{627FC67A-7264-CD7B-F1D3-90D89618423B}"/>
                  </a:ext>
                </a:extLst>
              </p:cNvPr>
              <p:cNvSpPr/>
              <p:nvPr/>
            </p:nvSpPr>
            <p:spPr>
              <a:xfrm>
                <a:off x="6301210" y="2985746"/>
                <a:ext cx="80770" cy="63926"/>
              </a:xfrm>
              <a:custGeom>
                <a:avLst/>
                <a:gdLst/>
                <a:ahLst/>
                <a:cxnLst/>
                <a:rect l="l" t="t" r="r" b="b"/>
                <a:pathLst>
                  <a:path w="3745" h="2964" extrusionOk="0">
                    <a:moveTo>
                      <a:pt x="3539" y="1"/>
                    </a:moveTo>
                    <a:cubicBezTo>
                      <a:pt x="3498" y="1"/>
                      <a:pt x="3456" y="1"/>
                      <a:pt x="3415" y="42"/>
                    </a:cubicBezTo>
                    <a:lnTo>
                      <a:pt x="3333" y="103"/>
                    </a:lnTo>
                    <a:lnTo>
                      <a:pt x="104" y="2634"/>
                    </a:lnTo>
                    <a:cubicBezTo>
                      <a:pt x="22" y="2695"/>
                      <a:pt x="0" y="2818"/>
                      <a:pt x="63" y="2901"/>
                    </a:cubicBezTo>
                    <a:cubicBezTo>
                      <a:pt x="104" y="2942"/>
                      <a:pt x="165" y="2963"/>
                      <a:pt x="206" y="2963"/>
                    </a:cubicBezTo>
                    <a:cubicBezTo>
                      <a:pt x="247" y="2963"/>
                      <a:pt x="288" y="2942"/>
                      <a:pt x="330" y="2922"/>
                    </a:cubicBezTo>
                    <a:lnTo>
                      <a:pt x="3415" y="514"/>
                    </a:lnTo>
                    <a:lnTo>
                      <a:pt x="3642" y="330"/>
                    </a:lnTo>
                    <a:cubicBezTo>
                      <a:pt x="3725" y="267"/>
                      <a:pt x="3745" y="144"/>
                      <a:pt x="3684" y="62"/>
                    </a:cubicBezTo>
                    <a:cubicBezTo>
                      <a:pt x="3642" y="20"/>
                      <a:pt x="3580" y="1"/>
                      <a:pt x="353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5" name="Google Shape;5135;p49">
                <a:extLst>
                  <a:ext uri="{FF2B5EF4-FFF2-40B4-BE49-F238E27FC236}">
                    <a16:creationId xmlns:a16="http://schemas.microsoft.com/office/drawing/2014/main" id="{0DFEA699-B11A-DE42-662C-5C54C76D3A0A}"/>
                  </a:ext>
                </a:extLst>
              </p:cNvPr>
              <p:cNvSpPr/>
              <p:nvPr/>
            </p:nvSpPr>
            <p:spPr>
              <a:xfrm>
                <a:off x="4197688" y="3077149"/>
                <a:ext cx="357632" cy="145969"/>
              </a:xfrm>
              <a:custGeom>
                <a:avLst/>
                <a:gdLst/>
                <a:ahLst/>
                <a:cxnLst/>
                <a:rect l="l" t="t" r="r" b="b"/>
                <a:pathLst>
                  <a:path w="16582" h="6768" extrusionOk="0">
                    <a:moveTo>
                      <a:pt x="185" y="1"/>
                    </a:moveTo>
                    <a:cubicBezTo>
                      <a:pt x="82" y="1"/>
                      <a:pt x="0" y="83"/>
                      <a:pt x="0" y="185"/>
                    </a:cubicBezTo>
                    <a:cubicBezTo>
                      <a:pt x="0" y="289"/>
                      <a:pt x="82" y="371"/>
                      <a:pt x="185" y="371"/>
                    </a:cubicBezTo>
                    <a:lnTo>
                      <a:pt x="4115" y="371"/>
                    </a:lnTo>
                    <a:lnTo>
                      <a:pt x="16293" y="6748"/>
                    </a:lnTo>
                    <a:cubicBezTo>
                      <a:pt x="16313" y="6768"/>
                      <a:pt x="16335" y="6768"/>
                      <a:pt x="16376" y="6768"/>
                    </a:cubicBezTo>
                    <a:cubicBezTo>
                      <a:pt x="16437" y="6768"/>
                      <a:pt x="16499" y="6727"/>
                      <a:pt x="16540" y="6666"/>
                    </a:cubicBezTo>
                    <a:cubicBezTo>
                      <a:pt x="16581" y="6584"/>
                      <a:pt x="16540" y="6460"/>
                      <a:pt x="16458" y="6419"/>
                    </a:cubicBezTo>
                    <a:lnTo>
                      <a:pt x="4238" y="20"/>
                    </a:lnTo>
                    <a:cubicBezTo>
                      <a:pt x="4217" y="1"/>
                      <a:pt x="4197" y="1"/>
                      <a:pt x="415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6" name="Google Shape;5136;p49">
                <a:extLst>
                  <a:ext uri="{FF2B5EF4-FFF2-40B4-BE49-F238E27FC236}">
                    <a16:creationId xmlns:a16="http://schemas.microsoft.com/office/drawing/2014/main" id="{6AD3BAB7-3B51-8DC2-6AAC-A7A421C93058}"/>
                  </a:ext>
                </a:extLst>
              </p:cNvPr>
              <p:cNvSpPr/>
              <p:nvPr/>
            </p:nvSpPr>
            <p:spPr>
              <a:xfrm>
                <a:off x="4625825" y="3528363"/>
                <a:ext cx="57693" cy="350105"/>
              </a:xfrm>
              <a:custGeom>
                <a:avLst/>
                <a:gdLst/>
                <a:ahLst/>
                <a:cxnLst/>
                <a:rect l="l" t="t" r="r" b="b"/>
                <a:pathLst>
                  <a:path w="2675" h="16233" extrusionOk="0">
                    <a:moveTo>
                      <a:pt x="2491" y="1"/>
                    </a:moveTo>
                    <a:cubicBezTo>
                      <a:pt x="2387" y="1"/>
                      <a:pt x="2305" y="83"/>
                      <a:pt x="2305" y="187"/>
                    </a:cubicBezTo>
                    <a:lnTo>
                      <a:pt x="2305" y="11974"/>
                    </a:lnTo>
                    <a:lnTo>
                      <a:pt x="63" y="15965"/>
                    </a:lnTo>
                    <a:cubicBezTo>
                      <a:pt x="1" y="16047"/>
                      <a:pt x="42" y="16170"/>
                      <a:pt x="124" y="16212"/>
                    </a:cubicBezTo>
                    <a:cubicBezTo>
                      <a:pt x="145" y="16233"/>
                      <a:pt x="187" y="16233"/>
                      <a:pt x="206" y="16233"/>
                    </a:cubicBezTo>
                    <a:cubicBezTo>
                      <a:pt x="269" y="16233"/>
                      <a:pt x="351" y="16192"/>
                      <a:pt x="371" y="16151"/>
                    </a:cubicBezTo>
                    <a:lnTo>
                      <a:pt x="2655" y="12097"/>
                    </a:lnTo>
                    <a:cubicBezTo>
                      <a:pt x="2675" y="12077"/>
                      <a:pt x="2675" y="12056"/>
                      <a:pt x="2675" y="12015"/>
                    </a:cubicBezTo>
                    <a:lnTo>
                      <a:pt x="2675" y="187"/>
                    </a:lnTo>
                    <a:cubicBezTo>
                      <a:pt x="2675" y="83"/>
                      <a:pt x="2593" y="1"/>
                      <a:pt x="24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7" name="Google Shape;5137;p49">
                <a:extLst>
                  <a:ext uri="{FF2B5EF4-FFF2-40B4-BE49-F238E27FC236}">
                    <a16:creationId xmlns:a16="http://schemas.microsoft.com/office/drawing/2014/main" id="{62E21231-8856-D4BE-0535-A5866081111E}"/>
                  </a:ext>
                </a:extLst>
              </p:cNvPr>
              <p:cNvSpPr/>
              <p:nvPr/>
            </p:nvSpPr>
            <p:spPr>
              <a:xfrm>
                <a:off x="6430766" y="1678087"/>
                <a:ext cx="91425" cy="102618"/>
              </a:xfrm>
              <a:custGeom>
                <a:avLst/>
                <a:gdLst/>
                <a:ahLst/>
                <a:cxnLst/>
                <a:rect l="l" t="t" r="r" b="b"/>
                <a:pathLst>
                  <a:path w="4239" h="4758" extrusionOk="0">
                    <a:moveTo>
                      <a:pt x="203" y="1"/>
                    </a:moveTo>
                    <a:cubicBezTo>
                      <a:pt x="191" y="1"/>
                      <a:pt x="178" y="2"/>
                      <a:pt x="165" y="5"/>
                    </a:cubicBezTo>
                    <a:cubicBezTo>
                      <a:pt x="63" y="26"/>
                      <a:pt x="0" y="108"/>
                      <a:pt x="0" y="210"/>
                    </a:cubicBezTo>
                    <a:cubicBezTo>
                      <a:pt x="762" y="4511"/>
                      <a:pt x="3374" y="4758"/>
                      <a:pt x="3950" y="4758"/>
                    </a:cubicBezTo>
                    <a:lnTo>
                      <a:pt x="4054" y="4758"/>
                    </a:lnTo>
                    <a:cubicBezTo>
                      <a:pt x="4156" y="4736"/>
                      <a:pt x="4238" y="4654"/>
                      <a:pt x="4219" y="4552"/>
                    </a:cubicBezTo>
                    <a:cubicBezTo>
                      <a:pt x="4219" y="4459"/>
                      <a:pt x="4153" y="4384"/>
                      <a:pt x="4065" y="4384"/>
                    </a:cubicBezTo>
                    <a:cubicBezTo>
                      <a:pt x="4055" y="4384"/>
                      <a:pt x="4044" y="4385"/>
                      <a:pt x="4033" y="4387"/>
                    </a:cubicBezTo>
                    <a:cubicBezTo>
                      <a:pt x="4021" y="4387"/>
                      <a:pt x="3988" y="4389"/>
                      <a:pt x="3936" y="4389"/>
                    </a:cubicBezTo>
                    <a:cubicBezTo>
                      <a:pt x="3420" y="4389"/>
                      <a:pt x="1081" y="4203"/>
                      <a:pt x="371" y="149"/>
                    </a:cubicBezTo>
                    <a:cubicBezTo>
                      <a:pt x="353" y="59"/>
                      <a:pt x="288" y="1"/>
                      <a:pt x="20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8" name="Google Shape;5138;p49">
                <a:extLst>
                  <a:ext uri="{FF2B5EF4-FFF2-40B4-BE49-F238E27FC236}">
                    <a16:creationId xmlns:a16="http://schemas.microsoft.com/office/drawing/2014/main" id="{1AE89160-60BF-ECE0-F83F-E2395516E25F}"/>
                  </a:ext>
                </a:extLst>
              </p:cNvPr>
              <p:cNvSpPr/>
              <p:nvPr/>
            </p:nvSpPr>
            <p:spPr>
              <a:xfrm>
                <a:off x="6077167" y="1579243"/>
                <a:ext cx="77643" cy="66579"/>
              </a:xfrm>
              <a:custGeom>
                <a:avLst/>
                <a:gdLst/>
                <a:ahLst/>
                <a:cxnLst/>
                <a:rect l="l" t="t" r="r" b="b"/>
                <a:pathLst>
                  <a:path w="3600" h="3087" extrusionOk="0">
                    <a:moveTo>
                      <a:pt x="210" y="1"/>
                    </a:moveTo>
                    <a:cubicBezTo>
                      <a:pt x="179" y="1"/>
                      <a:pt x="150" y="8"/>
                      <a:pt x="124" y="21"/>
                    </a:cubicBezTo>
                    <a:cubicBezTo>
                      <a:pt x="41" y="62"/>
                      <a:pt x="0" y="185"/>
                      <a:pt x="61" y="267"/>
                    </a:cubicBezTo>
                    <a:cubicBezTo>
                      <a:pt x="1378" y="2716"/>
                      <a:pt x="3292" y="3065"/>
                      <a:pt x="3374" y="3087"/>
                    </a:cubicBezTo>
                    <a:lnTo>
                      <a:pt x="3415" y="3087"/>
                    </a:lnTo>
                    <a:cubicBezTo>
                      <a:pt x="3497" y="3087"/>
                      <a:pt x="3580" y="3024"/>
                      <a:pt x="3600" y="2922"/>
                    </a:cubicBezTo>
                    <a:cubicBezTo>
                      <a:pt x="3600" y="2818"/>
                      <a:pt x="3539" y="2736"/>
                      <a:pt x="3435" y="2716"/>
                    </a:cubicBezTo>
                    <a:cubicBezTo>
                      <a:pt x="3415" y="2716"/>
                      <a:pt x="1605" y="2366"/>
                      <a:pt x="371" y="103"/>
                    </a:cubicBezTo>
                    <a:cubicBezTo>
                      <a:pt x="342" y="33"/>
                      <a:pt x="275" y="1"/>
                      <a:pt x="21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9" name="Google Shape;5139;p49">
                <a:extLst>
                  <a:ext uri="{FF2B5EF4-FFF2-40B4-BE49-F238E27FC236}">
                    <a16:creationId xmlns:a16="http://schemas.microsoft.com/office/drawing/2014/main" id="{35DA7B85-1E0A-632C-12F6-6D4AD35A2990}"/>
                  </a:ext>
                </a:extLst>
              </p:cNvPr>
              <p:cNvSpPr/>
              <p:nvPr/>
            </p:nvSpPr>
            <p:spPr>
              <a:xfrm>
                <a:off x="5802504" y="1408580"/>
                <a:ext cx="76780" cy="69534"/>
              </a:xfrm>
              <a:custGeom>
                <a:avLst/>
                <a:gdLst/>
                <a:ahLst/>
                <a:cxnLst/>
                <a:rect l="l" t="t" r="r" b="b"/>
                <a:pathLst>
                  <a:path w="3560" h="3224" extrusionOk="0">
                    <a:moveTo>
                      <a:pt x="335" y="1"/>
                    </a:moveTo>
                    <a:cubicBezTo>
                      <a:pt x="267" y="1"/>
                      <a:pt x="197" y="52"/>
                      <a:pt x="165" y="116"/>
                    </a:cubicBezTo>
                    <a:cubicBezTo>
                      <a:pt x="0" y="590"/>
                      <a:pt x="22" y="1043"/>
                      <a:pt x="268" y="1454"/>
                    </a:cubicBezTo>
                    <a:cubicBezTo>
                      <a:pt x="968" y="2708"/>
                      <a:pt x="3231" y="3202"/>
                      <a:pt x="3333" y="3223"/>
                    </a:cubicBezTo>
                    <a:lnTo>
                      <a:pt x="3374" y="3223"/>
                    </a:lnTo>
                    <a:cubicBezTo>
                      <a:pt x="3456" y="3223"/>
                      <a:pt x="3519" y="3182"/>
                      <a:pt x="3539" y="3078"/>
                    </a:cubicBezTo>
                    <a:cubicBezTo>
                      <a:pt x="3560" y="2996"/>
                      <a:pt x="3497" y="2894"/>
                      <a:pt x="3395" y="2873"/>
                    </a:cubicBezTo>
                    <a:cubicBezTo>
                      <a:pt x="3374" y="2853"/>
                      <a:pt x="1193" y="2379"/>
                      <a:pt x="576" y="1289"/>
                    </a:cubicBezTo>
                    <a:cubicBezTo>
                      <a:pt x="412" y="960"/>
                      <a:pt x="392" y="610"/>
                      <a:pt x="515" y="239"/>
                    </a:cubicBezTo>
                    <a:cubicBezTo>
                      <a:pt x="556" y="157"/>
                      <a:pt x="494" y="34"/>
                      <a:pt x="392" y="14"/>
                    </a:cubicBezTo>
                    <a:cubicBezTo>
                      <a:pt x="374" y="5"/>
                      <a:pt x="354" y="1"/>
                      <a:pt x="33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0" name="Google Shape;5140;p49">
                <a:extLst>
                  <a:ext uri="{FF2B5EF4-FFF2-40B4-BE49-F238E27FC236}">
                    <a16:creationId xmlns:a16="http://schemas.microsoft.com/office/drawing/2014/main" id="{943A6D2B-993B-F6BA-1D74-F2DEBA60BBD7}"/>
                  </a:ext>
                </a:extLst>
              </p:cNvPr>
              <p:cNvSpPr/>
              <p:nvPr/>
            </p:nvSpPr>
            <p:spPr>
              <a:xfrm>
                <a:off x="7008020" y="2703104"/>
                <a:ext cx="72790" cy="86982"/>
              </a:xfrm>
              <a:custGeom>
                <a:avLst/>
                <a:gdLst/>
                <a:ahLst/>
                <a:cxnLst/>
                <a:rect l="l" t="t" r="r" b="b"/>
                <a:pathLst>
                  <a:path w="3375" h="4033" extrusionOk="0">
                    <a:moveTo>
                      <a:pt x="185" y="0"/>
                    </a:moveTo>
                    <a:cubicBezTo>
                      <a:pt x="83" y="0"/>
                      <a:pt x="1" y="83"/>
                      <a:pt x="1" y="186"/>
                    </a:cubicBezTo>
                    <a:cubicBezTo>
                      <a:pt x="1" y="227"/>
                      <a:pt x="62" y="3456"/>
                      <a:pt x="3128" y="4033"/>
                    </a:cubicBezTo>
                    <a:lnTo>
                      <a:pt x="3169" y="4033"/>
                    </a:lnTo>
                    <a:cubicBezTo>
                      <a:pt x="3251" y="4033"/>
                      <a:pt x="3333" y="3972"/>
                      <a:pt x="3353" y="3889"/>
                    </a:cubicBezTo>
                    <a:cubicBezTo>
                      <a:pt x="3375" y="3786"/>
                      <a:pt x="3312" y="3684"/>
                      <a:pt x="3210" y="3662"/>
                    </a:cubicBezTo>
                    <a:cubicBezTo>
                      <a:pt x="432" y="3149"/>
                      <a:pt x="371" y="310"/>
                      <a:pt x="371" y="186"/>
                    </a:cubicBezTo>
                    <a:cubicBezTo>
                      <a:pt x="371" y="83"/>
                      <a:pt x="289" y="0"/>
                      <a:pt x="18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1" name="Google Shape;5141;p49">
                <a:extLst>
                  <a:ext uri="{FF2B5EF4-FFF2-40B4-BE49-F238E27FC236}">
                    <a16:creationId xmlns:a16="http://schemas.microsoft.com/office/drawing/2014/main" id="{D630D714-C206-9E49-43CF-9E9F7C2A1428}"/>
                  </a:ext>
                </a:extLst>
              </p:cNvPr>
              <p:cNvSpPr/>
              <p:nvPr/>
            </p:nvSpPr>
            <p:spPr>
              <a:xfrm>
                <a:off x="6981406" y="3041649"/>
                <a:ext cx="26636" cy="82970"/>
              </a:xfrm>
              <a:custGeom>
                <a:avLst/>
                <a:gdLst/>
                <a:ahLst/>
                <a:cxnLst/>
                <a:rect l="l" t="t" r="r" b="b"/>
                <a:pathLst>
                  <a:path w="1235" h="3847" extrusionOk="0">
                    <a:moveTo>
                      <a:pt x="226" y="1"/>
                    </a:moveTo>
                    <a:cubicBezTo>
                      <a:pt x="165" y="1"/>
                      <a:pt x="102" y="42"/>
                      <a:pt x="61" y="103"/>
                    </a:cubicBezTo>
                    <a:cubicBezTo>
                      <a:pt x="61" y="124"/>
                      <a:pt x="42" y="165"/>
                      <a:pt x="0" y="267"/>
                    </a:cubicBezTo>
                    <a:cubicBezTo>
                      <a:pt x="144" y="226"/>
                      <a:pt x="267" y="165"/>
                      <a:pt x="412" y="124"/>
                    </a:cubicBezTo>
                    <a:cubicBezTo>
                      <a:pt x="390" y="83"/>
                      <a:pt x="349" y="42"/>
                      <a:pt x="308" y="21"/>
                    </a:cubicBezTo>
                    <a:cubicBezTo>
                      <a:pt x="288" y="1"/>
                      <a:pt x="267" y="1"/>
                      <a:pt x="226" y="1"/>
                    </a:cubicBezTo>
                    <a:close/>
                    <a:moveTo>
                      <a:pt x="1194" y="3559"/>
                    </a:moveTo>
                    <a:cubicBezTo>
                      <a:pt x="1090" y="3641"/>
                      <a:pt x="988" y="3724"/>
                      <a:pt x="864" y="3786"/>
                    </a:cubicBezTo>
                    <a:cubicBezTo>
                      <a:pt x="906" y="3806"/>
                      <a:pt x="947" y="3827"/>
                      <a:pt x="966" y="3847"/>
                    </a:cubicBezTo>
                    <a:lnTo>
                      <a:pt x="1049" y="3847"/>
                    </a:lnTo>
                    <a:cubicBezTo>
                      <a:pt x="1111" y="3847"/>
                      <a:pt x="1194" y="3806"/>
                      <a:pt x="1213" y="3745"/>
                    </a:cubicBezTo>
                    <a:cubicBezTo>
                      <a:pt x="1235" y="3682"/>
                      <a:pt x="1235" y="3621"/>
                      <a:pt x="1194" y="3559"/>
                    </a:cubicBez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2" name="Google Shape;5142;p49">
                <a:extLst>
                  <a:ext uri="{FF2B5EF4-FFF2-40B4-BE49-F238E27FC236}">
                    <a16:creationId xmlns:a16="http://schemas.microsoft.com/office/drawing/2014/main" id="{69AF52E0-DA1F-8CA3-5B51-2B83A8ECDBEC}"/>
                  </a:ext>
                </a:extLst>
              </p:cNvPr>
              <p:cNvSpPr/>
              <p:nvPr/>
            </p:nvSpPr>
            <p:spPr>
              <a:xfrm>
                <a:off x="6981406" y="3044323"/>
                <a:ext cx="25752" cy="74084"/>
              </a:xfrm>
              <a:custGeom>
                <a:avLst/>
                <a:gdLst/>
                <a:ahLst/>
                <a:cxnLst/>
                <a:rect l="l" t="t" r="r" b="b"/>
                <a:pathLst>
                  <a:path w="1194" h="3435" extrusionOk="0">
                    <a:moveTo>
                      <a:pt x="1194" y="3435"/>
                    </a:moveTo>
                    <a:lnTo>
                      <a:pt x="1194" y="3435"/>
                    </a:lnTo>
                    <a:lnTo>
                      <a:pt x="1194" y="3435"/>
                    </a:lnTo>
                    <a:lnTo>
                      <a:pt x="1194" y="3435"/>
                    </a:lnTo>
                    <a:close/>
                    <a:moveTo>
                      <a:pt x="412" y="0"/>
                    </a:moveTo>
                    <a:cubicBezTo>
                      <a:pt x="267" y="41"/>
                      <a:pt x="144" y="102"/>
                      <a:pt x="0" y="143"/>
                    </a:cubicBezTo>
                    <a:lnTo>
                      <a:pt x="0" y="143"/>
                    </a:lnTo>
                    <a:cubicBezTo>
                      <a:pt x="144" y="102"/>
                      <a:pt x="267" y="41"/>
                      <a:pt x="412" y="0"/>
                    </a:cubicBezTo>
                    <a:close/>
                  </a:path>
                </a:pathLst>
              </a:custGeom>
              <a:solidFill>
                <a:srgbClr val="CEBF9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3" name="Google Shape;5143;p49">
                <a:extLst>
                  <a:ext uri="{FF2B5EF4-FFF2-40B4-BE49-F238E27FC236}">
                    <a16:creationId xmlns:a16="http://schemas.microsoft.com/office/drawing/2014/main" id="{ABA4527E-D96F-DF53-9613-0FDDA2B02123}"/>
                  </a:ext>
                </a:extLst>
              </p:cNvPr>
              <p:cNvSpPr/>
              <p:nvPr/>
            </p:nvSpPr>
            <p:spPr>
              <a:xfrm>
                <a:off x="6969867" y="3044323"/>
                <a:ext cx="37290" cy="79002"/>
              </a:xfrm>
              <a:custGeom>
                <a:avLst/>
                <a:gdLst/>
                <a:ahLst/>
                <a:cxnLst/>
                <a:rect l="l" t="t" r="r" b="b"/>
                <a:pathLst>
                  <a:path w="1729" h="3663" extrusionOk="0">
                    <a:moveTo>
                      <a:pt x="947" y="0"/>
                    </a:moveTo>
                    <a:cubicBezTo>
                      <a:pt x="802" y="41"/>
                      <a:pt x="679" y="102"/>
                      <a:pt x="535" y="143"/>
                    </a:cubicBezTo>
                    <a:cubicBezTo>
                      <a:pt x="371" y="555"/>
                      <a:pt x="1" y="1605"/>
                      <a:pt x="349" y="2530"/>
                    </a:cubicBezTo>
                    <a:cubicBezTo>
                      <a:pt x="535" y="3024"/>
                      <a:pt x="884" y="3415"/>
                      <a:pt x="1399" y="3662"/>
                    </a:cubicBezTo>
                    <a:cubicBezTo>
                      <a:pt x="1523" y="3600"/>
                      <a:pt x="1625" y="3517"/>
                      <a:pt x="1729" y="3435"/>
                    </a:cubicBezTo>
                    <a:cubicBezTo>
                      <a:pt x="1707" y="3415"/>
                      <a:pt x="1687" y="3394"/>
                      <a:pt x="1646" y="3374"/>
                    </a:cubicBezTo>
                    <a:cubicBezTo>
                      <a:pt x="1172" y="3168"/>
                      <a:pt x="843" y="2839"/>
                      <a:pt x="700" y="2406"/>
                    </a:cubicBezTo>
                    <a:cubicBezTo>
                      <a:pt x="330" y="1399"/>
                      <a:pt x="925" y="165"/>
                      <a:pt x="925" y="143"/>
                    </a:cubicBezTo>
                    <a:cubicBezTo>
                      <a:pt x="947" y="102"/>
                      <a:pt x="967" y="41"/>
                      <a:pt x="94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4" name="Google Shape;5144;p49">
                <a:extLst>
                  <a:ext uri="{FF2B5EF4-FFF2-40B4-BE49-F238E27FC236}">
                    <a16:creationId xmlns:a16="http://schemas.microsoft.com/office/drawing/2014/main" id="{3482F23C-0415-8EEF-155E-D3311A672E54}"/>
                  </a:ext>
                </a:extLst>
              </p:cNvPr>
              <p:cNvSpPr/>
              <p:nvPr/>
            </p:nvSpPr>
            <p:spPr>
              <a:xfrm>
                <a:off x="6946790" y="3381941"/>
                <a:ext cx="8023" cy="5349"/>
              </a:xfrm>
              <a:custGeom>
                <a:avLst/>
                <a:gdLst/>
                <a:ahLst/>
                <a:cxnLst/>
                <a:rect l="l" t="t" r="r" b="b"/>
                <a:pathLst>
                  <a:path w="372" h="248" extrusionOk="0">
                    <a:moveTo>
                      <a:pt x="185" y="1"/>
                    </a:moveTo>
                    <a:cubicBezTo>
                      <a:pt x="103" y="1"/>
                      <a:pt x="21" y="63"/>
                      <a:pt x="1" y="165"/>
                    </a:cubicBezTo>
                    <a:lnTo>
                      <a:pt x="1" y="248"/>
                    </a:lnTo>
                    <a:lnTo>
                      <a:pt x="371" y="124"/>
                    </a:lnTo>
                    <a:cubicBezTo>
                      <a:pt x="350" y="63"/>
                      <a:pt x="289" y="22"/>
                      <a:pt x="226" y="1"/>
                    </a:cubicBez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5" name="Google Shape;5145;p49">
                <a:extLst>
                  <a:ext uri="{FF2B5EF4-FFF2-40B4-BE49-F238E27FC236}">
                    <a16:creationId xmlns:a16="http://schemas.microsoft.com/office/drawing/2014/main" id="{CF7A259C-C746-E50B-2480-46BA4CAE9E2E}"/>
                  </a:ext>
                </a:extLst>
              </p:cNvPr>
              <p:cNvSpPr/>
              <p:nvPr/>
            </p:nvSpPr>
            <p:spPr>
              <a:xfrm>
                <a:off x="6945021" y="3384615"/>
                <a:ext cx="37722" cy="51050"/>
              </a:xfrm>
              <a:custGeom>
                <a:avLst/>
                <a:gdLst/>
                <a:ahLst/>
                <a:cxnLst/>
                <a:rect l="l" t="t" r="r" b="b"/>
                <a:pathLst>
                  <a:path w="1749" h="2367" extrusionOk="0">
                    <a:moveTo>
                      <a:pt x="453" y="0"/>
                    </a:moveTo>
                    <a:lnTo>
                      <a:pt x="83" y="124"/>
                    </a:lnTo>
                    <a:cubicBezTo>
                      <a:pt x="0" y="803"/>
                      <a:pt x="185" y="2058"/>
                      <a:pt x="1501" y="2367"/>
                    </a:cubicBezTo>
                    <a:lnTo>
                      <a:pt x="1543" y="2367"/>
                    </a:lnTo>
                    <a:cubicBezTo>
                      <a:pt x="1625" y="2367"/>
                      <a:pt x="1707" y="2304"/>
                      <a:pt x="1729" y="2222"/>
                    </a:cubicBezTo>
                    <a:cubicBezTo>
                      <a:pt x="1748" y="2120"/>
                      <a:pt x="1687" y="2016"/>
                      <a:pt x="1584" y="1997"/>
                    </a:cubicBezTo>
                    <a:cubicBezTo>
                      <a:pt x="206" y="1667"/>
                      <a:pt x="453" y="165"/>
                      <a:pt x="453" y="83"/>
                    </a:cubicBezTo>
                    <a:lnTo>
                      <a:pt x="45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6" name="Google Shape;5146;p49">
                <a:extLst>
                  <a:ext uri="{FF2B5EF4-FFF2-40B4-BE49-F238E27FC236}">
                    <a16:creationId xmlns:a16="http://schemas.microsoft.com/office/drawing/2014/main" id="{E1A1F921-7E6A-629C-A42E-BA1E9F21ED86}"/>
                  </a:ext>
                </a:extLst>
              </p:cNvPr>
              <p:cNvSpPr/>
              <p:nvPr/>
            </p:nvSpPr>
            <p:spPr>
              <a:xfrm>
                <a:off x="7266248" y="1803588"/>
                <a:ext cx="54156" cy="49670"/>
              </a:xfrm>
              <a:custGeom>
                <a:avLst/>
                <a:gdLst/>
                <a:ahLst/>
                <a:cxnLst/>
                <a:rect l="l" t="t" r="r" b="b"/>
                <a:pathLst>
                  <a:path w="2511" h="2303" extrusionOk="0">
                    <a:moveTo>
                      <a:pt x="1151" y="0"/>
                    </a:moveTo>
                    <a:cubicBezTo>
                      <a:pt x="948" y="0"/>
                      <a:pt x="742" y="55"/>
                      <a:pt x="555" y="173"/>
                    </a:cubicBezTo>
                    <a:cubicBezTo>
                      <a:pt x="1" y="502"/>
                      <a:pt x="248" y="955"/>
                      <a:pt x="577" y="1509"/>
                    </a:cubicBezTo>
                    <a:cubicBezTo>
                      <a:pt x="827" y="1947"/>
                      <a:pt x="1054" y="2303"/>
                      <a:pt x="1392" y="2303"/>
                    </a:cubicBezTo>
                    <a:cubicBezTo>
                      <a:pt x="1499" y="2303"/>
                      <a:pt x="1616" y="2268"/>
                      <a:pt x="1749" y="2189"/>
                    </a:cubicBezTo>
                    <a:cubicBezTo>
                      <a:pt x="2305" y="1860"/>
                      <a:pt x="2511" y="1139"/>
                      <a:pt x="2181" y="584"/>
                    </a:cubicBezTo>
                    <a:cubicBezTo>
                      <a:pt x="1949" y="215"/>
                      <a:pt x="1553" y="0"/>
                      <a:pt x="115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7" name="Google Shape;5147;p49">
                <a:extLst>
                  <a:ext uri="{FF2B5EF4-FFF2-40B4-BE49-F238E27FC236}">
                    <a16:creationId xmlns:a16="http://schemas.microsoft.com/office/drawing/2014/main" id="{9956BE28-94F1-CB6E-F780-360CCE318E38}"/>
                  </a:ext>
                </a:extLst>
              </p:cNvPr>
              <p:cNvSpPr/>
              <p:nvPr/>
            </p:nvSpPr>
            <p:spPr>
              <a:xfrm>
                <a:off x="7263120" y="1800871"/>
                <a:ext cx="51956" cy="47729"/>
              </a:xfrm>
              <a:custGeom>
                <a:avLst/>
                <a:gdLst/>
                <a:ahLst/>
                <a:cxnLst/>
                <a:rect l="l" t="t" r="r" b="b"/>
                <a:pathLst>
                  <a:path w="2409" h="2213" extrusionOk="0">
                    <a:moveTo>
                      <a:pt x="1109" y="1"/>
                    </a:moveTo>
                    <a:cubicBezTo>
                      <a:pt x="913" y="1"/>
                      <a:pt x="715" y="51"/>
                      <a:pt x="536" y="154"/>
                    </a:cubicBezTo>
                    <a:cubicBezTo>
                      <a:pt x="1" y="463"/>
                      <a:pt x="248" y="916"/>
                      <a:pt x="557" y="1451"/>
                    </a:cubicBezTo>
                    <a:cubicBezTo>
                      <a:pt x="810" y="1862"/>
                      <a:pt x="1026" y="2212"/>
                      <a:pt x="1356" y="2212"/>
                    </a:cubicBezTo>
                    <a:cubicBezTo>
                      <a:pt x="1455" y="2212"/>
                      <a:pt x="1564" y="2180"/>
                      <a:pt x="1688" y="2109"/>
                    </a:cubicBezTo>
                    <a:cubicBezTo>
                      <a:pt x="2223" y="1780"/>
                      <a:pt x="2409" y="1100"/>
                      <a:pt x="2080" y="565"/>
                    </a:cubicBezTo>
                    <a:cubicBezTo>
                      <a:pt x="1874" y="197"/>
                      <a:pt x="1496" y="1"/>
                      <a:pt x="110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8" name="Google Shape;5148;p49">
                <a:extLst>
                  <a:ext uri="{FF2B5EF4-FFF2-40B4-BE49-F238E27FC236}">
                    <a16:creationId xmlns:a16="http://schemas.microsoft.com/office/drawing/2014/main" id="{4DF38312-1761-8F3B-37A0-8433156DD820}"/>
                  </a:ext>
                </a:extLst>
              </p:cNvPr>
              <p:cNvSpPr/>
              <p:nvPr/>
            </p:nvSpPr>
            <p:spPr>
              <a:xfrm>
                <a:off x="7263120" y="1800828"/>
                <a:ext cx="44407" cy="47341"/>
              </a:xfrm>
              <a:custGeom>
                <a:avLst/>
                <a:gdLst/>
                <a:ahLst/>
                <a:cxnLst/>
                <a:rect l="l" t="t" r="r" b="b"/>
                <a:pathLst>
                  <a:path w="2059" h="2195" extrusionOk="0">
                    <a:moveTo>
                      <a:pt x="1113" y="0"/>
                    </a:moveTo>
                    <a:cubicBezTo>
                      <a:pt x="918" y="0"/>
                      <a:pt x="720" y="50"/>
                      <a:pt x="536" y="156"/>
                    </a:cubicBezTo>
                    <a:cubicBezTo>
                      <a:pt x="1" y="465"/>
                      <a:pt x="248" y="918"/>
                      <a:pt x="557" y="1453"/>
                    </a:cubicBezTo>
                    <a:cubicBezTo>
                      <a:pt x="797" y="1853"/>
                      <a:pt x="1017" y="2194"/>
                      <a:pt x="1332" y="2194"/>
                    </a:cubicBezTo>
                    <a:cubicBezTo>
                      <a:pt x="1341" y="2194"/>
                      <a:pt x="1350" y="2194"/>
                      <a:pt x="1359" y="2194"/>
                    </a:cubicBezTo>
                    <a:cubicBezTo>
                      <a:pt x="681" y="1659"/>
                      <a:pt x="516" y="1349"/>
                      <a:pt x="2058" y="507"/>
                    </a:cubicBezTo>
                    <a:cubicBezTo>
                      <a:pt x="1842" y="183"/>
                      <a:pt x="1484" y="0"/>
                      <a:pt x="111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9" name="Google Shape;5149;p49">
                <a:extLst>
                  <a:ext uri="{FF2B5EF4-FFF2-40B4-BE49-F238E27FC236}">
                    <a16:creationId xmlns:a16="http://schemas.microsoft.com/office/drawing/2014/main" id="{848456AC-20FE-8264-1781-3E1BB9D8E58B}"/>
                  </a:ext>
                </a:extLst>
              </p:cNvPr>
              <p:cNvSpPr/>
              <p:nvPr/>
            </p:nvSpPr>
            <p:spPr>
              <a:xfrm>
                <a:off x="7150905" y="1856148"/>
                <a:ext cx="54134" cy="49842"/>
              </a:xfrm>
              <a:custGeom>
                <a:avLst/>
                <a:gdLst/>
                <a:ahLst/>
                <a:cxnLst/>
                <a:rect l="l" t="t" r="r" b="b"/>
                <a:pathLst>
                  <a:path w="2510" h="2311" extrusionOk="0">
                    <a:moveTo>
                      <a:pt x="1170" y="0"/>
                    </a:moveTo>
                    <a:cubicBezTo>
                      <a:pt x="968" y="0"/>
                      <a:pt x="762" y="53"/>
                      <a:pt x="576" y="163"/>
                    </a:cubicBezTo>
                    <a:cubicBezTo>
                      <a:pt x="0" y="493"/>
                      <a:pt x="267" y="965"/>
                      <a:pt x="596" y="1521"/>
                    </a:cubicBezTo>
                    <a:cubicBezTo>
                      <a:pt x="848" y="1946"/>
                      <a:pt x="1064" y="2311"/>
                      <a:pt x="1410" y="2311"/>
                    </a:cubicBezTo>
                    <a:cubicBezTo>
                      <a:pt x="1516" y="2311"/>
                      <a:pt x="1634" y="2276"/>
                      <a:pt x="1769" y="2199"/>
                    </a:cubicBezTo>
                    <a:cubicBezTo>
                      <a:pt x="2324" y="1870"/>
                      <a:pt x="2510" y="1151"/>
                      <a:pt x="2181" y="575"/>
                    </a:cubicBezTo>
                    <a:cubicBezTo>
                      <a:pt x="1962" y="206"/>
                      <a:pt x="1571" y="0"/>
                      <a:pt x="117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0" name="Google Shape;5150;p49">
                <a:extLst>
                  <a:ext uri="{FF2B5EF4-FFF2-40B4-BE49-F238E27FC236}">
                    <a16:creationId xmlns:a16="http://schemas.microsoft.com/office/drawing/2014/main" id="{4441D341-D122-D29C-0718-CCD1D0C49788}"/>
                  </a:ext>
                </a:extLst>
              </p:cNvPr>
              <p:cNvSpPr/>
              <p:nvPr/>
            </p:nvSpPr>
            <p:spPr>
              <a:xfrm>
                <a:off x="7148230" y="1853323"/>
                <a:ext cx="51482" cy="47880"/>
              </a:xfrm>
              <a:custGeom>
                <a:avLst/>
                <a:gdLst/>
                <a:ahLst/>
                <a:cxnLst/>
                <a:rect l="l" t="t" r="r" b="b"/>
                <a:pathLst>
                  <a:path w="2387" h="2220" extrusionOk="0">
                    <a:moveTo>
                      <a:pt x="1096" y="1"/>
                    </a:moveTo>
                    <a:cubicBezTo>
                      <a:pt x="904" y="1"/>
                      <a:pt x="711" y="49"/>
                      <a:pt x="535" y="150"/>
                    </a:cubicBezTo>
                    <a:cubicBezTo>
                      <a:pt x="1" y="479"/>
                      <a:pt x="247" y="912"/>
                      <a:pt x="555" y="1466"/>
                    </a:cubicBezTo>
                    <a:cubicBezTo>
                      <a:pt x="790" y="1872"/>
                      <a:pt x="1000" y="2219"/>
                      <a:pt x="1322" y="2219"/>
                    </a:cubicBezTo>
                    <a:cubicBezTo>
                      <a:pt x="1424" y="2219"/>
                      <a:pt x="1537" y="2184"/>
                      <a:pt x="1666" y="2105"/>
                    </a:cubicBezTo>
                    <a:cubicBezTo>
                      <a:pt x="2222" y="1795"/>
                      <a:pt x="2387" y="1096"/>
                      <a:pt x="2078" y="561"/>
                    </a:cubicBezTo>
                    <a:cubicBezTo>
                      <a:pt x="1871" y="202"/>
                      <a:pt x="1487" y="1"/>
                      <a:pt x="109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1" name="Google Shape;5151;p49">
                <a:extLst>
                  <a:ext uri="{FF2B5EF4-FFF2-40B4-BE49-F238E27FC236}">
                    <a16:creationId xmlns:a16="http://schemas.microsoft.com/office/drawing/2014/main" id="{9B28F087-9012-AE73-7C13-77930DD0F027}"/>
                  </a:ext>
                </a:extLst>
              </p:cNvPr>
              <p:cNvSpPr/>
              <p:nvPr/>
            </p:nvSpPr>
            <p:spPr>
              <a:xfrm>
                <a:off x="7148230" y="1853474"/>
                <a:ext cx="43933" cy="47449"/>
              </a:xfrm>
              <a:custGeom>
                <a:avLst/>
                <a:gdLst/>
                <a:ahLst/>
                <a:cxnLst/>
                <a:rect l="l" t="t" r="r" b="b"/>
                <a:pathLst>
                  <a:path w="2037" h="2200" extrusionOk="0">
                    <a:moveTo>
                      <a:pt x="1080" y="1"/>
                    </a:moveTo>
                    <a:cubicBezTo>
                      <a:pt x="894" y="1"/>
                      <a:pt x="707" y="47"/>
                      <a:pt x="535" y="143"/>
                    </a:cubicBezTo>
                    <a:cubicBezTo>
                      <a:pt x="1" y="472"/>
                      <a:pt x="247" y="905"/>
                      <a:pt x="555" y="1459"/>
                    </a:cubicBezTo>
                    <a:cubicBezTo>
                      <a:pt x="802" y="1871"/>
                      <a:pt x="1008" y="2200"/>
                      <a:pt x="1358" y="2200"/>
                    </a:cubicBezTo>
                    <a:cubicBezTo>
                      <a:pt x="659" y="1645"/>
                      <a:pt x="514" y="1336"/>
                      <a:pt x="2036" y="513"/>
                    </a:cubicBezTo>
                    <a:cubicBezTo>
                      <a:pt x="1817" y="184"/>
                      <a:pt x="1451" y="1"/>
                      <a:pt x="10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2" name="Google Shape;5152;p49">
                <a:extLst>
                  <a:ext uri="{FF2B5EF4-FFF2-40B4-BE49-F238E27FC236}">
                    <a16:creationId xmlns:a16="http://schemas.microsoft.com/office/drawing/2014/main" id="{81FCA75B-4184-3DC1-9E58-6F685DD4DFFA}"/>
                  </a:ext>
                </a:extLst>
              </p:cNvPr>
              <p:cNvSpPr/>
              <p:nvPr/>
            </p:nvSpPr>
            <p:spPr>
              <a:xfrm>
                <a:off x="7019559" y="1918263"/>
                <a:ext cx="54156" cy="49842"/>
              </a:xfrm>
              <a:custGeom>
                <a:avLst/>
                <a:gdLst/>
                <a:ahLst/>
                <a:cxnLst/>
                <a:rect l="l" t="t" r="r" b="b"/>
                <a:pathLst>
                  <a:path w="2511" h="2311" extrusionOk="0">
                    <a:moveTo>
                      <a:pt x="1165" y="0"/>
                    </a:moveTo>
                    <a:cubicBezTo>
                      <a:pt x="959" y="0"/>
                      <a:pt x="749" y="53"/>
                      <a:pt x="555" y="164"/>
                    </a:cubicBezTo>
                    <a:cubicBezTo>
                      <a:pt x="1" y="493"/>
                      <a:pt x="267" y="945"/>
                      <a:pt x="596" y="1500"/>
                    </a:cubicBezTo>
                    <a:cubicBezTo>
                      <a:pt x="849" y="1941"/>
                      <a:pt x="1065" y="2310"/>
                      <a:pt x="1412" y="2310"/>
                    </a:cubicBezTo>
                    <a:cubicBezTo>
                      <a:pt x="1518" y="2310"/>
                      <a:pt x="1635" y="2276"/>
                      <a:pt x="1770" y="2199"/>
                    </a:cubicBezTo>
                    <a:cubicBezTo>
                      <a:pt x="2324" y="1850"/>
                      <a:pt x="2510" y="1130"/>
                      <a:pt x="2181" y="575"/>
                    </a:cubicBezTo>
                    <a:cubicBezTo>
                      <a:pt x="1963" y="206"/>
                      <a:pt x="1572" y="0"/>
                      <a:pt x="116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3" name="Google Shape;5153;p49">
                <a:extLst>
                  <a:ext uri="{FF2B5EF4-FFF2-40B4-BE49-F238E27FC236}">
                    <a16:creationId xmlns:a16="http://schemas.microsoft.com/office/drawing/2014/main" id="{0068A22E-5600-F81B-9B5B-6769D23718A1}"/>
                  </a:ext>
                </a:extLst>
              </p:cNvPr>
              <p:cNvSpPr/>
              <p:nvPr/>
            </p:nvSpPr>
            <p:spPr>
              <a:xfrm>
                <a:off x="7016906" y="1915351"/>
                <a:ext cx="51482" cy="47707"/>
              </a:xfrm>
              <a:custGeom>
                <a:avLst/>
                <a:gdLst/>
                <a:ahLst/>
                <a:cxnLst/>
                <a:rect l="l" t="t" r="r" b="b"/>
                <a:pathLst>
                  <a:path w="2387" h="2212" extrusionOk="0">
                    <a:moveTo>
                      <a:pt x="1103" y="0"/>
                    </a:moveTo>
                    <a:cubicBezTo>
                      <a:pt x="910" y="0"/>
                      <a:pt x="715" y="50"/>
                      <a:pt x="535" y="154"/>
                    </a:cubicBezTo>
                    <a:cubicBezTo>
                      <a:pt x="0" y="463"/>
                      <a:pt x="226" y="916"/>
                      <a:pt x="555" y="1451"/>
                    </a:cubicBezTo>
                    <a:cubicBezTo>
                      <a:pt x="793" y="1862"/>
                      <a:pt x="1005" y="2212"/>
                      <a:pt x="1334" y="2212"/>
                    </a:cubicBezTo>
                    <a:cubicBezTo>
                      <a:pt x="1433" y="2212"/>
                      <a:pt x="1542" y="2180"/>
                      <a:pt x="1666" y="2109"/>
                    </a:cubicBezTo>
                    <a:cubicBezTo>
                      <a:pt x="2201" y="1780"/>
                      <a:pt x="2387" y="1100"/>
                      <a:pt x="2077" y="565"/>
                    </a:cubicBezTo>
                    <a:cubicBezTo>
                      <a:pt x="1858" y="197"/>
                      <a:pt x="1486" y="0"/>
                      <a:pt x="110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4" name="Google Shape;5154;p49">
                <a:extLst>
                  <a:ext uri="{FF2B5EF4-FFF2-40B4-BE49-F238E27FC236}">
                    <a16:creationId xmlns:a16="http://schemas.microsoft.com/office/drawing/2014/main" id="{83C0849D-621D-6518-F2C6-805A90EF8509}"/>
                  </a:ext>
                </a:extLst>
              </p:cNvPr>
              <p:cNvSpPr/>
              <p:nvPr/>
            </p:nvSpPr>
            <p:spPr>
              <a:xfrm>
                <a:off x="7016906" y="1915308"/>
                <a:ext cx="43933" cy="47319"/>
              </a:xfrm>
              <a:custGeom>
                <a:avLst/>
                <a:gdLst/>
                <a:ahLst/>
                <a:cxnLst/>
                <a:rect l="l" t="t" r="r" b="b"/>
                <a:pathLst>
                  <a:path w="2037" h="2194" extrusionOk="0">
                    <a:moveTo>
                      <a:pt x="1092" y="1"/>
                    </a:moveTo>
                    <a:cubicBezTo>
                      <a:pt x="902" y="1"/>
                      <a:pt x="710" y="51"/>
                      <a:pt x="535" y="156"/>
                    </a:cubicBezTo>
                    <a:cubicBezTo>
                      <a:pt x="0" y="465"/>
                      <a:pt x="226" y="918"/>
                      <a:pt x="555" y="1453"/>
                    </a:cubicBezTo>
                    <a:cubicBezTo>
                      <a:pt x="795" y="1853"/>
                      <a:pt x="996" y="2194"/>
                      <a:pt x="1330" y="2194"/>
                    </a:cubicBezTo>
                    <a:cubicBezTo>
                      <a:pt x="1339" y="2194"/>
                      <a:pt x="1348" y="2194"/>
                      <a:pt x="1358" y="2193"/>
                    </a:cubicBezTo>
                    <a:cubicBezTo>
                      <a:pt x="659" y="1658"/>
                      <a:pt x="494" y="1349"/>
                      <a:pt x="2036" y="526"/>
                    </a:cubicBezTo>
                    <a:cubicBezTo>
                      <a:pt x="1819" y="188"/>
                      <a:pt x="1459" y="1"/>
                      <a:pt x="109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5" name="Google Shape;5155;p49">
                <a:extLst>
                  <a:ext uri="{FF2B5EF4-FFF2-40B4-BE49-F238E27FC236}">
                    <a16:creationId xmlns:a16="http://schemas.microsoft.com/office/drawing/2014/main" id="{EF50FC11-A978-9466-0CAC-191D04E4C5FC}"/>
                  </a:ext>
                </a:extLst>
              </p:cNvPr>
              <p:cNvSpPr/>
              <p:nvPr/>
            </p:nvSpPr>
            <p:spPr>
              <a:xfrm>
                <a:off x="7376716" y="1754522"/>
                <a:ext cx="54156" cy="49886"/>
              </a:xfrm>
              <a:custGeom>
                <a:avLst/>
                <a:gdLst/>
                <a:ahLst/>
                <a:cxnLst/>
                <a:rect l="l" t="t" r="r" b="b"/>
                <a:pathLst>
                  <a:path w="2511" h="2313" extrusionOk="0">
                    <a:moveTo>
                      <a:pt x="1165" y="1"/>
                    </a:moveTo>
                    <a:cubicBezTo>
                      <a:pt x="959" y="1"/>
                      <a:pt x="750" y="53"/>
                      <a:pt x="557" y="164"/>
                    </a:cubicBezTo>
                    <a:cubicBezTo>
                      <a:pt x="0" y="493"/>
                      <a:pt x="247" y="945"/>
                      <a:pt x="576" y="1521"/>
                    </a:cubicBezTo>
                    <a:cubicBezTo>
                      <a:pt x="829" y="1947"/>
                      <a:pt x="1056" y="2312"/>
                      <a:pt x="1399" y="2312"/>
                    </a:cubicBezTo>
                    <a:cubicBezTo>
                      <a:pt x="1504" y="2312"/>
                      <a:pt x="1620" y="2278"/>
                      <a:pt x="1750" y="2201"/>
                    </a:cubicBezTo>
                    <a:cubicBezTo>
                      <a:pt x="2326" y="1872"/>
                      <a:pt x="2510" y="1131"/>
                      <a:pt x="2181" y="575"/>
                    </a:cubicBezTo>
                    <a:cubicBezTo>
                      <a:pt x="1962" y="206"/>
                      <a:pt x="1571" y="1"/>
                      <a:pt x="116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6" name="Google Shape;5156;p49">
                <a:extLst>
                  <a:ext uri="{FF2B5EF4-FFF2-40B4-BE49-F238E27FC236}">
                    <a16:creationId xmlns:a16="http://schemas.microsoft.com/office/drawing/2014/main" id="{65C14D26-1B34-B511-E2A7-1546269182BB}"/>
                  </a:ext>
                </a:extLst>
              </p:cNvPr>
              <p:cNvSpPr/>
              <p:nvPr/>
            </p:nvSpPr>
            <p:spPr>
              <a:xfrm>
                <a:off x="7373632" y="1751718"/>
                <a:ext cx="51913" cy="47621"/>
              </a:xfrm>
              <a:custGeom>
                <a:avLst/>
                <a:gdLst/>
                <a:ahLst/>
                <a:cxnLst/>
                <a:rect l="l" t="t" r="r" b="b"/>
                <a:pathLst>
                  <a:path w="2407" h="2208" extrusionOk="0">
                    <a:moveTo>
                      <a:pt x="1111" y="1"/>
                    </a:moveTo>
                    <a:cubicBezTo>
                      <a:pt x="922" y="1"/>
                      <a:pt x="730" y="49"/>
                      <a:pt x="555" y="150"/>
                    </a:cubicBezTo>
                    <a:cubicBezTo>
                      <a:pt x="0" y="480"/>
                      <a:pt x="247" y="911"/>
                      <a:pt x="576" y="1446"/>
                    </a:cubicBezTo>
                    <a:cubicBezTo>
                      <a:pt x="813" y="1857"/>
                      <a:pt x="1026" y="2207"/>
                      <a:pt x="1355" y="2207"/>
                    </a:cubicBezTo>
                    <a:cubicBezTo>
                      <a:pt x="1454" y="2207"/>
                      <a:pt x="1563" y="2176"/>
                      <a:pt x="1687" y="2104"/>
                    </a:cubicBezTo>
                    <a:cubicBezTo>
                      <a:pt x="2222" y="1796"/>
                      <a:pt x="2406" y="1097"/>
                      <a:pt x="2099" y="562"/>
                    </a:cubicBezTo>
                    <a:cubicBezTo>
                      <a:pt x="1878" y="202"/>
                      <a:pt x="1498" y="1"/>
                      <a:pt x="111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7" name="Google Shape;5157;p49">
                <a:extLst>
                  <a:ext uri="{FF2B5EF4-FFF2-40B4-BE49-F238E27FC236}">
                    <a16:creationId xmlns:a16="http://schemas.microsoft.com/office/drawing/2014/main" id="{3E734D59-D57E-05C1-B86F-A33D5B0292B4}"/>
                  </a:ext>
                </a:extLst>
              </p:cNvPr>
              <p:cNvSpPr/>
              <p:nvPr/>
            </p:nvSpPr>
            <p:spPr>
              <a:xfrm>
                <a:off x="7373632" y="1751589"/>
                <a:ext cx="44386" cy="47750"/>
              </a:xfrm>
              <a:custGeom>
                <a:avLst/>
                <a:gdLst/>
                <a:ahLst/>
                <a:cxnLst/>
                <a:rect l="l" t="t" r="r" b="b"/>
                <a:pathLst>
                  <a:path w="2058" h="2214" extrusionOk="0">
                    <a:moveTo>
                      <a:pt x="1114" y="0"/>
                    </a:moveTo>
                    <a:cubicBezTo>
                      <a:pt x="924" y="0"/>
                      <a:pt x="731" y="51"/>
                      <a:pt x="555" y="156"/>
                    </a:cubicBezTo>
                    <a:cubicBezTo>
                      <a:pt x="0" y="486"/>
                      <a:pt x="247" y="917"/>
                      <a:pt x="576" y="1452"/>
                    </a:cubicBezTo>
                    <a:cubicBezTo>
                      <a:pt x="823" y="1884"/>
                      <a:pt x="1029" y="2214"/>
                      <a:pt x="1358" y="2214"/>
                    </a:cubicBezTo>
                    <a:cubicBezTo>
                      <a:pt x="678" y="1657"/>
                      <a:pt x="514" y="1350"/>
                      <a:pt x="2058" y="527"/>
                    </a:cubicBezTo>
                    <a:cubicBezTo>
                      <a:pt x="1841" y="187"/>
                      <a:pt x="1481" y="0"/>
                      <a:pt x="111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8" name="Google Shape;5158;p49">
                <a:extLst>
                  <a:ext uri="{FF2B5EF4-FFF2-40B4-BE49-F238E27FC236}">
                    <a16:creationId xmlns:a16="http://schemas.microsoft.com/office/drawing/2014/main" id="{9AB28FA2-0A00-456E-B9C1-8D6E22340803}"/>
                  </a:ext>
                </a:extLst>
              </p:cNvPr>
              <p:cNvSpPr/>
              <p:nvPr/>
            </p:nvSpPr>
            <p:spPr>
              <a:xfrm>
                <a:off x="6771511" y="2039947"/>
                <a:ext cx="54630" cy="49799"/>
              </a:xfrm>
              <a:custGeom>
                <a:avLst/>
                <a:gdLst/>
                <a:ahLst/>
                <a:cxnLst/>
                <a:rect l="l" t="t" r="r" b="b"/>
                <a:pathLst>
                  <a:path w="2533" h="2309" extrusionOk="0">
                    <a:moveTo>
                      <a:pt x="1173" y="1"/>
                    </a:moveTo>
                    <a:cubicBezTo>
                      <a:pt x="962" y="1"/>
                      <a:pt x="749" y="58"/>
                      <a:pt x="557" y="178"/>
                    </a:cubicBezTo>
                    <a:cubicBezTo>
                      <a:pt x="1" y="529"/>
                      <a:pt x="269" y="981"/>
                      <a:pt x="618" y="1536"/>
                    </a:cubicBezTo>
                    <a:cubicBezTo>
                      <a:pt x="884" y="1958"/>
                      <a:pt x="1114" y="2309"/>
                      <a:pt x="1453" y="2309"/>
                    </a:cubicBezTo>
                    <a:cubicBezTo>
                      <a:pt x="1560" y="2309"/>
                      <a:pt x="1678" y="2273"/>
                      <a:pt x="1811" y="2194"/>
                    </a:cubicBezTo>
                    <a:cubicBezTo>
                      <a:pt x="2368" y="1845"/>
                      <a:pt x="2532" y="1124"/>
                      <a:pt x="2182" y="570"/>
                    </a:cubicBezTo>
                    <a:cubicBezTo>
                      <a:pt x="1966" y="205"/>
                      <a:pt x="1574" y="1"/>
                      <a:pt x="117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9" name="Google Shape;5159;p49">
                <a:extLst>
                  <a:ext uri="{FF2B5EF4-FFF2-40B4-BE49-F238E27FC236}">
                    <a16:creationId xmlns:a16="http://schemas.microsoft.com/office/drawing/2014/main" id="{459F6EBD-1916-9964-BFBA-32DC3EDA20C1}"/>
                  </a:ext>
                </a:extLst>
              </p:cNvPr>
              <p:cNvSpPr/>
              <p:nvPr/>
            </p:nvSpPr>
            <p:spPr>
              <a:xfrm>
                <a:off x="6768858" y="2037466"/>
                <a:ext cx="51956" cy="47492"/>
              </a:xfrm>
              <a:custGeom>
                <a:avLst/>
                <a:gdLst/>
                <a:ahLst/>
                <a:cxnLst/>
                <a:rect l="l" t="t" r="r" b="b"/>
                <a:pathLst>
                  <a:path w="2409" h="2202" extrusionOk="0">
                    <a:moveTo>
                      <a:pt x="1112" y="0"/>
                    </a:moveTo>
                    <a:cubicBezTo>
                      <a:pt x="908" y="0"/>
                      <a:pt x="702" y="55"/>
                      <a:pt x="516" y="170"/>
                    </a:cubicBezTo>
                    <a:cubicBezTo>
                      <a:pt x="0" y="499"/>
                      <a:pt x="247" y="932"/>
                      <a:pt x="577" y="1466"/>
                    </a:cubicBezTo>
                    <a:cubicBezTo>
                      <a:pt x="824" y="1869"/>
                      <a:pt x="1048" y="2201"/>
                      <a:pt x="1364" y="2201"/>
                    </a:cubicBezTo>
                    <a:cubicBezTo>
                      <a:pt x="1467" y="2201"/>
                      <a:pt x="1581" y="2165"/>
                      <a:pt x="1709" y="2084"/>
                    </a:cubicBezTo>
                    <a:cubicBezTo>
                      <a:pt x="2244" y="1754"/>
                      <a:pt x="2408" y="1055"/>
                      <a:pt x="2079" y="540"/>
                    </a:cubicBezTo>
                    <a:cubicBezTo>
                      <a:pt x="1865" y="191"/>
                      <a:pt x="1493" y="0"/>
                      <a:pt x="111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0" name="Google Shape;5160;p49">
                <a:extLst>
                  <a:ext uri="{FF2B5EF4-FFF2-40B4-BE49-F238E27FC236}">
                    <a16:creationId xmlns:a16="http://schemas.microsoft.com/office/drawing/2014/main" id="{29B4060C-233F-9C21-76EF-F4A7411F3024}"/>
                  </a:ext>
                </a:extLst>
              </p:cNvPr>
              <p:cNvSpPr/>
              <p:nvPr/>
            </p:nvSpPr>
            <p:spPr>
              <a:xfrm>
                <a:off x="6768858" y="2037423"/>
                <a:ext cx="43955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2038" h="2189" extrusionOk="0">
                    <a:moveTo>
                      <a:pt x="1101" y="0"/>
                    </a:moveTo>
                    <a:cubicBezTo>
                      <a:pt x="900" y="0"/>
                      <a:pt x="698" y="55"/>
                      <a:pt x="516" y="172"/>
                    </a:cubicBezTo>
                    <a:cubicBezTo>
                      <a:pt x="0" y="501"/>
                      <a:pt x="247" y="934"/>
                      <a:pt x="577" y="1468"/>
                    </a:cubicBezTo>
                    <a:cubicBezTo>
                      <a:pt x="816" y="1867"/>
                      <a:pt x="1055" y="2189"/>
                      <a:pt x="1369" y="2189"/>
                    </a:cubicBezTo>
                    <a:cubicBezTo>
                      <a:pt x="1379" y="2189"/>
                      <a:pt x="1389" y="2188"/>
                      <a:pt x="1399" y="2188"/>
                    </a:cubicBezTo>
                    <a:cubicBezTo>
                      <a:pt x="700" y="1653"/>
                      <a:pt x="535" y="1365"/>
                      <a:pt x="2038" y="501"/>
                    </a:cubicBezTo>
                    <a:cubicBezTo>
                      <a:pt x="1825" y="182"/>
                      <a:pt x="1467" y="0"/>
                      <a:pt x="110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1" name="Google Shape;5161;p49">
                <a:extLst>
                  <a:ext uri="{FF2B5EF4-FFF2-40B4-BE49-F238E27FC236}">
                    <a16:creationId xmlns:a16="http://schemas.microsoft.com/office/drawing/2014/main" id="{C1BF51FA-9371-1DD2-7E5B-C216FBB5FEFE}"/>
                  </a:ext>
                </a:extLst>
              </p:cNvPr>
              <p:cNvSpPr/>
              <p:nvPr/>
            </p:nvSpPr>
            <p:spPr>
              <a:xfrm>
                <a:off x="6657936" y="2095418"/>
                <a:ext cx="54609" cy="49799"/>
              </a:xfrm>
              <a:custGeom>
                <a:avLst/>
                <a:gdLst/>
                <a:ahLst/>
                <a:cxnLst/>
                <a:rect l="l" t="t" r="r" b="b"/>
                <a:pathLst>
                  <a:path w="2532" h="2309" extrusionOk="0">
                    <a:moveTo>
                      <a:pt x="1169" y="0"/>
                    </a:moveTo>
                    <a:cubicBezTo>
                      <a:pt x="960" y="0"/>
                      <a:pt x="748" y="57"/>
                      <a:pt x="557" y="178"/>
                    </a:cubicBezTo>
                    <a:cubicBezTo>
                      <a:pt x="0" y="527"/>
                      <a:pt x="269" y="980"/>
                      <a:pt x="618" y="1536"/>
                    </a:cubicBezTo>
                    <a:cubicBezTo>
                      <a:pt x="868" y="1958"/>
                      <a:pt x="1106" y="2309"/>
                      <a:pt x="1450" y="2309"/>
                    </a:cubicBezTo>
                    <a:cubicBezTo>
                      <a:pt x="1558" y="2309"/>
                      <a:pt x="1678" y="2274"/>
                      <a:pt x="1811" y="2194"/>
                    </a:cubicBezTo>
                    <a:cubicBezTo>
                      <a:pt x="2346" y="1844"/>
                      <a:pt x="2532" y="1103"/>
                      <a:pt x="2181" y="568"/>
                    </a:cubicBezTo>
                    <a:cubicBezTo>
                      <a:pt x="1953" y="205"/>
                      <a:pt x="1565" y="0"/>
                      <a:pt x="116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2" name="Google Shape;5162;p49">
                <a:extLst>
                  <a:ext uri="{FF2B5EF4-FFF2-40B4-BE49-F238E27FC236}">
                    <a16:creationId xmlns:a16="http://schemas.microsoft.com/office/drawing/2014/main" id="{4E5AAAD2-C2BA-D04C-5EA9-E531C19D7429}"/>
                  </a:ext>
                </a:extLst>
              </p:cNvPr>
              <p:cNvSpPr/>
              <p:nvPr/>
            </p:nvSpPr>
            <p:spPr>
              <a:xfrm>
                <a:off x="6654852" y="2092916"/>
                <a:ext cx="52366" cy="47470"/>
              </a:xfrm>
              <a:custGeom>
                <a:avLst/>
                <a:gdLst/>
                <a:ahLst/>
                <a:cxnLst/>
                <a:rect l="l" t="t" r="r" b="b"/>
                <a:pathLst>
                  <a:path w="2428" h="2201" extrusionOk="0">
                    <a:moveTo>
                      <a:pt x="1137" y="1"/>
                    </a:moveTo>
                    <a:cubicBezTo>
                      <a:pt x="931" y="1"/>
                      <a:pt x="723" y="55"/>
                      <a:pt x="535" y="171"/>
                    </a:cubicBezTo>
                    <a:cubicBezTo>
                      <a:pt x="0" y="500"/>
                      <a:pt x="267" y="931"/>
                      <a:pt x="596" y="1466"/>
                    </a:cubicBezTo>
                    <a:cubicBezTo>
                      <a:pt x="844" y="1869"/>
                      <a:pt x="1057" y="2201"/>
                      <a:pt x="1375" y="2201"/>
                    </a:cubicBezTo>
                    <a:cubicBezTo>
                      <a:pt x="1480" y="2201"/>
                      <a:pt x="1596" y="2165"/>
                      <a:pt x="1728" y="2083"/>
                    </a:cubicBezTo>
                    <a:cubicBezTo>
                      <a:pt x="2263" y="1754"/>
                      <a:pt x="2428" y="1055"/>
                      <a:pt x="2099" y="520"/>
                    </a:cubicBezTo>
                    <a:cubicBezTo>
                      <a:pt x="1885" y="187"/>
                      <a:pt x="1516" y="1"/>
                      <a:pt x="113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3" name="Google Shape;5163;p49">
                <a:extLst>
                  <a:ext uri="{FF2B5EF4-FFF2-40B4-BE49-F238E27FC236}">
                    <a16:creationId xmlns:a16="http://schemas.microsoft.com/office/drawing/2014/main" id="{9BA9AE2A-1279-12D8-DB33-1E610AF2A8F5}"/>
                  </a:ext>
                </a:extLst>
              </p:cNvPr>
              <p:cNvSpPr/>
              <p:nvPr/>
            </p:nvSpPr>
            <p:spPr>
              <a:xfrm>
                <a:off x="6654852" y="2092873"/>
                <a:ext cx="44386" cy="47233"/>
              </a:xfrm>
              <a:custGeom>
                <a:avLst/>
                <a:gdLst/>
                <a:ahLst/>
                <a:cxnLst/>
                <a:rect l="l" t="t" r="r" b="b"/>
                <a:pathLst>
                  <a:path w="2058" h="2190" extrusionOk="0">
                    <a:moveTo>
                      <a:pt x="1121" y="1"/>
                    </a:moveTo>
                    <a:cubicBezTo>
                      <a:pt x="921" y="1"/>
                      <a:pt x="719" y="55"/>
                      <a:pt x="535" y="173"/>
                    </a:cubicBezTo>
                    <a:cubicBezTo>
                      <a:pt x="0" y="502"/>
                      <a:pt x="267" y="933"/>
                      <a:pt x="596" y="1468"/>
                    </a:cubicBezTo>
                    <a:cubicBezTo>
                      <a:pt x="836" y="1868"/>
                      <a:pt x="1057" y="2190"/>
                      <a:pt x="1371" y="2190"/>
                    </a:cubicBezTo>
                    <a:cubicBezTo>
                      <a:pt x="1380" y="2190"/>
                      <a:pt x="1390" y="2190"/>
                      <a:pt x="1399" y="2189"/>
                    </a:cubicBezTo>
                    <a:cubicBezTo>
                      <a:pt x="700" y="1654"/>
                      <a:pt x="535" y="1366"/>
                      <a:pt x="2057" y="481"/>
                    </a:cubicBezTo>
                    <a:cubicBezTo>
                      <a:pt x="1832" y="177"/>
                      <a:pt x="1480" y="1"/>
                      <a:pt x="112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4" name="Google Shape;5164;p49">
                <a:extLst>
                  <a:ext uri="{FF2B5EF4-FFF2-40B4-BE49-F238E27FC236}">
                    <a16:creationId xmlns:a16="http://schemas.microsoft.com/office/drawing/2014/main" id="{2975AB9D-621B-FBDC-B387-3BDB5FCB3007}"/>
                  </a:ext>
                </a:extLst>
              </p:cNvPr>
              <p:cNvSpPr/>
              <p:nvPr/>
            </p:nvSpPr>
            <p:spPr>
              <a:xfrm>
                <a:off x="6527949" y="2160509"/>
                <a:ext cx="54587" cy="49735"/>
              </a:xfrm>
              <a:custGeom>
                <a:avLst/>
                <a:gdLst/>
                <a:ahLst/>
                <a:cxnLst/>
                <a:rect l="l" t="t" r="r" b="b"/>
                <a:pathLst>
                  <a:path w="2531" h="2306" extrusionOk="0">
                    <a:moveTo>
                      <a:pt x="1190" y="1"/>
                    </a:moveTo>
                    <a:cubicBezTo>
                      <a:pt x="973" y="1"/>
                      <a:pt x="753" y="60"/>
                      <a:pt x="555" y="184"/>
                    </a:cubicBezTo>
                    <a:cubicBezTo>
                      <a:pt x="1" y="534"/>
                      <a:pt x="267" y="987"/>
                      <a:pt x="618" y="1541"/>
                    </a:cubicBezTo>
                    <a:cubicBezTo>
                      <a:pt x="879" y="1959"/>
                      <a:pt x="1107" y="2306"/>
                      <a:pt x="1439" y="2306"/>
                    </a:cubicBezTo>
                    <a:cubicBezTo>
                      <a:pt x="1550" y="2306"/>
                      <a:pt x="1672" y="2267"/>
                      <a:pt x="1811" y="2180"/>
                    </a:cubicBezTo>
                    <a:cubicBezTo>
                      <a:pt x="2366" y="1851"/>
                      <a:pt x="2530" y="1110"/>
                      <a:pt x="2181" y="554"/>
                    </a:cubicBezTo>
                    <a:cubicBezTo>
                      <a:pt x="1969" y="196"/>
                      <a:pt x="1585" y="1"/>
                      <a:pt x="119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5" name="Google Shape;5165;p49">
                <a:extLst>
                  <a:ext uri="{FF2B5EF4-FFF2-40B4-BE49-F238E27FC236}">
                    <a16:creationId xmlns:a16="http://schemas.microsoft.com/office/drawing/2014/main" id="{B7A936DB-96B4-5341-5E7F-0A1CD80F99DC}"/>
                  </a:ext>
                </a:extLst>
              </p:cNvPr>
              <p:cNvSpPr/>
              <p:nvPr/>
            </p:nvSpPr>
            <p:spPr>
              <a:xfrm>
                <a:off x="6525296" y="2158115"/>
                <a:ext cx="51913" cy="47470"/>
              </a:xfrm>
              <a:custGeom>
                <a:avLst/>
                <a:gdLst/>
                <a:ahLst/>
                <a:cxnLst/>
                <a:rect l="l" t="t" r="r" b="b"/>
                <a:pathLst>
                  <a:path w="2407" h="2201" extrusionOk="0">
                    <a:moveTo>
                      <a:pt x="1115" y="1"/>
                    </a:moveTo>
                    <a:cubicBezTo>
                      <a:pt x="910" y="1"/>
                      <a:pt x="702" y="56"/>
                      <a:pt x="514" y="171"/>
                    </a:cubicBezTo>
                    <a:cubicBezTo>
                      <a:pt x="0" y="500"/>
                      <a:pt x="247" y="933"/>
                      <a:pt x="576" y="1468"/>
                    </a:cubicBezTo>
                    <a:cubicBezTo>
                      <a:pt x="826" y="1857"/>
                      <a:pt x="1051" y="2200"/>
                      <a:pt x="1370" y="2200"/>
                    </a:cubicBezTo>
                    <a:cubicBezTo>
                      <a:pt x="1471" y="2200"/>
                      <a:pt x="1582" y="2165"/>
                      <a:pt x="1707" y="2085"/>
                    </a:cubicBezTo>
                    <a:cubicBezTo>
                      <a:pt x="2242" y="1756"/>
                      <a:pt x="2406" y="1057"/>
                      <a:pt x="2077" y="522"/>
                    </a:cubicBezTo>
                    <a:cubicBezTo>
                      <a:pt x="1864" y="188"/>
                      <a:pt x="1494" y="1"/>
                      <a:pt x="11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6" name="Google Shape;5166;p49">
                <a:extLst>
                  <a:ext uri="{FF2B5EF4-FFF2-40B4-BE49-F238E27FC236}">
                    <a16:creationId xmlns:a16="http://schemas.microsoft.com/office/drawing/2014/main" id="{6BEC9669-AE75-3D48-DC84-8EEC25E5E5B3}"/>
                  </a:ext>
                </a:extLst>
              </p:cNvPr>
              <p:cNvSpPr/>
              <p:nvPr/>
            </p:nvSpPr>
            <p:spPr>
              <a:xfrm>
                <a:off x="6525296" y="2157985"/>
                <a:ext cx="43911" cy="47341"/>
              </a:xfrm>
              <a:custGeom>
                <a:avLst/>
                <a:gdLst/>
                <a:ahLst/>
                <a:cxnLst/>
                <a:rect l="l" t="t" r="r" b="b"/>
                <a:pathLst>
                  <a:path w="2036" h="2195" extrusionOk="0">
                    <a:moveTo>
                      <a:pt x="1118" y="0"/>
                    </a:moveTo>
                    <a:cubicBezTo>
                      <a:pt x="911" y="0"/>
                      <a:pt x="702" y="57"/>
                      <a:pt x="514" y="177"/>
                    </a:cubicBezTo>
                    <a:cubicBezTo>
                      <a:pt x="0" y="506"/>
                      <a:pt x="247" y="939"/>
                      <a:pt x="576" y="1474"/>
                    </a:cubicBezTo>
                    <a:cubicBezTo>
                      <a:pt x="815" y="1873"/>
                      <a:pt x="1055" y="2194"/>
                      <a:pt x="1369" y="2194"/>
                    </a:cubicBezTo>
                    <a:cubicBezTo>
                      <a:pt x="1379" y="2194"/>
                      <a:pt x="1389" y="2194"/>
                      <a:pt x="1399" y="2193"/>
                    </a:cubicBezTo>
                    <a:cubicBezTo>
                      <a:pt x="700" y="1658"/>
                      <a:pt x="535" y="1351"/>
                      <a:pt x="2036" y="487"/>
                    </a:cubicBezTo>
                    <a:cubicBezTo>
                      <a:pt x="1827" y="173"/>
                      <a:pt x="1477" y="0"/>
                      <a:pt x="111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7" name="Google Shape;5167;p49">
                <a:extLst>
                  <a:ext uri="{FF2B5EF4-FFF2-40B4-BE49-F238E27FC236}">
                    <a16:creationId xmlns:a16="http://schemas.microsoft.com/office/drawing/2014/main" id="{24C04CF5-B8AC-957E-D2E9-B7789A571CA9}"/>
                  </a:ext>
                </a:extLst>
              </p:cNvPr>
              <p:cNvSpPr/>
              <p:nvPr/>
            </p:nvSpPr>
            <p:spPr>
              <a:xfrm>
                <a:off x="6881138" y="1988249"/>
                <a:ext cx="54566" cy="49605"/>
              </a:xfrm>
              <a:custGeom>
                <a:avLst/>
                <a:gdLst/>
                <a:ahLst/>
                <a:cxnLst/>
                <a:rect l="l" t="t" r="r" b="b"/>
                <a:pathLst>
                  <a:path w="2530" h="2300" extrusionOk="0">
                    <a:moveTo>
                      <a:pt x="1168" y="0"/>
                    </a:moveTo>
                    <a:cubicBezTo>
                      <a:pt x="959" y="0"/>
                      <a:pt x="747" y="55"/>
                      <a:pt x="555" y="169"/>
                    </a:cubicBezTo>
                    <a:cubicBezTo>
                      <a:pt x="0" y="518"/>
                      <a:pt x="267" y="970"/>
                      <a:pt x="617" y="1527"/>
                    </a:cubicBezTo>
                    <a:cubicBezTo>
                      <a:pt x="867" y="1948"/>
                      <a:pt x="1094" y="2299"/>
                      <a:pt x="1431" y="2299"/>
                    </a:cubicBezTo>
                    <a:cubicBezTo>
                      <a:pt x="1538" y="2299"/>
                      <a:pt x="1656" y="2264"/>
                      <a:pt x="1789" y="2185"/>
                    </a:cubicBezTo>
                    <a:cubicBezTo>
                      <a:pt x="2345" y="1834"/>
                      <a:pt x="2530" y="1115"/>
                      <a:pt x="2181" y="559"/>
                    </a:cubicBezTo>
                    <a:cubicBezTo>
                      <a:pt x="1951" y="196"/>
                      <a:pt x="1564" y="0"/>
                      <a:pt x="11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8" name="Google Shape;5168;p49">
                <a:extLst>
                  <a:ext uri="{FF2B5EF4-FFF2-40B4-BE49-F238E27FC236}">
                    <a16:creationId xmlns:a16="http://schemas.microsoft.com/office/drawing/2014/main" id="{EA157D2C-0B69-A396-5D93-C58237B1A1CC}"/>
                  </a:ext>
                </a:extLst>
              </p:cNvPr>
              <p:cNvSpPr/>
              <p:nvPr/>
            </p:nvSpPr>
            <p:spPr>
              <a:xfrm>
                <a:off x="6878011" y="1985575"/>
                <a:ext cx="52366" cy="47449"/>
              </a:xfrm>
              <a:custGeom>
                <a:avLst/>
                <a:gdLst/>
                <a:ahLst/>
                <a:cxnLst/>
                <a:rect l="l" t="t" r="r" b="b"/>
                <a:pathLst>
                  <a:path w="2428" h="2200" extrusionOk="0">
                    <a:moveTo>
                      <a:pt x="1132" y="0"/>
                    </a:moveTo>
                    <a:cubicBezTo>
                      <a:pt x="928" y="0"/>
                      <a:pt x="722" y="55"/>
                      <a:pt x="535" y="169"/>
                    </a:cubicBezTo>
                    <a:cubicBezTo>
                      <a:pt x="0" y="499"/>
                      <a:pt x="269" y="930"/>
                      <a:pt x="598" y="1465"/>
                    </a:cubicBezTo>
                    <a:cubicBezTo>
                      <a:pt x="845" y="1867"/>
                      <a:pt x="1057" y="2200"/>
                      <a:pt x="1375" y="2200"/>
                    </a:cubicBezTo>
                    <a:cubicBezTo>
                      <a:pt x="1480" y="2200"/>
                      <a:pt x="1596" y="2163"/>
                      <a:pt x="1728" y="2082"/>
                    </a:cubicBezTo>
                    <a:cubicBezTo>
                      <a:pt x="2263" y="1753"/>
                      <a:pt x="2428" y="1053"/>
                      <a:pt x="2099" y="540"/>
                    </a:cubicBezTo>
                    <a:cubicBezTo>
                      <a:pt x="1884" y="191"/>
                      <a:pt x="1513" y="0"/>
                      <a:pt x="113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9" name="Google Shape;5169;p49">
                <a:extLst>
                  <a:ext uri="{FF2B5EF4-FFF2-40B4-BE49-F238E27FC236}">
                    <a16:creationId xmlns:a16="http://schemas.microsoft.com/office/drawing/2014/main" id="{46C70832-A65F-F62D-1197-F68BD890153D}"/>
                  </a:ext>
                </a:extLst>
              </p:cNvPr>
              <p:cNvSpPr/>
              <p:nvPr/>
            </p:nvSpPr>
            <p:spPr>
              <a:xfrm>
                <a:off x="6878011" y="1985532"/>
                <a:ext cx="44386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2058" h="2189" extrusionOk="0">
                    <a:moveTo>
                      <a:pt x="1116" y="0"/>
                    </a:moveTo>
                    <a:cubicBezTo>
                      <a:pt x="918" y="0"/>
                      <a:pt x="718" y="55"/>
                      <a:pt x="535" y="171"/>
                    </a:cubicBezTo>
                    <a:cubicBezTo>
                      <a:pt x="0" y="501"/>
                      <a:pt x="269" y="932"/>
                      <a:pt x="598" y="1467"/>
                    </a:cubicBezTo>
                    <a:cubicBezTo>
                      <a:pt x="837" y="1866"/>
                      <a:pt x="1057" y="2188"/>
                      <a:pt x="1371" y="2188"/>
                    </a:cubicBezTo>
                    <a:cubicBezTo>
                      <a:pt x="1380" y="2188"/>
                      <a:pt x="1390" y="2188"/>
                      <a:pt x="1399" y="2188"/>
                    </a:cubicBezTo>
                    <a:cubicBezTo>
                      <a:pt x="700" y="1672"/>
                      <a:pt x="535" y="1365"/>
                      <a:pt x="2057" y="501"/>
                    </a:cubicBezTo>
                    <a:cubicBezTo>
                      <a:pt x="1832" y="182"/>
                      <a:pt x="1478" y="0"/>
                      <a:pt x="111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0" name="Google Shape;5170;p49">
                <a:extLst>
                  <a:ext uri="{FF2B5EF4-FFF2-40B4-BE49-F238E27FC236}">
                    <a16:creationId xmlns:a16="http://schemas.microsoft.com/office/drawing/2014/main" id="{52EF7DA5-CD08-1FB6-C2E3-5C46EA94B401}"/>
                  </a:ext>
                </a:extLst>
              </p:cNvPr>
              <p:cNvSpPr/>
              <p:nvPr/>
            </p:nvSpPr>
            <p:spPr>
              <a:xfrm>
                <a:off x="6258614" y="2310489"/>
                <a:ext cx="54609" cy="49735"/>
              </a:xfrm>
              <a:custGeom>
                <a:avLst/>
                <a:gdLst/>
                <a:ahLst/>
                <a:cxnLst/>
                <a:rect l="l" t="t" r="r" b="b"/>
                <a:pathLst>
                  <a:path w="2532" h="2306" extrusionOk="0">
                    <a:moveTo>
                      <a:pt x="1171" y="0"/>
                    </a:moveTo>
                    <a:cubicBezTo>
                      <a:pt x="953" y="0"/>
                      <a:pt x="733" y="59"/>
                      <a:pt x="535" y="183"/>
                    </a:cubicBezTo>
                    <a:cubicBezTo>
                      <a:pt x="0" y="534"/>
                      <a:pt x="269" y="986"/>
                      <a:pt x="618" y="1541"/>
                    </a:cubicBezTo>
                    <a:cubicBezTo>
                      <a:pt x="881" y="1958"/>
                      <a:pt x="1108" y="2305"/>
                      <a:pt x="1440" y="2305"/>
                    </a:cubicBezTo>
                    <a:cubicBezTo>
                      <a:pt x="1550" y="2305"/>
                      <a:pt x="1672" y="2267"/>
                      <a:pt x="1811" y="2179"/>
                    </a:cubicBezTo>
                    <a:cubicBezTo>
                      <a:pt x="2367" y="1829"/>
                      <a:pt x="2532" y="1088"/>
                      <a:pt x="2181" y="553"/>
                    </a:cubicBezTo>
                    <a:cubicBezTo>
                      <a:pt x="1956" y="196"/>
                      <a:pt x="1568" y="0"/>
                      <a:pt x="117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1" name="Google Shape;5171;p49">
                <a:extLst>
                  <a:ext uri="{FF2B5EF4-FFF2-40B4-BE49-F238E27FC236}">
                    <a16:creationId xmlns:a16="http://schemas.microsoft.com/office/drawing/2014/main" id="{C5D41695-DE38-C413-862C-3B28DA97154C}"/>
                  </a:ext>
                </a:extLst>
              </p:cNvPr>
              <p:cNvSpPr/>
              <p:nvPr/>
            </p:nvSpPr>
            <p:spPr>
              <a:xfrm>
                <a:off x="6255530" y="2307987"/>
                <a:ext cx="51913" cy="47556"/>
              </a:xfrm>
              <a:custGeom>
                <a:avLst/>
                <a:gdLst/>
                <a:ahLst/>
                <a:cxnLst/>
                <a:rect l="l" t="t" r="r" b="b"/>
                <a:pathLst>
                  <a:path w="2407" h="2205" extrusionOk="0">
                    <a:moveTo>
                      <a:pt x="1128" y="1"/>
                    </a:moveTo>
                    <a:cubicBezTo>
                      <a:pt x="919" y="1"/>
                      <a:pt x="706" y="58"/>
                      <a:pt x="514" y="176"/>
                    </a:cubicBezTo>
                    <a:cubicBezTo>
                      <a:pt x="0" y="505"/>
                      <a:pt x="247" y="938"/>
                      <a:pt x="596" y="1473"/>
                    </a:cubicBezTo>
                    <a:cubicBezTo>
                      <a:pt x="845" y="1862"/>
                      <a:pt x="1071" y="2204"/>
                      <a:pt x="1390" y="2204"/>
                    </a:cubicBezTo>
                    <a:cubicBezTo>
                      <a:pt x="1492" y="2204"/>
                      <a:pt x="1604" y="2169"/>
                      <a:pt x="1728" y="2090"/>
                    </a:cubicBezTo>
                    <a:cubicBezTo>
                      <a:pt x="2263" y="1739"/>
                      <a:pt x="2406" y="1040"/>
                      <a:pt x="2077" y="526"/>
                    </a:cubicBezTo>
                    <a:cubicBezTo>
                      <a:pt x="1866" y="183"/>
                      <a:pt x="1503" y="1"/>
                      <a:pt x="11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2" name="Google Shape;5172;p49">
                <a:extLst>
                  <a:ext uri="{FF2B5EF4-FFF2-40B4-BE49-F238E27FC236}">
                    <a16:creationId xmlns:a16="http://schemas.microsoft.com/office/drawing/2014/main" id="{52B73DF7-0CAD-5EF6-754F-CDAD330F7F9F}"/>
                  </a:ext>
                </a:extLst>
              </p:cNvPr>
              <p:cNvSpPr/>
              <p:nvPr/>
            </p:nvSpPr>
            <p:spPr>
              <a:xfrm>
                <a:off x="6255530" y="2307944"/>
                <a:ext cx="43933" cy="47341"/>
              </a:xfrm>
              <a:custGeom>
                <a:avLst/>
                <a:gdLst/>
                <a:ahLst/>
                <a:cxnLst/>
                <a:rect l="l" t="t" r="r" b="b"/>
                <a:pathLst>
                  <a:path w="2037" h="2195" extrusionOk="0">
                    <a:moveTo>
                      <a:pt x="1118" y="1"/>
                    </a:moveTo>
                    <a:cubicBezTo>
                      <a:pt x="911" y="1"/>
                      <a:pt x="702" y="58"/>
                      <a:pt x="514" y="178"/>
                    </a:cubicBezTo>
                    <a:cubicBezTo>
                      <a:pt x="0" y="507"/>
                      <a:pt x="247" y="940"/>
                      <a:pt x="596" y="1475"/>
                    </a:cubicBezTo>
                    <a:cubicBezTo>
                      <a:pt x="835" y="1873"/>
                      <a:pt x="1074" y="2195"/>
                      <a:pt x="1389" y="2195"/>
                    </a:cubicBezTo>
                    <a:cubicBezTo>
                      <a:pt x="1399" y="2195"/>
                      <a:pt x="1409" y="2194"/>
                      <a:pt x="1419" y="2194"/>
                    </a:cubicBezTo>
                    <a:cubicBezTo>
                      <a:pt x="700" y="1659"/>
                      <a:pt x="535" y="1371"/>
                      <a:pt x="2036" y="487"/>
                    </a:cubicBezTo>
                    <a:cubicBezTo>
                      <a:pt x="1827" y="173"/>
                      <a:pt x="1477" y="1"/>
                      <a:pt x="111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3" name="Google Shape;5173;p49">
                <a:extLst>
                  <a:ext uri="{FF2B5EF4-FFF2-40B4-BE49-F238E27FC236}">
                    <a16:creationId xmlns:a16="http://schemas.microsoft.com/office/drawing/2014/main" id="{76778318-0348-F03F-6938-91F464C93CAD}"/>
                  </a:ext>
                </a:extLst>
              </p:cNvPr>
              <p:cNvSpPr/>
              <p:nvPr/>
            </p:nvSpPr>
            <p:spPr>
              <a:xfrm>
                <a:off x="6145492" y="2366824"/>
                <a:ext cx="54156" cy="49735"/>
              </a:xfrm>
              <a:custGeom>
                <a:avLst/>
                <a:gdLst/>
                <a:ahLst/>
                <a:cxnLst/>
                <a:rect l="l" t="t" r="r" b="b"/>
                <a:pathLst>
                  <a:path w="2511" h="2306" extrusionOk="0">
                    <a:moveTo>
                      <a:pt x="1165" y="0"/>
                    </a:moveTo>
                    <a:cubicBezTo>
                      <a:pt x="950" y="0"/>
                      <a:pt x="732" y="60"/>
                      <a:pt x="535" y="185"/>
                    </a:cubicBezTo>
                    <a:cubicBezTo>
                      <a:pt x="0" y="533"/>
                      <a:pt x="267" y="986"/>
                      <a:pt x="617" y="1542"/>
                    </a:cubicBezTo>
                    <a:cubicBezTo>
                      <a:pt x="879" y="1958"/>
                      <a:pt x="1106" y="2306"/>
                      <a:pt x="1438" y="2306"/>
                    </a:cubicBezTo>
                    <a:cubicBezTo>
                      <a:pt x="1549" y="2306"/>
                      <a:pt x="1672" y="2267"/>
                      <a:pt x="1811" y="2179"/>
                    </a:cubicBezTo>
                    <a:cubicBezTo>
                      <a:pt x="2365" y="1830"/>
                      <a:pt x="2510" y="1110"/>
                      <a:pt x="2160" y="555"/>
                    </a:cubicBezTo>
                    <a:cubicBezTo>
                      <a:pt x="1935" y="196"/>
                      <a:pt x="1555" y="0"/>
                      <a:pt x="116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4" name="Google Shape;5174;p49">
                <a:extLst>
                  <a:ext uri="{FF2B5EF4-FFF2-40B4-BE49-F238E27FC236}">
                    <a16:creationId xmlns:a16="http://schemas.microsoft.com/office/drawing/2014/main" id="{AB2BCA1D-59F8-98DC-60BB-2BDF094A7E8E}"/>
                  </a:ext>
                </a:extLst>
              </p:cNvPr>
              <p:cNvSpPr/>
              <p:nvPr/>
            </p:nvSpPr>
            <p:spPr>
              <a:xfrm>
                <a:off x="6142365" y="2364343"/>
                <a:ext cx="51956" cy="47599"/>
              </a:xfrm>
              <a:custGeom>
                <a:avLst/>
                <a:gdLst/>
                <a:ahLst/>
                <a:cxnLst/>
                <a:rect l="l" t="t" r="r" b="b"/>
                <a:pathLst>
                  <a:path w="2409" h="2207" extrusionOk="0">
                    <a:moveTo>
                      <a:pt x="1131" y="1"/>
                    </a:moveTo>
                    <a:cubicBezTo>
                      <a:pt x="921" y="1"/>
                      <a:pt x="708" y="58"/>
                      <a:pt x="516" y="176"/>
                    </a:cubicBezTo>
                    <a:cubicBezTo>
                      <a:pt x="0" y="505"/>
                      <a:pt x="247" y="958"/>
                      <a:pt x="598" y="1471"/>
                    </a:cubicBezTo>
                    <a:cubicBezTo>
                      <a:pt x="846" y="1874"/>
                      <a:pt x="1070" y="2206"/>
                      <a:pt x="1384" y="2206"/>
                    </a:cubicBezTo>
                    <a:cubicBezTo>
                      <a:pt x="1488" y="2206"/>
                      <a:pt x="1601" y="2170"/>
                      <a:pt x="1729" y="2089"/>
                    </a:cubicBezTo>
                    <a:cubicBezTo>
                      <a:pt x="2263" y="1759"/>
                      <a:pt x="2408" y="1060"/>
                      <a:pt x="2079" y="525"/>
                    </a:cubicBezTo>
                    <a:cubicBezTo>
                      <a:pt x="1868" y="182"/>
                      <a:pt x="1506" y="1"/>
                      <a:pt x="113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5" name="Google Shape;5175;p49">
                <a:extLst>
                  <a:ext uri="{FF2B5EF4-FFF2-40B4-BE49-F238E27FC236}">
                    <a16:creationId xmlns:a16="http://schemas.microsoft.com/office/drawing/2014/main" id="{6512DD96-BA90-A72B-4C00-CCBC2071E10B}"/>
                  </a:ext>
                </a:extLst>
              </p:cNvPr>
              <p:cNvSpPr/>
              <p:nvPr/>
            </p:nvSpPr>
            <p:spPr>
              <a:xfrm>
                <a:off x="6142365" y="2364300"/>
                <a:ext cx="43955" cy="47362"/>
              </a:xfrm>
              <a:custGeom>
                <a:avLst/>
                <a:gdLst/>
                <a:ahLst/>
                <a:cxnLst/>
                <a:rect l="l" t="t" r="r" b="b"/>
                <a:pathLst>
                  <a:path w="2038" h="2196" extrusionOk="0">
                    <a:moveTo>
                      <a:pt x="1115" y="1"/>
                    </a:moveTo>
                    <a:cubicBezTo>
                      <a:pt x="911" y="1"/>
                      <a:pt x="703" y="58"/>
                      <a:pt x="516" y="178"/>
                    </a:cubicBezTo>
                    <a:cubicBezTo>
                      <a:pt x="0" y="507"/>
                      <a:pt x="247" y="960"/>
                      <a:pt x="598" y="1473"/>
                    </a:cubicBezTo>
                    <a:cubicBezTo>
                      <a:pt x="838" y="1873"/>
                      <a:pt x="1057" y="2195"/>
                      <a:pt x="1391" y="2195"/>
                    </a:cubicBezTo>
                    <a:cubicBezTo>
                      <a:pt x="1401" y="2195"/>
                      <a:pt x="1411" y="2195"/>
                      <a:pt x="1421" y="2194"/>
                    </a:cubicBezTo>
                    <a:cubicBezTo>
                      <a:pt x="700" y="1679"/>
                      <a:pt x="535" y="1371"/>
                      <a:pt x="2038" y="486"/>
                    </a:cubicBezTo>
                    <a:cubicBezTo>
                      <a:pt x="1816" y="173"/>
                      <a:pt x="1469" y="1"/>
                      <a:pt x="111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6" name="Google Shape;5176;p49">
                <a:extLst>
                  <a:ext uri="{FF2B5EF4-FFF2-40B4-BE49-F238E27FC236}">
                    <a16:creationId xmlns:a16="http://schemas.microsoft.com/office/drawing/2014/main" id="{3D1CF60C-CCDC-8F76-6D0C-A96B67924102}"/>
                  </a:ext>
                </a:extLst>
              </p:cNvPr>
              <p:cNvSpPr/>
              <p:nvPr/>
            </p:nvSpPr>
            <p:spPr>
              <a:xfrm>
                <a:off x="6015936" y="2433381"/>
                <a:ext cx="54566" cy="49735"/>
              </a:xfrm>
              <a:custGeom>
                <a:avLst/>
                <a:gdLst/>
                <a:ahLst/>
                <a:cxnLst/>
                <a:rect l="l" t="t" r="r" b="b"/>
                <a:pathLst>
                  <a:path w="2530" h="2306" extrusionOk="0">
                    <a:moveTo>
                      <a:pt x="1186" y="0"/>
                    </a:moveTo>
                    <a:cubicBezTo>
                      <a:pt x="971" y="0"/>
                      <a:pt x="753" y="60"/>
                      <a:pt x="555" y="184"/>
                    </a:cubicBezTo>
                    <a:cubicBezTo>
                      <a:pt x="0" y="533"/>
                      <a:pt x="267" y="986"/>
                      <a:pt x="617" y="1542"/>
                    </a:cubicBezTo>
                    <a:cubicBezTo>
                      <a:pt x="879" y="1958"/>
                      <a:pt x="1118" y="2305"/>
                      <a:pt x="1456" y="2305"/>
                    </a:cubicBezTo>
                    <a:cubicBezTo>
                      <a:pt x="1568" y="2305"/>
                      <a:pt x="1692" y="2267"/>
                      <a:pt x="1830" y="2179"/>
                    </a:cubicBezTo>
                    <a:cubicBezTo>
                      <a:pt x="2365" y="1830"/>
                      <a:pt x="2530" y="1109"/>
                      <a:pt x="2181" y="555"/>
                    </a:cubicBezTo>
                    <a:cubicBezTo>
                      <a:pt x="1955" y="196"/>
                      <a:pt x="1576" y="0"/>
                      <a:pt x="118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7" name="Google Shape;5177;p49">
                <a:extLst>
                  <a:ext uri="{FF2B5EF4-FFF2-40B4-BE49-F238E27FC236}">
                    <a16:creationId xmlns:a16="http://schemas.microsoft.com/office/drawing/2014/main" id="{F817E35D-8BD5-C93C-CCF1-34888DB200DE}"/>
                  </a:ext>
                </a:extLst>
              </p:cNvPr>
              <p:cNvSpPr/>
              <p:nvPr/>
            </p:nvSpPr>
            <p:spPr>
              <a:xfrm>
                <a:off x="6013262" y="2430901"/>
                <a:ext cx="51913" cy="47535"/>
              </a:xfrm>
              <a:custGeom>
                <a:avLst/>
                <a:gdLst/>
                <a:ahLst/>
                <a:cxnLst/>
                <a:rect l="l" t="t" r="r" b="b"/>
                <a:pathLst>
                  <a:path w="2407" h="2204" extrusionOk="0">
                    <a:moveTo>
                      <a:pt x="1130" y="0"/>
                    </a:moveTo>
                    <a:cubicBezTo>
                      <a:pt x="920" y="0"/>
                      <a:pt x="707" y="58"/>
                      <a:pt x="514" y="176"/>
                    </a:cubicBezTo>
                    <a:cubicBezTo>
                      <a:pt x="1" y="505"/>
                      <a:pt x="248" y="936"/>
                      <a:pt x="577" y="1471"/>
                    </a:cubicBezTo>
                    <a:cubicBezTo>
                      <a:pt x="841" y="1861"/>
                      <a:pt x="1059" y="2203"/>
                      <a:pt x="1382" y="2203"/>
                    </a:cubicBezTo>
                    <a:cubicBezTo>
                      <a:pt x="1485" y="2203"/>
                      <a:pt x="1599" y="2168"/>
                      <a:pt x="1729" y="2088"/>
                    </a:cubicBezTo>
                    <a:cubicBezTo>
                      <a:pt x="2264" y="1739"/>
                      <a:pt x="2407" y="1040"/>
                      <a:pt x="2078" y="525"/>
                    </a:cubicBezTo>
                    <a:cubicBezTo>
                      <a:pt x="1867" y="182"/>
                      <a:pt x="1504" y="0"/>
                      <a:pt x="113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8" name="Google Shape;5178;p49">
                <a:extLst>
                  <a:ext uri="{FF2B5EF4-FFF2-40B4-BE49-F238E27FC236}">
                    <a16:creationId xmlns:a16="http://schemas.microsoft.com/office/drawing/2014/main" id="{9E6BE90D-2F58-67E9-D1AC-F86618C539FA}"/>
                  </a:ext>
                </a:extLst>
              </p:cNvPr>
              <p:cNvSpPr/>
              <p:nvPr/>
            </p:nvSpPr>
            <p:spPr>
              <a:xfrm>
                <a:off x="6013262" y="2430857"/>
                <a:ext cx="43933" cy="47341"/>
              </a:xfrm>
              <a:custGeom>
                <a:avLst/>
                <a:gdLst/>
                <a:ahLst/>
                <a:cxnLst/>
                <a:rect l="l" t="t" r="r" b="b"/>
                <a:pathLst>
                  <a:path w="2037" h="2195" extrusionOk="0">
                    <a:moveTo>
                      <a:pt x="1115" y="0"/>
                    </a:moveTo>
                    <a:cubicBezTo>
                      <a:pt x="910" y="0"/>
                      <a:pt x="703" y="58"/>
                      <a:pt x="514" y="178"/>
                    </a:cubicBezTo>
                    <a:cubicBezTo>
                      <a:pt x="1" y="507"/>
                      <a:pt x="248" y="938"/>
                      <a:pt x="577" y="1473"/>
                    </a:cubicBezTo>
                    <a:cubicBezTo>
                      <a:pt x="836" y="1873"/>
                      <a:pt x="1058" y="2195"/>
                      <a:pt x="1372" y="2195"/>
                    </a:cubicBezTo>
                    <a:cubicBezTo>
                      <a:pt x="1381" y="2195"/>
                      <a:pt x="1390" y="2195"/>
                      <a:pt x="1400" y="2194"/>
                    </a:cubicBezTo>
                    <a:cubicBezTo>
                      <a:pt x="700" y="1659"/>
                      <a:pt x="536" y="1371"/>
                      <a:pt x="2037" y="486"/>
                    </a:cubicBezTo>
                    <a:cubicBezTo>
                      <a:pt x="1815" y="173"/>
                      <a:pt x="1469" y="0"/>
                      <a:pt x="111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9" name="Google Shape;5179;p49">
                <a:extLst>
                  <a:ext uri="{FF2B5EF4-FFF2-40B4-BE49-F238E27FC236}">
                    <a16:creationId xmlns:a16="http://schemas.microsoft.com/office/drawing/2014/main" id="{E2F4257F-1ECA-29F3-F6D0-B179438D0D41}"/>
                  </a:ext>
                </a:extLst>
              </p:cNvPr>
              <p:cNvSpPr/>
              <p:nvPr/>
            </p:nvSpPr>
            <p:spPr>
              <a:xfrm>
                <a:off x="6367336" y="2257670"/>
                <a:ext cx="54566" cy="49692"/>
              </a:xfrm>
              <a:custGeom>
                <a:avLst/>
                <a:gdLst/>
                <a:ahLst/>
                <a:cxnLst/>
                <a:rect l="l" t="t" r="r" b="b"/>
                <a:pathLst>
                  <a:path w="2530" h="2304" extrusionOk="0">
                    <a:moveTo>
                      <a:pt x="1186" y="1"/>
                    </a:moveTo>
                    <a:cubicBezTo>
                      <a:pt x="971" y="1"/>
                      <a:pt x="753" y="60"/>
                      <a:pt x="555" y="185"/>
                    </a:cubicBezTo>
                    <a:cubicBezTo>
                      <a:pt x="0" y="534"/>
                      <a:pt x="267" y="986"/>
                      <a:pt x="618" y="1543"/>
                    </a:cubicBezTo>
                    <a:cubicBezTo>
                      <a:pt x="881" y="1946"/>
                      <a:pt x="1122" y="2303"/>
                      <a:pt x="1454" y="2303"/>
                    </a:cubicBezTo>
                    <a:cubicBezTo>
                      <a:pt x="1562" y="2303"/>
                      <a:pt x="1680" y="2265"/>
                      <a:pt x="1811" y="2180"/>
                    </a:cubicBezTo>
                    <a:cubicBezTo>
                      <a:pt x="2365" y="1831"/>
                      <a:pt x="2530" y="1090"/>
                      <a:pt x="2181" y="555"/>
                    </a:cubicBezTo>
                    <a:cubicBezTo>
                      <a:pt x="1955" y="197"/>
                      <a:pt x="1576" y="1"/>
                      <a:pt x="118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0" name="Google Shape;5180;p49">
                <a:extLst>
                  <a:ext uri="{FF2B5EF4-FFF2-40B4-BE49-F238E27FC236}">
                    <a16:creationId xmlns:a16="http://schemas.microsoft.com/office/drawing/2014/main" id="{CD39E724-36E6-B1D9-2FFB-C560CBFC20CA}"/>
                  </a:ext>
                </a:extLst>
              </p:cNvPr>
              <p:cNvSpPr/>
              <p:nvPr/>
            </p:nvSpPr>
            <p:spPr>
              <a:xfrm>
                <a:off x="6364208" y="2254974"/>
                <a:ext cx="52387" cy="47578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2206" extrusionOk="0">
                    <a:moveTo>
                      <a:pt x="1140" y="0"/>
                    </a:moveTo>
                    <a:cubicBezTo>
                      <a:pt x="932" y="0"/>
                      <a:pt x="721" y="60"/>
                      <a:pt x="535" y="186"/>
                    </a:cubicBezTo>
                    <a:cubicBezTo>
                      <a:pt x="1" y="516"/>
                      <a:pt x="269" y="947"/>
                      <a:pt x="598" y="1482"/>
                    </a:cubicBezTo>
                    <a:cubicBezTo>
                      <a:pt x="844" y="1867"/>
                      <a:pt x="1067" y="2205"/>
                      <a:pt x="1388" y="2205"/>
                    </a:cubicBezTo>
                    <a:cubicBezTo>
                      <a:pt x="1496" y="2205"/>
                      <a:pt x="1615" y="2167"/>
                      <a:pt x="1750" y="2079"/>
                    </a:cubicBezTo>
                    <a:cubicBezTo>
                      <a:pt x="2264" y="1750"/>
                      <a:pt x="2428" y="1050"/>
                      <a:pt x="2099" y="516"/>
                    </a:cubicBezTo>
                    <a:cubicBezTo>
                      <a:pt x="1876" y="186"/>
                      <a:pt x="1510" y="0"/>
                      <a:pt x="114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1" name="Google Shape;5181;p49">
                <a:extLst>
                  <a:ext uri="{FF2B5EF4-FFF2-40B4-BE49-F238E27FC236}">
                    <a16:creationId xmlns:a16="http://schemas.microsoft.com/office/drawing/2014/main" id="{854FD239-CFF4-E905-7084-D8AF82AFB0C2}"/>
                  </a:ext>
                </a:extLst>
              </p:cNvPr>
              <p:cNvSpPr/>
              <p:nvPr/>
            </p:nvSpPr>
            <p:spPr>
              <a:xfrm>
                <a:off x="6364208" y="2255147"/>
                <a:ext cx="44386" cy="47362"/>
              </a:xfrm>
              <a:custGeom>
                <a:avLst/>
                <a:gdLst/>
                <a:ahLst/>
                <a:cxnLst/>
                <a:rect l="l" t="t" r="r" b="b"/>
                <a:pathLst>
                  <a:path w="2058" h="2196" extrusionOk="0">
                    <a:moveTo>
                      <a:pt x="1136" y="1"/>
                    </a:moveTo>
                    <a:cubicBezTo>
                      <a:pt x="931" y="1"/>
                      <a:pt x="724" y="58"/>
                      <a:pt x="535" y="178"/>
                    </a:cubicBezTo>
                    <a:cubicBezTo>
                      <a:pt x="1" y="508"/>
                      <a:pt x="269" y="939"/>
                      <a:pt x="598" y="1474"/>
                    </a:cubicBezTo>
                    <a:cubicBezTo>
                      <a:pt x="857" y="1855"/>
                      <a:pt x="1079" y="2195"/>
                      <a:pt x="1394" y="2195"/>
                    </a:cubicBezTo>
                    <a:cubicBezTo>
                      <a:pt x="1403" y="2195"/>
                      <a:pt x="1412" y="2195"/>
                      <a:pt x="1421" y="2194"/>
                    </a:cubicBezTo>
                    <a:cubicBezTo>
                      <a:pt x="721" y="1660"/>
                      <a:pt x="557" y="1350"/>
                      <a:pt x="2058" y="486"/>
                    </a:cubicBezTo>
                    <a:cubicBezTo>
                      <a:pt x="1837" y="173"/>
                      <a:pt x="1491" y="1"/>
                      <a:pt x="113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2" name="Google Shape;5182;p49">
                <a:extLst>
                  <a:ext uri="{FF2B5EF4-FFF2-40B4-BE49-F238E27FC236}">
                    <a16:creationId xmlns:a16="http://schemas.microsoft.com/office/drawing/2014/main" id="{D59E3B82-200D-B3B3-9DA0-DB2CC0D4D9AD}"/>
                  </a:ext>
                </a:extLst>
              </p:cNvPr>
              <p:cNvSpPr/>
              <p:nvPr/>
            </p:nvSpPr>
            <p:spPr>
              <a:xfrm>
                <a:off x="5772332" y="2563778"/>
                <a:ext cx="55040" cy="49605"/>
              </a:xfrm>
              <a:custGeom>
                <a:avLst/>
                <a:gdLst/>
                <a:ahLst/>
                <a:cxnLst/>
                <a:rect l="l" t="t" r="r" b="b"/>
                <a:pathLst>
                  <a:path w="2552" h="2300" extrusionOk="0">
                    <a:moveTo>
                      <a:pt x="1217" y="1"/>
                    </a:moveTo>
                    <a:cubicBezTo>
                      <a:pt x="989" y="1"/>
                      <a:pt x="758" y="67"/>
                      <a:pt x="557" y="206"/>
                    </a:cubicBezTo>
                    <a:cubicBezTo>
                      <a:pt x="0" y="557"/>
                      <a:pt x="288" y="1010"/>
                      <a:pt x="659" y="1544"/>
                    </a:cubicBezTo>
                    <a:cubicBezTo>
                      <a:pt x="918" y="1955"/>
                      <a:pt x="1155" y="2300"/>
                      <a:pt x="1486" y="2300"/>
                    </a:cubicBezTo>
                    <a:cubicBezTo>
                      <a:pt x="1602" y="2300"/>
                      <a:pt x="1729" y="2257"/>
                      <a:pt x="1873" y="2162"/>
                    </a:cubicBezTo>
                    <a:cubicBezTo>
                      <a:pt x="2408" y="1791"/>
                      <a:pt x="2551" y="1070"/>
                      <a:pt x="2181" y="516"/>
                    </a:cubicBezTo>
                    <a:cubicBezTo>
                      <a:pt x="1963" y="182"/>
                      <a:pt x="1594" y="1"/>
                      <a:pt x="121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3" name="Google Shape;5183;p49">
                <a:extLst>
                  <a:ext uri="{FF2B5EF4-FFF2-40B4-BE49-F238E27FC236}">
                    <a16:creationId xmlns:a16="http://schemas.microsoft.com/office/drawing/2014/main" id="{EE664143-D339-BF6E-63B5-ABDF7121BBA9}"/>
                  </a:ext>
                </a:extLst>
              </p:cNvPr>
              <p:cNvSpPr/>
              <p:nvPr/>
            </p:nvSpPr>
            <p:spPr>
              <a:xfrm>
                <a:off x="5769247" y="2561427"/>
                <a:ext cx="52797" cy="47341"/>
              </a:xfrm>
              <a:custGeom>
                <a:avLst/>
                <a:gdLst/>
                <a:ahLst/>
                <a:cxnLst/>
                <a:rect l="l" t="t" r="r" b="b"/>
                <a:pathLst>
                  <a:path w="2448" h="2195" extrusionOk="0">
                    <a:moveTo>
                      <a:pt x="1157" y="1"/>
                    </a:moveTo>
                    <a:cubicBezTo>
                      <a:pt x="942" y="1"/>
                      <a:pt x="726" y="62"/>
                      <a:pt x="535" y="192"/>
                    </a:cubicBezTo>
                    <a:cubicBezTo>
                      <a:pt x="0" y="543"/>
                      <a:pt x="288" y="954"/>
                      <a:pt x="617" y="1489"/>
                    </a:cubicBezTo>
                    <a:cubicBezTo>
                      <a:pt x="876" y="1870"/>
                      <a:pt x="1113" y="2194"/>
                      <a:pt x="1428" y="2194"/>
                    </a:cubicBezTo>
                    <a:cubicBezTo>
                      <a:pt x="1537" y="2194"/>
                      <a:pt x="1656" y="2155"/>
                      <a:pt x="1789" y="2065"/>
                    </a:cubicBezTo>
                    <a:cubicBezTo>
                      <a:pt x="2304" y="1714"/>
                      <a:pt x="2447" y="1015"/>
                      <a:pt x="2098" y="501"/>
                    </a:cubicBezTo>
                    <a:cubicBezTo>
                      <a:pt x="1878" y="178"/>
                      <a:pt x="1520" y="1"/>
                      <a:pt x="115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4" name="Google Shape;5184;p49">
                <a:extLst>
                  <a:ext uri="{FF2B5EF4-FFF2-40B4-BE49-F238E27FC236}">
                    <a16:creationId xmlns:a16="http://schemas.microsoft.com/office/drawing/2014/main" id="{F51763D7-939C-D089-AA34-E0E96A108D90}"/>
                  </a:ext>
                </a:extLst>
              </p:cNvPr>
              <p:cNvSpPr/>
              <p:nvPr/>
            </p:nvSpPr>
            <p:spPr>
              <a:xfrm>
                <a:off x="5769247" y="2561384"/>
                <a:ext cx="44386" cy="47276"/>
              </a:xfrm>
              <a:custGeom>
                <a:avLst/>
                <a:gdLst/>
                <a:ahLst/>
                <a:cxnLst/>
                <a:rect l="l" t="t" r="r" b="b"/>
                <a:pathLst>
                  <a:path w="2058" h="2192" extrusionOk="0">
                    <a:moveTo>
                      <a:pt x="1146" y="1"/>
                    </a:moveTo>
                    <a:cubicBezTo>
                      <a:pt x="934" y="1"/>
                      <a:pt x="722" y="62"/>
                      <a:pt x="535" y="194"/>
                    </a:cubicBezTo>
                    <a:cubicBezTo>
                      <a:pt x="0" y="545"/>
                      <a:pt x="288" y="956"/>
                      <a:pt x="617" y="1491"/>
                    </a:cubicBezTo>
                    <a:cubicBezTo>
                      <a:pt x="876" y="1870"/>
                      <a:pt x="1117" y="2191"/>
                      <a:pt x="1432" y="2191"/>
                    </a:cubicBezTo>
                    <a:cubicBezTo>
                      <a:pt x="1441" y="2191"/>
                      <a:pt x="1450" y="2191"/>
                      <a:pt x="1460" y="2190"/>
                    </a:cubicBezTo>
                    <a:cubicBezTo>
                      <a:pt x="741" y="1675"/>
                      <a:pt x="576" y="1367"/>
                      <a:pt x="2057" y="462"/>
                    </a:cubicBezTo>
                    <a:cubicBezTo>
                      <a:pt x="1839" y="167"/>
                      <a:pt x="1494" y="1"/>
                      <a:pt x="114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5" name="Google Shape;5185;p49">
                <a:extLst>
                  <a:ext uri="{FF2B5EF4-FFF2-40B4-BE49-F238E27FC236}">
                    <a16:creationId xmlns:a16="http://schemas.microsoft.com/office/drawing/2014/main" id="{9DC6ACFD-B8F7-1B55-ADB9-B6801EA1A422}"/>
                  </a:ext>
                </a:extLst>
              </p:cNvPr>
              <p:cNvSpPr/>
              <p:nvPr/>
            </p:nvSpPr>
            <p:spPr>
              <a:xfrm>
                <a:off x="5660979" y="2623132"/>
                <a:ext cx="54566" cy="49454"/>
              </a:xfrm>
              <a:custGeom>
                <a:avLst/>
                <a:gdLst/>
                <a:ahLst/>
                <a:cxnLst/>
                <a:rect l="l" t="t" r="r" b="b"/>
                <a:pathLst>
                  <a:path w="2530" h="2293" extrusionOk="0">
                    <a:moveTo>
                      <a:pt x="1180" y="0"/>
                    </a:moveTo>
                    <a:cubicBezTo>
                      <a:pt x="957" y="0"/>
                      <a:pt x="732" y="62"/>
                      <a:pt x="535" y="191"/>
                    </a:cubicBezTo>
                    <a:cubicBezTo>
                      <a:pt x="0" y="562"/>
                      <a:pt x="267" y="1014"/>
                      <a:pt x="637" y="1549"/>
                    </a:cubicBezTo>
                    <a:cubicBezTo>
                      <a:pt x="900" y="1950"/>
                      <a:pt x="1139" y="2292"/>
                      <a:pt x="1476" y="2292"/>
                    </a:cubicBezTo>
                    <a:cubicBezTo>
                      <a:pt x="1588" y="2292"/>
                      <a:pt x="1712" y="2254"/>
                      <a:pt x="1852" y="2166"/>
                    </a:cubicBezTo>
                    <a:cubicBezTo>
                      <a:pt x="2387" y="1796"/>
                      <a:pt x="2530" y="1055"/>
                      <a:pt x="2160" y="520"/>
                    </a:cubicBezTo>
                    <a:cubicBezTo>
                      <a:pt x="1939" y="183"/>
                      <a:pt x="1563" y="0"/>
                      <a:pt x="118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6" name="Google Shape;5186;p49">
                <a:extLst>
                  <a:ext uri="{FF2B5EF4-FFF2-40B4-BE49-F238E27FC236}">
                    <a16:creationId xmlns:a16="http://schemas.microsoft.com/office/drawing/2014/main" id="{041ADCB9-839F-8C6C-4078-9EDA89B8F862}"/>
                  </a:ext>
                </a:extLst>
              </p:cNvPr>
              <p:cNvSpPr/>
              <p:nvPr/>
            </p:nvSpPr>
            <p:spPr>
              <a:xfrm>
                <a:off x="5657851" y="2620436"/>
                <a:ext cx="52387" cy="47535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2204" extrusionOk="0">
                    <a:moveTo>
                      <a:pt x="1138" y="1"/>
                    </a:moveTo>
                    <a:cubicBezTo>
                      <a:pt x="923" y="1"/>
                      <a:pt x="706" y="63"/>
                      <a:pt x="516" y="193"/>
                    </a:cubicBezTo>
                    <a:cubicBezTo>
                      <a:pt x="1" y="542"/>
                      <a:pt x="269" y="975"/>
                      <a:pt x="598" y="1488"/>
                    </a:cubicBezTo>
                    <a:cubicBezTo>
                      <a:pt x="860" y="1875"/>
                      <a:pt x="1100" y="2203"/>
                      <a:pt x="1421" y="2203"/>
                    </a:cubicBezTo>
                    <a:cubicBezTo>
                      <a:pt x="1527" y="2203"/>
                      <a:pt x="1642" y="2167"/>
                      <a:pt x="1770" y="2086"/>
                    </a:cubicBezTo>
                    <a:cubicBezTo>
                      <a:pt x="2285" y="1735"/>
                      <a:pt x="2428" y="1036"/>
                      <a:pt x="2079" y="501"/>
                    </a:cubicBezTo>
                    <a:cubicBezTo>
                      <a:pt x="1859" y="178"/>
                      <a:pt x="1501" y="1"/>
                      <a:pt x="113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7" name="Google Shape;5187;p49">
                <a:extLst>
                  <a:ext uri="{FF2B5EF4-FFF2-40B4-BE49-F238E27FC236}">
                    <a16:creationId xmlns:a16="http://schemas.microsoft.com/office/drawing/2014/main" id="{7BD3CCB6-25F5-2F5A-B23D-BB9892B3DD84}"/>
                  </a:ext>
                </a:extLst>
              </p:cNvPr>
              <p:cNvSpPr/>
              <p:nvPr/>
            </p:nvSpPr>
            <p:spPr>
              <a:xfrm>
                <a:off x="5657851" y="2620608"/>
                <a:ext cx="43976" cy="47103"/>
              </a:xfrm>
              <a:custGeom>
                <a:avLst/>
                <a:gdLst/>
                <a:ahLst/>
                <a:cxnLst/>
                <a:rect l="l" t="t" r="r" b="b"/>
                <a:pathLst>
                  <a:path w="2039" h="2184" extrusionOk="0">
                    <a:moveTo>
                      <a:pt x="1131" y="0"/>
                    </a:moveTo>
                    <a:cubicBezTo>
                      <a:pt x="918" y="0"/>
                      <a:pt x="703" y="60"/>
                      <a:pt x="516" y="185"/>
                    </a:cubicBezTo>
                    <a:cubicBezTo>
                      <a:pt x="1" y="534"/>
                      <a:pt x="269" y="967"/>
                      <a:pt x="598" y="1480"/>
                    </a:cubicBezTo>
                    <a:cubicBezTo>
                      <a:pt x="870" y="1868"/>
                      <a:pt x="1086" y="2183"/>
                      <a:pt x="1386" y="2183"/>
                    </a:cubicBezTo>
                    <a:cubicBezTo>
                      <a:pt x="1404" y="2183"/>
                      <a:pt x="1422" y="2182"/>
                      <a:pt x="1441" y="2180"/>
                    </a:cubicBezTo>
                    <a:cubicBezTo>
                      <a:pt x="721" y="1686"/>
                      <a:pt x="557" y="1378"/>
                      <a:pt x="2038" y="452"/>
                    </a:cubicBezTo>
                    <a:cubicBezTo>
                      <a:pt x="1821" y="159"/>
                      <a:pt x="1478" y="0"/>
                      <a:pt x="11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8" name="Google Shape;5188;p49">
                <a:extLst>
                  <a:ext uri="{FF2B5EF4-FFF2-40B4-BE49-F238E27FC236}">
                    <a16:creationId xmlns:a16="http://schemas.microsoft.com/office/drawing/2014/main" id="{335D411A-EC57-57D9-4D9F-3DA2D1A1FA3C}"/>
                  </a:ext>
                </a:extLst>
              </p:cNvPr>
              <p:cNvSpPr/>
              <p:nvPr/>
            </p:nvSpPr>
            <p:spPr>
              <a:xfrm>
                <a:off x="5533191" y="2692795"/>
                <a:ext cx="55040" cy="49433"/>
              </a:xfrm>
              <a:custGeom>
                <a:avLst/>
                <a:gdLst/>
                <a:ahLst/>
                <a:cxnLst/>
                <a:rect l="l" t="t" r="r" b="b"/>
                <a:pathLst>
                  <a:path w="2552" h="2292" extrusionOk="0">
                    <a:moveTo>
                      <a:pt x="1190" y="0"/>
                    </a:moveTo>
                    <a:cubicBezTo>
                      <a:pt x="967" y="0"/>
                      <a:pt x="740" y="62"/>
                      <a:pt x="536" y="190"/>
                    </a:cubicBezTo>
                    <a:cubicBezTo>
                      <a:pt x="1" y="561"/>
                      <a:pt x="289" y="1013"/>
                      <a:pt x="638" y="1548"/>
                    </a:cubicBezTo>
                    <a:cubicBezTo>
                      <a:pt x="915" y="1949"/>
                      <a:pt x="1158" y="2292"/>
                      <a:pt x="1487" y="2292"/>
                    </a:cubicBezTo>
                    <a:cubicBezTo>
                      <a:pt x="1598" y="2292"/>
                      <a:pt x="1718" y="2253"/>
                      <a:pt x="1852" y="2165"/>
                    </a:cubicBezTo>
                    <a:cubicBezTo>
                      <a:pt x="2407" y="1795"/>
                      <a:pt x="2552" y="1054"/>
                      <a:pt x="2181" y="520"/>
                    </a:cubicBezTo>
                    <a:cubicBezTo>
                      <a:pt x="1947" y="182"/>
                      <a:pt x="1574" y="0"/>
                      <a:pt x="119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9" name="Google Shape;5189;p49">
                <a:extLst>
                  <a:ext uri="{FF2B5EF4-FFF2-40B4-BE49-F238E27FC236}">
                    <a16:creationId xmlns:a16="http://schemas.microsoft.com/office/drawing/2014/main" id="{91D522EA-BB12-FFFC-0ADF-E36A0ACA12B7}"/>
                  </a:ext>
                </a:extLst>
              </p:cNvPr>
              <p:cNvSpPr/>
              <p:nvPr/>
            </p:nvSpPr>
            <p:spPr>
              <a:xfrm>
                <a:off x="5530064" y="2690099"/>
                <a:ext cx="52387" cy="47341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2195" extrusionOk="0">
                    <a:moveTo>
                      <a:pt x="1154" y="1"/>
                    </a:moveTo>
                    <a:cubicBezTo>
                      <a:pt x="936" y="1"/>
                      <a:pt x="715" y="62"/>
                      <a:pt x="516" y="192"/>
                    </a:cubicBezTo>
                    <a:cubicBezTo>
                      <a:pt x="1" y="542"/>
                      <a:pt x="269" y="974"/>
                      <a:pt x="618" y="1489"/>
                    </a:cubicBezTo>
                    <a:cubicBezTo>
                      <a:pt x="878" y="1870"/>
                      <a:pt x="1104" y="2194"/>
                      <a:pt x="1412" y="2194"/>
                    </a:cubicBezTo>
                    <a:cubicBezTo>
                      <a:pt x="1520" y="2194"/>
                      <a:pt x="1637" y="2155"/>
                      <a:pt x="1770" y="2065"/>
                    </a:cubicBezTo>
                    <a:cubicBezTo>
                      <a:pt x="2305" y="1714"/>
                      <a:pt x="2428" y="1015"/>
                      <a:pt x="2099" y="501"/>
                    </a:cubicBezTo>
                    <a:cubicBezTo>
                      <a:pt x="1880" y="177"/>
                      <a:pt x="1522" y="1"/>
                      <a:pt x="11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0" name="Google Shape;5190;p49">
                <a:extLst>
                  <a:ext uri="{FF2B5EF4-FFF2-40B4-BE49-F238E27FC236}">
                    <a16:creationId xmlns:a16="http://schemas.microsoft.com/office/drawing/2014/main" id="{18E557F9-92DF-C357-5DCF-72C0BC3D44DE}"/>
                  </a:ext>
                </a:extLst>
              </p:cNvPr>
              <p:cNvSpPr/>
              <p:nvPr/>
            </p:nvSpPr>
            <p:spPr>
              <a:xfrm>
                <a:off x="5530064" y="2690250"/>
                <a:ext cx="44407" cy="47082"/>
              </a:xfrm>
              <a:custGeom>
                <a:avLst/>
                <a:gdLst/>
                <a:ahLst/>
                <a:cxnLst/>
                <a:rect l="l" t="t" r="r" b="b"/>
                <a:pathLst>
                  <a:path w="2059" h="2183" extrusionOk="0">
                    <a:moveTo>
                      <a:pt x="1140" y="0"/>
                    </a:moveTo>
                    <a:cubicBezTo>
                      <a:pt x="927" y="0"/>
                      <a:pt x="711" y="60"/>
                      <a:pt x="516" y="185"/>
                    </a:cubicBezTo>
                    <a:cubicBezTo>
                      <a:pt x="1" y="535"/>
                      <a:pt x="269" y="967"/>
                      <a:pt x="618" y="1482"/>
                    </a:cubicBezTo>
                    <a:cubicBezTo>
                      <a:pt x="878" y="1881"/>
                      <a:pt x="1118" y="2182"/>
                      <a:pt x="1432" y="2182"/>
                    </a:cubicBezTo>
                    <a:cubicBezTo>
                      <a:pt x="1442" y="2182"/>
                      <a:pt x="1452" y="2182"/>
                      <a:pt x="1462" y="2181"/>
                    </a:cubicBezTo>
                    <a:cubicBezTo>
                      <a:pt x="741" y="1666"/>
                      <a:pt x="577" y="1378"/>
                      <a:pt x="2058" y="453"/>
                    </a:cubicBezTo>
                    <a:cubicBezTo>
                      <a:pt x="1828" y="159"/>
                      <a:pt x="1488" y="0"/>
                      <a:pt x="114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1" name="Google Shape;5191;p49">
                <a:extLst>
                  <a:ext uri="{FF2B5EF4-FFF2-40B4-BE49-F238E27FC236}">
                    <a16:creationId xmlns:a16="http://schemas.microsoft.com/office/drawing/2014/main" id="{6143FF45-8082-A1AC-C030-FB836B0E9587}"/>
                  </a:ext>
                </a:extLst>
              </p:cNvPr>
              <p:cNvSpPr/>
              <p:nvPr/>
            </p:nvSpPr>
            <p:spPr>
              <a:xfrm>
                <a:off x="5880169" y="2508220"/>
                <a:ext cx="54566" cy="49433"/>
              </a:xfrm>
              <a:custGeom>
                <a:avLst/>
                <a:gdLst/>
                <a:ahLst/>
                <a:cxnLst/>
                <a:rect l="l" t="t" r="r" b="b"/>
                <a:pathLst>
                  <a:path w="2530" h="2292" extrusionOk="0">
                    <a:moveTo>
                      <a:pt x="1181" y="0"/>
                    </a:moveTo>
                    <a:cubicBezTo>
                      <a:pt x="957" y="0"/>
                      <a:pt x="732" y="62"/>
                      <a:pt x="535" y="190"/>
                    </a:cubicBezTo>
                    <a:cubicBezTo>
                      <a:pt x="0" y="561"/>
                      <a:pt x="267" y="1013"/>
                      <a:pt x="637" y="1548"/>
                    </a:cubicBezTo>
                    <a:cubicBezTo>
                      <a:pt x="914" y="1949"/>
                      <a:pt x="1157" y="2292"/>
                      <a:pt x="1487" y="2292"/>
                    </a:cubicBezTo>
                    <a:cubicBezTo>
                      <a:pt x="1597" y="2292"/>
                      <a:pt x="1717" y="2253"/>
                      <a:pt x="1852" y="2165"/>
                    </a:cubicBezTo>
                    <a:cubicBezTo>
                      <a:pt x="2387" y="1795"/>
                      <a:pt x="2530" y="1054"/>
                      <a:pt x="2181" y="519"/>
                    </a:cubicBezTo>
                    <a:cubicBezTo>
                      <a:pt x="1947" y="182"/>
                      <a:pt x="1565" y="0"/>
                      <a:pt x="118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2" name="Google Shape;5192;p49">
                <a:extLst>
                  <a:ext uri="{FF2B5EF4-FFF2-40B4-BE49-F238E27FC236}">
                    <a16:creationId xmlns:a16="http://schemas.microsoft.com/office/drawing/2014/main" id="{33077600-12CF-0F91-95AF-3EC59A9783E0}"/>
                  </a:ext>
                </a:extLst>
              </p:cNvPr>
              <p:cNvSpPr/>
              <p:nvPr/>
            </p:nvSpPr>
            <p:spPr>
              <a:xfrm>
                <a:off x="5877042" y="2505718"/>
                <a:ext cx="52366" cy="47319"/>
              </a:xfrm>
              <a:custGeom>
                <a:avLst/>
                <a:gdLst/>
                <a:ahLst/>
                <a:cxnLst/>
                <a:rect l="l" t="t" r="r" b="b"/>
                <a:pathLst>
                  <a:path w="2428" h="2194" extrusionOk="0">
                    <a:moveTo>
                      <a:pt x="1140" y="0"/>
                    </a:moveTo>
                    <a:cubicBezTo>
                      <a:pt x="924" y="0"/>
                      <a:pt x="707" y="60"/>
                      <a:pt x="515" y="183"/>
                    </a:cubicBezTo>
                    <a:cubicBezTo>
                      <a:pt x="0" y="533"/>
                      <a:pt x="269" y="965"/>
                      <a:pt x="617" y="1480"/>
                    </a:cubicBezTo>
                    <a:cubicBezTo>
                      <a:pt x="881" y="1865"/>
                      <a:pt x="1109" y="2193"/>
                      <a:pt x="1424" y="2193"/>
                    </a:cubicBezTo>
                    <a:cubicBezTo>
                      <a:pt x="1528" y="2193"/>
                      <a:pt x="1642" y="2157"/>
                      <a:pt x="1770" y="2076"/>
                    </a:cubicBezTo>
                    <a:cubicBezTo>
                      <a:pt x="2285" y="1727"/>
                      <a:pt x="2428" y="1027"/>
                      <a:pt x="2079" y="492"/>
                    </a:cubicBezTo>
                    <a:cubicBezTo>
                      <a:pt x="1859" y="169"/>
                      <a:pt x="1502" y="0"/>
                      <a:pt x="114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3" name="Google Shape;5193;p49">
                <a:extLst>
                  <a:ext uri="{FF2B5EF4-FFF2-40B4-BE49-F238E27FC236}">
                    <a16:creationId xmlns:a16="http://schemas.microsoft.com/office/drawing/2014/main" id="{61AC39FC-6DD6-CF1A-9D9B-EB506EBB29EA}"/>
                  </a:ext>
                </a:extLst>
              </p:cNvPr>
              <p:cNvSpPr/>
              <p:nvPr/>
            </p:nvSpPr>
            <p:spPr>
              <a:xfrm>
                <a:off x="5877042" y="2505697"/>
                <a:ext cx="43955" cy="47103"/>
              </a:xfrm>
              <a:custGeom>
                <a:avLst/>
                <a:gdLst/>
                <a:ahLst/>
                <a:cxnLst/>
                <a:rect l="l" t="t" r="r" b="b"/>
                <a:pathLst>
                  <a:path w="2038" h="2184" extrusionOk="0">
                    <a:moveTo>
                      <a:pt x="1124" y="0"/>
                    </a:moveTo>
                    <a:cubicBezTo>
                      <a:pt x="913" y="0"/>
                      <a:pt x="701" y="60"/>
                      <a:pt x="515" y="184"/>
                    </a:cubicBezTo>
                    <a:cubicBezTo>
                      <a:pt x="0" y="534"/>
                      <a:pt x="269" y="966"/>
                      <a:pt x="617" y="1481"/>
                    </a:cubicBezTo>
                    <a:cubicBezTo>
                      <a:pt x="870" y="1869"/>
                      <a:pt x="1085" y="2184"/>
                      <a:pt x="1403" y="2184"/>
                    </a:cubicBezTo>
                    <a:cubicBezTo>
                      <a:pt x="1422" y="2184"/>
                      <a:pt x="1442" y="2183"/>
                      <a:pt x="1462" y="2180"/>
                    </a:cubicBezTo>
                    <a:cubicBezTo>
                      <a:pt x="741" y="1686"/>
                      <a:pt x="557" y="1377"/>
                      <a:pt x="2038" y="472"/>
                    </a:cubicBezTo>
                    <a:cubicBezTo>
                      <a:pt x="1819" y="164"/>
                      <a:pt x="1473" y="0"/>
                      <a:pt x="112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4" name="Google Shape;5194;p49">
                <a:extLst>
                  <a:ext uri="{FF2B5EF4-FFF2-40B4-BE49-F238E27FC236}">
                    <a16:creationId xmlns:a16="http://schemas.microsoft.com/office/drawing/2014/main" id="{5EA6DBBA-E942-292C-6E89-274973955E58}"/>
                  </a:ext>
                </a:extLst>
              </p:cNvPr>
              <p:cNvSpPr/>
              <p:nvPr/>
            </p:nvSpPr>
            <p:spPr>
              <a:xfrm>
                <a:off x="7394035" y="1958486"/>
                <a:ext cx="52797" cy="50188"/>
              </a:xfrm>
              <a:custGeom>
                <a:avLst/>
                <a:gdLst/>
                <a:ahLst/>
                <a:cxnLst/>
                <a:rect l="l" t="t" r="r" b="b"/>
                <a:pathLst>
                  <a:path w="2448" h="2327" extrusionOk="0">
                    <a:moveTo>
                      <a:pt x="1100" y="1"/>
                    </a:moveTo>
                    <a:cubicBezTo>
                      <a:pt x="931" y="1"/>
                      <a:pt x="760" y="35"/>
                      <a:pt x="596" y="109"/>
                    </a:cubicBezTo>
                    <a:cubicBezTo>
                      <a:pt x="1" y="397"/>
                      <a:pt x="226" y="869"/>
                      <a:pt x="514" y="1467"/>
                    </a:cubicBezTo>
                    <a:cubicBezTo>
                      <a:pt x="728" y="1942"/>
                      <a:pt x="929" y="2327"/>
                      <a:pt x="1304" y="2327"/>
                    </a:cubicBezTo>
                    <a:cubicBezTo>
                      <a:pt x="1399" y="2327"/>
                      <a:pt x="1505" y="2302"/>
                      <a:pt x="1625" y="2248"/>
                    </a:cubicBezTo>
                    <a:cubicBezTo>
                      <a:pt x="2201" y="1960"/>
                      <a:pt x="2448" y="1261"/>
                      <a:pt x="2181" y="663"/>
                    </a:cubicBezTo>
                    <a:cubicBezTo>
                      <a:pt x="1972" y="245"/>
                      <a:pt x="1546" y="1"/>
                      <a:pt x="110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5" name="Google Shape;5195;p49">
                <a:extLst>
                  <a:ext uri="{FF2B5EF4-FFF2-40B4-BE49-F238E27FC236}">
                    <a16:creationId xmlns:a16="http://schemas.microsoft.com/office/drawing/2014/main" id="{37C52DD7-2B40-78B9-0ACB-E6212E19981B}"/>
                  </a:ext>
                </a:extLst>
              </p:cNvPr>
              <p:cNvSpPr/>
              <p:nvPr/>
            </p:nvSpPr>
            <p:spPr>
              <a:xfrm>
                <a:off x="7396235" y="1965064"/>
                <a:ext cx="50597" cy="48052"/>
              </a:xfrm>
              <a:custGeom>
                <a:avLst/>
                <a:gdLst/>
                <a:ahLst/>
                <a:cxnLst/>
                <a:rect l="l" t="t" r="r" b="b"/>
                <a:pathLst>
                  <a:path w="2346" h="2228" extrusionOk="0">
                    <a:moveTo>
                      <a:pt x="1054" y="0"/>
                    </a:moveTo>
                    <a:cubicBezTo>
                      <a:pt x="889" y="0"/>
                      <a:pt x="720" y="36"/>
                      <a:pt x="557" y="112"/>
                    </a:cubicBezTo>
                    <a:cubicBezTo>
                      <a:pt x="1" y="380"/>
                      <a:pt x="206" y="832"/>
                      <a:pt x="475" y="1408"/>
                    </a:cubicBezTo>
                    <a:cubicBezTo>
                      <a:pt x="687" y="1851"/>
                      <a:pt x="875" y="2228"/>
                      <a:pt x="1233" y="2228"/>
                    </a:cubicBezTo>
                    <a:cubicBezTo>
                      <a:pt x="1325" y="2228"/>
                      <a:pt x="1427" y="2203"/>
                      <a:pt x="1544" y="2149"/>
                    </a:cubicBezTo>
                    <a:cubicBezTo>
                      <a:pt x="2099" y="1881"/>
                      <a:pt x="2346" y="1203"/>
                      <a:pt x="2058" y="646"/>
                    </a:cubicBezTo>
                    <a:cubicBezTo>
                      <a:pt x="1867" y="233"/>
                      <a:pt x="1473" y="0"/>
                      <a:pt x="105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6" name="Google Shape;5196;p49">
                <a:extLst>
                  <a:ext uri="{FF2B5EF4-FFF2-40B4-BE49-F238E27FC236}">
                    <a16:creationId xmlns:a16="http://schemas.microsoft.com/office/drawing/2014/main" id="{72497F2B-3C22-68EC-578B-491CCB62D4DC}"/>
                  </a:ext>
                </a:extLst>
              </p:cNvPr>
              <p:cNvSpPr/>
              <p:nvPr/>
            </p:nvSpPr>
            <p:spPr>
              <a:xfrm>
                <a:off x="7398478" y="1971901"/>
                <a:ext cx="47470" cy="41215"/>
              </a:xfrm>
              <a:custGeom>
                <a:avLst/>
                <a:gdLst/>
                <a:ahLst/>
                <a:cxnLst/>
                <a:rect l="l" t="t" r="r" b="b"/>
                <a:pathLst>
                  <a:path w="2201" h="1911" extrusionOk="0">
                    <a:moveTo>
                      <a:pt x="185" y="0"/>
                    </a:moveTo>
                    <a:lnTo>
                      <a:pt x="185" y="0"/>
                    </a:lnTo>
                    <a:cubicBezTo>
                      <a:pt x="0" y="269"/>
                      <a:pt x="165" y="659"/>
                      <a:pt x="371" y="1091"/>
                    </a:cubicBezTo>
                    <a:cubicBezTo>
                      <a:pt x="583" y="1534"/>
                      <a:pt x="771" y="1911"/>
                      <a:pt x="1129" y="1911"/>
                    </a:cubicBezTo>
                    <a:cubicBezTo>
                      <a:pt x="1221" y="1911"/>
                      <a:pt x="1323" y="1886"/>
                      <a:pt x="1440" y="1832"/>
                    </a:cubicBezTo>
                    <a:cubicBezTo>
                      <a:pt x="1975" y="1564"/>
                      <a:pt x="2201" y="927"/>
                      <a:pt x="1975" y="371"/>
                    </a:cubicBezTo>
                    <a:lnTo>
                      <a:pt x="1975" y="371"/>
                    </a:lnTo>
                    <a:cubicBezTo>
                      <a:pt x="1352" y="703"/>
                      <a:pt x="953" y="851"/>
                      <a:pt x="694" y="851"/>
                    </a:cubicBezTo>
                    <a:cubicBezTo>
                      <a:pt x="312" y="851"/>
                      <a:pt x="234" y="528"/>
                      <a:pt x="18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7" name="Google Shape;5197;p49">
                <a:extLst>
                  <a:ext uri="{FF2B5EF4-FFF2-40B4-BE49-F238E27FC236}">
                    <a16:creationId xmlns:a16="http://schemas.microsoft.com/office/drawing/2014/main" id="{1A8D12AE-BAE1-F6CC-F616-A4025CC1D22E}"/>
                  </a:ext>
                </a:extLst>
              </p:cNvPr>
              <p:cNvSpPr/>
              <p:nvPr/>
            </p:nvSpPr>
            <p:spPr>
              <a:xfrm>
                <a:off x="7286198" y="2024590"/>
                <a:ext cx="52840" cy="50188"/>
              </a:xfrm>
              <a:custGeom>
                <a:avLst/>
                <a:gdLst/>
                <a:ahLst/>
                <a:cxnLst/>
                <a:rect l="l" t="t" r="r" b="b"/>
                <a:pathLst>
                  <a:path w="2450" h="2327" extrusionOk="0">
                    <a:moveTo>
                      <a:pt x="1090" y="1"/>
                    </a:moveTo>
                    <a:cubicBezTo>
                      <a:pt x="923" y="1"/>
                      <a:pt x="755" y="36"/>
                      <a:pt x="598" y="108"/>
                    </a:cubicBezTo>
                    <a:cubicBezTo>
                      <a:pt x="1" y="396"/>
                      <a:pt x="228" y="870"/>
                      <a:pt x="494" y="1466"/>
                    </a:cubicBezTo>
                    <a:cubicBezTo>
                      <a:pt x="724" y="1943"/>
                      <a:pt x="928" y="2327"/>
                      <a:pt x="1293" y="2327"/>
                    </a:cubicBezTo>
                    <a:cubicBezTo>
                      <a:pt x="1386" y="2327"/>
                      <a:pt x="1489" y="2302"/>
                      <a:pt x="1605" y="2248"/>
                    </a:cubicBezTo>
                    <a:cubicBezTo>
                      <a:pt x="2203" y="1960"/>
                      <a:pt x="2450" y="1260"/>
                      <a:pt x="2162" y="665"/>
                    </a:cubicBezTo>
                    <a:cubicBezTo>
                      <a:pt x="1967" y="246"/>
                      <a:pt x="1533" y="1"/>
                      <a:pt x="109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8" name="Google Shape;5198;p49">
                <a:extLst>
                  <a:ext uri="{FF2B5EF4-FFF2-40B4-BE49-F238E27FC236}">
                    <a16:creationId xmlns:a16="http://schemas.microsoft.com/office/drawing/2014/main" id="{B352174D-6789-5D31-DA1E-44C964DCCF17}"/>
                  </a:ext>
                </a:extLst>
              </p:cNvPr>
              <p:cNvSpPr/>
              <p:nvPr/>
            </p:nvSpPr>
            <p:spPr>
              <a:xfrm>
                <a:off x="7288441" y="2031169"/>
                <a:ext cx="50144" cy="48052"/>
              </a:xfrm>
              <a:custGeom>
                <a:avLst/>
                <a:gdLst/>
                <a:ahLst/>
                <a:cxnLst/>
                <a:rect l="l" t="t" r="r" b="b"/>
                <a:pathLst>
                  <a:path w="2325" h="2228" extrusionOk="0">
                    <a:moveTo>
                      <a:pt x="1044" y="1"/>
                    </a:moveTo>
                    <a:cubicBezTo>
                      <a:pt x="879" y="1"/>
                      <a:pt x="712" y="37"/>
                      <a:pt x="555" y="113"/>
                    </a:cubicBezTo>
                    <a:cubicBezTo>
                      <a:pt x="0" y="379"/>
                      <a:pt x="206" y="832"/>
                      <a:pt x="473" y="1408"/>
                    </a:cubicBezTo>
                    <a:cubicBezTo>
                      <a:pt x="686" y="1851"/>
                      <a:pt x="873" y="2228"/>
                      <a:pt x="1231" y="2228"/>
                    </a:cubicBezTo>
                    <a:cubicBezTo>
                      <a:pt x="1322" y="2228"/>
                      <a:pt x="1425" y="2203"/>
                      <a:pt x="1543" y="2149"/>
                    </a:cubicBezTo>
                    <a:cubicBezTo>
                      <a:pt x="2099" y="1882"/>
                      <a:pt x="2324" y="1202"/>
                      <a:pt x="2058" y="648"/>
                    </a:cubicBezTo>
                    <a:cubicBezTo>
                      <a:pt x="1865" y="234"/>
                      <a:pt x="1462" y="1"/>
                      <a:pt x="104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9" name="Google Shape;5199;p49">
                <a:extLst>
                  <a:ext uri="{FF2B5EF4-FFF2-40B4-BE49-F238E27FC236}">
                    <a16:creationId xmlns:a16="http://schemas.microsoft.com/office/drawing/2014/main" id="{D4834382-3515-EDF1-E3B7-357EE33B50A1}"/>
                  </a:ext>
                </a:extLst>
              </p:cNvPr>
              <p:cNvSpPr/>
              <p:nvPr/>
            </p:nvSpPr>
            <p:spPr>
              <a:xfrm>
                <a:off x="7290640" y="2038027"/>
                <a:ext cx="47513" cy="41194"/>
              </a:xfrm>
              <a:custGeom>
                <a:avLst/>
                <a:gdLst/>
                <a:ahLst/>
                <a:cxnLst/>
                <a:rect l="l" t="t" r="r" b="b"/>
                <a:pathLst>
                  <a:path w="2203" h="1910" extrusionOk="0">
                    <a:moveTo>
                      <a:pt x="186" y="0"/>
                    </a:moveTo>
                    <a:cubicBezTo>
                      <a:pt x="0" y="267"/>
                      <a:pt x="165" y="659"/>
                      <a:pt x="371" y="1090"/>
                    </a:cubicBezTo>
                    <a:cubicBezTo>
                      <a:pt x="584" y="1533"/>
                      <a:pt x="771" y="1910"/>
                      <a:pt x="1129" y="1910"/>
                    </a:cubicBezTo>
                    <a:cubicBezTo>
                      <a:pt x="1220" y="1910"/>
                      <a:pt x="1323" y="1885"/>
                      <a:pt x="1441" y="1831"/>
                    </a:cubicBezTo>
                    <a:cubicBezTo>
                      <a:pt x="1975" y="1564"/>
                      <a:pt x="2203" y="925"/>
                      <a:pt x="1975" y="371"/>
                    </a:cubicBezTo>
                    <a:lnTo>
                      <a:pt x="1975" y="371"/>
                    </a:lnTo>
                    <a:cubicBezTo>
                      <a:pt x="1353" y="703"/>
                      <a:pt x="955" y="850"/>
                      <a:pt x="696" y="850"/>
                    </a:cubicBezTo>
                    <a:cubicBezTo>
                      <a:pt x="314" y="850"/>
                      <a:pt x="236" y="528"/>
                      <a:pt x="18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0" name="Google Shape;5200;p49">
                <a:extLst>
                  <a:ext uri="{FF2B5EF4-FFF2-40B4-BE49-F238E27FC236}">
                    <a16:creationId xmlns:a16="http://schemas.microsoft.com/office/drawing/2014/main" id="{314B1DE3-2871-E213-53CA-D1EE0AFEA52F}"/>
                  </a:ext>
                </a:extLst>
              </p:cNvPr>
              <p:cNvSpPr/>
              <p:nvPr/>
            </p:nvSpPr>
            <p:spPr>
              <a:xfrm>
                <a:off x="7161537" y="2098869"/>
                <a:ext cx="52819" cy="50403"/>
              </a:xfrm>
              <a:custGeom>
                <a:avLst/>
                <a:gdLst/>
                <a:ahLst/>
                <a:cxnLst/>
                <a:rect l="l" t="t" r="r" b="b"/>
                <a:pathLst>
                  <a:path w="2449" h="2337" extrusionOk="0">
                    <a:moveTo>
                      <a:pt x="1107" y="0"/>
                    </a:moveTo>
                    <a:cubicBezTo>
                      <a:pt x="934" y="0"/>
                      <a:pt x="760" y="39"/>
                      <a:pt x="597" y="120"/>
                    </a:cubicBezTo>
                    <a:cubicBezTo>
                      <a:pt x="1" y="408"/>
                      <a:pt x="226" y="882"/>
                      <a:pt x="494" y="1478"/>
                    </a:cubicBezTo>
                    <a:cubicBezTo>
                      <a:pt x="726" y="1940"/>
                      <a:pt x="930" y="2337"/>
                      <a:pt x="1300" y="2337"/>
                    </a:cubicBezTo>
                    <a:cubicBezTo>
                      <a:pt x="1391" y="2337"/>
                      <a:pt x="1492" y="2313"/>
                      <a:pt x="1605" y="2260"/>
                    </a:cubicBezTo>
                    <a:cubicBezTo>
                      <a:pt x="2201" y="1972"/>
                      <a:pt x="2448" y="1272"/>
                      <a:pt x="2160" y="677"/>
                    </a:cubicBezTo>
                    <a:cubicBezTo>
                      <a:pt x="1969" y="248"/>
                      <a:pt x="1544" y="0"/>
                      <a:pt x="110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1" name="Google Shape;5201;p49">
                <a:extLst>
                  <a:ext uri="{FF2B5EF4-FFF2-40B4-BE49-F238E27FC236}">
                    <a16:creationId xmlns:a16="http://schemas.microsoft.com/office/drawing/2014/main" id="{1B5A0353-8E13-0814-8358-718D59F0787E}"/>
                  </a:ext>
                </a:extLst>
              </p:cNvPr>
              <p:cNvSpPr/>
              <p:nvPr/>
            </p:nvSpPr>
            <p:spPr>
              <a:xfrm>
                <a:off x="7163737" y="2105512"/>
                <a:ext cx="50188" cy="48246"/>
              </a:xfrm>
              <a:custGeom>
                <a:avLst/>
                <a:gdLst/>
                <a:ahLst/>
                <a:cxnLst/>
                <a:rect l="l" t="t" r="r" b="b"/>
                <a:pathLst>
                  <a:path w="2327" h="2237" extrusionOk="0">
                    <a:moveTo>
                      <a:pt x="1052" y="1"/>
                    </a:moveTo>
                    <a:cubicBezTo>
                      <a:pt x="885" y="1"/>
                      <a:pt x="716" y="39"/>
                      <a:pt x="557" y="122"/>
                    </a:cubicBezTo>
                    <a:cubicBezTo>
                      <a:pt x="1" y="388"/>
                      <a:pt x="207" y="841"/>
                      <a:pt x="475" y="1397"/>
                    </a:cubicBezTo>
                    <a:cubicBezTo>
                      <a:pt x="687" y="1856"/>
                      <a:pt x="875" y="2237"/>
                      <a:pt x="1223" y="2237"/>
                    </a:cubicBezTo>
                    <a:cubicBezTo>
                      <a:pt x="1311" y="2237"/>
                      <a:pt x="1410" y="2212"/>
                      <a:pt x="1523" y="2158"/>
                    </a:cubicBezTo>
                    <a:cubicBezTo>
                      <a:pt x="2099" y="1870"/>
                      <a:pt x="2326" y="1211"/>
                      <a:pt x="2058" y="635"/>
                    </a:cubicBezTo>
                    <a:cubicBezTo>
                      <a:pt x="1868" y="240"/>
                      <a:pt x="1467" y="1"/>
                      <a:pt x="105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2" name="Google Shape;5202;p49">
                <a:extLst>
                  <a:ext uri="{FF2B5EF4-FFF2-40B4-BE49-F238E27FC236}">
                    <a16:creationId xmlns:a16="http://schemas.microsoft.com/office/drawing/2014/main" id="{E044A933-6721-ADA9-81FA-B3F0934DD3C1}"/>
                  </a:ext>
                </a:extLst>
              </p:cNvPr>
              <p:cNvSpPr/>
              <p:nvPr/>
            </p:nvSpPr>
            <p:spPr>
              <a:xfrm>
                <a:off x="7165980" y="2112564"/>
                <a:ext cx="47470" cy="41194"/>
              </a:xfrm>
              <a:custGeom>
                <a:avLst/>
                <a:gdLst/>
                <a:ahLst/>
                <a:cxnLst/>
                <a:rect l="l" t="t" r="r" b="b"/>
                <a:pathLst>
                  <a:path w="2201" h="1910" extrusionOk="0">
                    <a:moveTo>
                      <a:pt x="185" y="1"/>
                    </a:moveTo>
                    <a:cubicBezTo>
                      <a:pt x="0" y="267"/>
                      <a:pt x="165" y="637"/>
                      <a:pt x="371" y="1070"/>
                    </a:cubicBezTo>
                    <a:cubicBezTo>
                      <a:pt x="583" y="1529"/>
                      <a:pt x="771" y="1910"/>
                      <a:pt x="1119" y="1910"/>
                    </a:cubicBezTo>
                    <a:cubicBezTo>
                      <a:pt x="1207" y="1910"/>
                      <a:pt x="1306" y="1885"/>
                      <a:pt x="1419" y="1831"/>
                    </a:cubicBezTo>
                    <a:cubicBezTo>
                      <a:pt x="1975" y="1564"/>
                      <a:pt x="2201" y="925"/>
                      <a:pt x="1975" y="371"/>
                    </a:cubicBezTo>
                    <a:lnTo>
                      <a:pt x="1975" y="371"/>
                    </a:lnTo>
                    <a:cubicBezTo>
                      <a:pt x="1350" y="695"/>
                      <a:pt x="951" y="841"/>
                      <a:pt x="692" y="841"/>
                    </a:cubicBezTo>
                    <a:cubicBezTo>
                      <a:pt x="312" y="841"/>
                      <a:pt x="234" y="526"/>
                      <a:pt x="18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3" name="Google Shape;5203;p49">
                <a:extLst>
                  <a:ext uri="{FF2B5EF4-FFF2-40B4-BE49-F238E27FC236}">
                    <a16:creationId xmlns:a16="http://schemas.microsoft.com/office/drawing/2014/main" id="{E9263E32-5FDD-4240-AB58-C84A6B18EF79}"/>
                  </a:ext>
                </a:extLst>
              </p:cNvPr>
              <p:cNvSpPr/>
              <p:nvPr/>
            </p:nvSpPr>
            <p:spPr>
              <a:xfrm>
                <a:off x="7496977" y="1894150"/>
                <a:ext cx="52366" cy="50188"/>
              </a:xfrm>
              <a:custGeom>
                <a:avLst/>
                <a:gdLst/>
                <a:ahLst/>
                <a:cxnLst/>
                <a:rect l="l" t="t" r="r" b="b"/>
                <a:pathLst>
                  <a:path w="2428" h="2327" extrusionOk="0">
                    <a:moveTo>
                      <a:pt x="1077" y="1"/>
                    </a:moveTo>
                    <a:cubicBezTo>
                      <a:pt x="909" y="1"/>
                      <a:pt x="739" y="35"/>
                      <a:pt x="576" y="108"/>
                    </a:cubicBezTo>
                    <a:cubicBezTo>
                      <a:pt x="0" y="396"/>
                      <a:pt x="206" y="870"/>
                      <a:pt x="494" y="1466"/>
                    </a:cubicBezTo>
                    <a:cubicBezTo>
                      <a:pt x="707" y="1942"/>
                      <a:pt x="907" y="2327"/>
                      <a:pt x="1282" y="2327"/>
                    </a:cubicBezTo>
                    <a:cubicBezTo>
                      <a:pt x="1377" y="2327"/>
                      <a:pt x="1484" y="2302"/>
                      <a:pt x="1605" y="2248"/>
                    </a:cubicBezTo>
                    <a:cubicBezTo>
                      <a:pt x="2181" y="1960"/>
                      <a:pt x="2428" y="1260"/>
                      <a:pt x="2160" y="664"/>
                    </a:cubicBezTo>
                    <a:cubicBezTo>
                      <a:pt x="1950" y="246"/>
                      <a:pt x="1523" y="1"/>
                      <a:pt x="10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4" name="Google Shape;5204;p49">
                <a:extLst>
                  <a:ext uri="{FF2B5EF4-FFF2-40B4-BE49-F238E27FC236}">
                    <a16:creationId xmlns:a16="http://schemas.microsoft.com/office/drawing/2014/main" id="{C6779395-E612-3688-4595-FD920367DC71}"/>
                  </a:ext>
                </a:extLst>
              </p:cNvPr>
              <p:cNvSpPr/>
              <p:nvPr/>
            </p:nvSpPr>
            <p:spPr>
              <a:xfrm>
                <a:off x="7498745" y="1900728"/>
                <a:ext cx="50597" cy="48052"/>
              </a:xfrm>
              <a:custGeom>
                <a:avLst/>
                <a:gdLst/>
                <a:ahLst/>
                <a:cxnLst/>
                <a:rect l="l" t="t" r="r" b="b"/>
                <a:pathLst>
                  <a:path w="2346" h="2228" extrusionOk="0">
                    <a:moveTo>
                      <a:pt x="1053" y="0"/>
                    </a:moveTo>
                    <a:cubicBezTo>
                      <a:pt x="887" y="0"/>
                      <a:pt x="718" y="37"/>
                      <a:pt x="555" y="112"/>
                    </a:cubicBezTo>
                    <a:cubicBezTo>
                      <a:pt x="1" y="379"/>
                      <a:pt x="206" y="832"/>
                      <a:pt x="473" y="1408"/>
                    </a:cubicBezTo>
                    <a:cubicBezTo>
                      <a:pt x="687" y="1851"/>
                      <a:pt x="873" y="2228"/>
                      <a:pt x="1231" y="2228"/>
                    </a:cubicBezTo>
                    <a:cubicBezTo>
                      <a:pt x="1322" y="2228"/>
                      <a:pt x="1425" y="2203"/>
                      <a:pt x="1543" y="2148"/>
                    </a:cubicBezTo>
                    <a:cubicBezTo>
                      <a:pt x="2099" y="1882"/>
                      <a:pt x="2346" y="1202"/>
                      <a:pt x="2078" y="647"/>
                    </a:cubicBezTo>
                    <a:cubicBezTo>
                      <a:pt x="1871" y="234"/>
                      <a:pt x="1474" y="0"/>
                      <a:pt x="105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5" name="Google Shape;5205;p49">
                <a:extLst>
                  <a:ext uri="{FF2B5EF4-FFF2-40B4-BE49-F238E27FC236}">
                    <a16:creationId xmlns:a16="http://schemas.microsoft.com/office/drawing/2014/main" id="{A8F7FF4B-CB4C-A03A-F93E-1100F41B4FCC}"/>
                  </a:ext>
                </a:extLst>
              </p:cNvPr>
              <p:cNvSpPr/>
              <p:nvPr/>
            </p:nvSpPr>
            <p:spPr>
              <a:xfrm>
                <a:off x="7500945" y="1907587"/>
                <a:ext cx="47513" cy="41194"/>
              </a:xfrm>
              <a:custGeom>
                <a:avLst/>
                <a:gdLst/>
                <a:ahLst/>
                <a:cxnLst/>
                <a:rect l="l" t="t" r="r" b="b"/>
                <a:pathLst>
                  <a:path w="2203" h="1910" extrusionOk="0">
                    <a:moveTo>
                      <a:pt x="206" y="0"/>
                    </a:moveTo>
                    <a:lnTo>
                      <a:pt x="206" y="0"/>
                    </a:lnTo>
                    <a:cubicBezTo>
                      <a:pt x="1" y="267"/>
                      <a:pt x="165" y="659"/>
                      <a:pt x="371" y="1090"/>
                    </a:cubicBezTo>
                    <a:cubicBezTo>
                      <a:pt x="585" y="1533"/>
                      <a:pt x="771" y="1910"/>
                      <a:pt x="1129" y="1910"/>
                    </a:cubicBezTo>
                    <a:cubicBezTo>
                      <a:pt x="1220" y="1910"/>
                      <a:pt x="1323" y="1885"/>
                      <a:pt x="1441" y="1830"/>
                    </a:cubicBezTo>
                    <a:cubicBezTo>
                      <a:pt x="1976" y="1564"/>
                      <a:pt x="2203" y="925"/>
                      <a:pt x="1976" y="370"/>
                    </a:cubicBezTo>
                    <a:lnTo>
                      <a:pt x="1976" y="370"/>
                    </a:lnTo>
                    <a:cubicBezTo>
                      <a:pt x="1353" y="703"/>
                      <a:pt x="955" y="850"/>
                      <a:pt x="698" y="850"/>
                    </a:cubicBezTo>
                    <a:cubicBezTo>
                      <a:pt x="317" y="850"/>
                      <a:pt x="244" y="527"/>
                      <a:pt x="2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6" name="Google Shape;5206;p49">
                <a:extLst>
                  <a:ext uri="{FF2B5EF4-FFF2-40B4-BE49-F238E27FC236}">
                    <a16:creationId xmlns:a16="http://schemas.microsoft.com/office/drawing/2014/main" id="{6C700106-3959-9D8B-2C3B-F4B14019519C}"/>
                  </a:ext>
                </a:extLst>
              </p:cNvPr>
              <p:cNvSpPr/>
              <p:nvPr/>
            </p:nvSpPr>
            <p:spPr>
              <a:xfrm>
                <a:off x="6922828" y="2236319"/>
                <a:ext cx="51935" cy="50058"/>
              </a:xfrm>
              <a:custGeom>
                <a:avLst/>
                <a:gdLst/>
                <a:ahLst/>
                <a:cxnLst/>
                <a:rect l="l" t="t" r="r" b="b"/>
                <a:pathLst>
                  <a:path w="2408" h="2321" extrusionOk="0">
                    <a:moveTo>
                      <a:pt x="1060" y="1"/>
                    </a:moveTo>
                    <a:cubicBezTo>
                      <a:pt x="898" y="1"/>
                      <a:pt x="734" y="34"/>
                      <a:pt x="577" y="105"/>
                    </a:cubicBezTo>
                    <a:cubicBezTo>
                      <a:pt x="1" y="372"/>
                      <a:pt x="185" y="865"/>
                      <a:pt x="453" y="1441"/>
                    </a:cubicBezTo>
                    <a:cubicBezTo>
                      <a:pt x="668" y="1922"/>
                      <a:pt x="869" y="2321"/>
                      <a:pt x="1239" y="2321"/>
                    </a:cubicBezTo>
                    <a:cubicBezTo>
                      <a:pt x="1329" y="2321"/>
                      <a:pt x="1430" y="2297"/>
                      <a:pt x="1543" y="2245"/>
                    </a:cubicBezTo>
                    <a:cubicBezTo>
                      <a:pt x="2140" y="1976"/>
                      <a:pt x="2407" y="1298"/>
                      <a:pt x="2140" y="701"/>
                    </a:cubicBezTo>
                    <a:cubicBezTo>
                      <a:pt x="1943" y="262"/>
                      <a:pt x="1511" y="1"/>
                      <a:pt x="106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7" name="Google Shape;5207;p49">
                <a:extLst>
                  <a:ext uri="{FF2B5EF4-FFF2-40B4-BE49-F238E27FC236}">
                    <a16:creationId xmlns:a16="http://schemas.microsoft.com/office/drawing/2014/main" id="{D807DA6E-79E3-A215-6887-E79997F81DC4}"/>
                  </a:ext>
                </a:extLst>
              </p:cNvPr>
              <p:cNvSpPr/>
              <p:nvPr/>
            </p:nvSpPr>
            <p:spPr>
              <a:xfrm>
                <a:off x="6924618" y="2242724"/>
                <a:ext cx="49713" cy="48354"/>
              </a:xfrm>
              <a:custGeom>
                <a:avLst/>
                <a:gdLst/>
                <a:ahLst/>
                <a:cxnLst/>
                <a:rect l="l" t="t" r="r" b="b"/>
                <a:pathLst>
                  <a:path w="2305" h="2242" extrusionOk="0">
                    <a:moveTo>
                      <a:pt x="1015" y="1"/>
                    </a:moveTo>
                    <a:cubicBezTo>
                      <a:pt x="862" y="1"/>
                      <a:pt x="705" y="32"/>
                      <a:pt x="555" y="96"/>
                    </a:cubicBezTo>
                    <a:cubicBezTo>
                      <a:pt x="0" y="363"/>
                      <a:pt x="185" y="837"/>
                      <a:pt x="431" y="1391"/>
                    </a:cubicBezTo>
                    <a:cubicBezTo>
                      <a:pt x="648" y="1857"/>
                      <a:pt x="837" y="2242"/>
                      <a:pt x="1195" y="2242"/>
                    </a:cubicBezTo>
                    <a:cubicBezTo>
                      <a:pt x="1280" y="2242"/>
                      <a:pt x="1375" y="2220"/>
                      <a:pt x="1481" y="2173"/>
                    </a:cubicBezTo>
                    <a:cubicBezTo>
                      <a:pt x="2057" y="1906"/>
                      <a:pt x="2304" y="1248"/>
                      <a:pt x="2057" y="672"/>
                    </a:cubicBezTo>
                    <a:cubicBezTo>
                      <a:pt x="1859" y="247"/>
                      <a:pt x="1448" y="1"/>
                      <a:pt x="10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8" name="Google Shape;5208;p49">
                <a:extLst>
                  <a:ext uri="{FF2B5EF4-FFF2-40B4-BE49-F238E27FC236}">
                    <a16:creationId xmlns:a16="http://schemas.microsoft.com/office/drawing/2014/main" id="{1830D5A8-7FBF-FF46-2377-3098EA347E68}"/>
                  </a:ext>
                </a:extLst>
              </p:cNvPr>
              <p:cNvSpPr/>
              <p:nvPr/>
            </p:nvSpPr>
            <p:spPr>
              <a:xfrm>
                <a:off x="6926818" y="2249216"/>
                <a:ext cx="47039" cy="41863"/>
              </a:xfrm>
              <a:custGeom>
                <a:avLst/>
                <a:gdLst/>
                <a:ahLst/>
                <a:cxnLst/>
                <a:rect l="l" t="t" r="r" b="b"/>
                <a:pathLst>
                  <a:path w="2181" h="1941" extrusionOk="0">
                    <a:moveTo>
                      <a:pt x="186" y="1"/>
                    </a:moveTo>
                    <a:cubicBezTo>
                      <a:pt x="0" y="267"/>
                      <a:pt x="145" y="659"/>
                      <a:pt x="329" y="1090"/>
                    </a:cubicBezTo>
                    <a:cubicBezTo>
                      <a:pt x="546" y="1556"/>
                      <a:pt x="735" y="1941"/>
                      <a:pt x="1093" y="1941"/>
                    </a:cubicBezTo>
                    <a:cubicBezTo>
                      <a:pt x="1178" y="1941"/>
                      <a:pt x="1273" y="1919"/>
                      <a:pt x="1379" y="1872"/>
                    </a:cubicBezTo>
                    <a:cubicBezTo>
                      <a:pt x="1934" y="1625"/>
                      <a:pt x="2181" y="988"/>
                      <a:pt x="1955" y="432"/>
                    </a:cubicBezTo>
                    <a:lnTo>
                      <a:pt x="1955" y="432"/>
                    </a:lnTo>
                    <a:cubicBezTo>
                      <a:pt x="1344" y="730"/>
                      <a:pt x="949" y="864"/>
                      <a:pt x="692" y="864"/>
                    </a:cubicBezTo>
                    <a:cubicBezTo>
                      <a:pt x="291" y="864"/>
                      <a:pt x="223" y="539"/>
                      <a:pt x="18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9" name="Google Shape;5209;p49">
                <a:extLst>
                  <a:ext uri="{FF2B5EF4-FFF2-40B4-BE49-F238E27FC236}">
                    <a16:creationId xmlns:a16="http://schemas.microsoft.com/office/drawing/2014/main" id="{FFA792D6-BBAB-0604-34A5-B4D71DDD7320}"/>
                  </a:ext>
                </a:extLst>
              </p:cNvPr>
              <p:cNvSpPr/>
              <p:nvPr/>
            </p:nvSpPr>
            <p:spPr>
              <a:xfrm>
                <a:off x="6813222" y="2299770"/>
                <a:ext cx="52387" cy="50058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2321" extrusionOk="0">
                    <a:moveTo>
                      <a:pt x="1080" y="1"/>
                    </a:moveTo>
                    <a:cubicBezTo>
                      <a:pt x="919" y="1"/>
                      <a:pt x="755" y="34"/>
                      <a:pt x="598" y="104"/>
                    </a:cubicBezTo>
                    <a:cubicBezTo>
                      <a:pt x="1" y="372"/>
                      <a:pt x="206" y="845"/>
                      <a:pt x="475" y="1442"/>
                    </a:cubicBezTo>
                    <a:cubicBezTo>
                      <a:pt x="689" y="1921"/>
                      <a:pt x="877" y="2320"/>
                      <a:pt x="1252" y="2320"/>
                    </a:cubicBezTo>
                    <a:cubicBezTo>
                      <a:pt x="1344" y="2320"/>
                      <a:pt x="1447" y="2296"/>
                      <a:pt x="1564" y="2244"/>
                    </a:cubicBezTo>
                    <a:cubicBezTo>
                      <a:pt x="2162" y="1977"/>
                      <a:pt x="2428" y="1278"/>
                      <a:pt x="2162" y="701"/>
                    </a:cubicBezTo>
                    <a:cubicBezTo>
                      <a:pt x="1964" y="261"/>
                      <a:pt x="1532" y="1"/>
                      <a:pt x="108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0" name="Google Shape;5210;p49">
                <a:extLst>
                  <a:ext uri="{FF2B5EF4-FFF2-40B4-BE49-F238E27FC236}">
                    <a16:creationId xmlns:a16="http://schemas.microsoft.com/office/drawing/2014/main" id="{A03E045E-4FD8-5C5E-1E3D-F680E0722740}"/>
                  </a:ext>
                </a:extLst>
              </p:cNvPr>
              <p:cNvSpPr/>
              <p:nvPr/>
            </p:nvSpPr>
            <p:spPr>
              <a:xfrm>
                <a:off x="6815012" y="2306154"/>
                <a:ext cx="50166" cy="48160"/>
              </a:xfrm>
              <a:custGeom>
                <a:avLst/>
                <a:gdLst/>
                <a:ahLst/>
                <a:cxnLst/>
                <a:rect l="l" t="t" r="r" b="b"/>
                <a:pathLst>
                  <a:path w="2326" h="2233" extrusionOk="0">
                    <a:moveTo>
                      <a:pt x="1027" y="1"/>
                    </a:moveTo>
                    <a:cubicBezTo>
                      <a:pt x="875" y="1"/>
                      <a:pt x="721" y="32"/>
                      <a:pt x="576" y="96"/>
                    </a:cubicBezTo>
                    <a:cubicBezTo>
                      <a:pt x="0" y="364"/>
                      <a:pt x="186" y="817"/>
                      <a:pt x="453" y="1393"/>
                    </a:cubicBezTo>
                    <a:cubicBezTo>
                      <a:pt x="649" y="1852"/>
                      <a:pt x="833" y="2233"/>
                      <a:pt x="1192" y="2233"/>
                    </a:cubicBezTo>
                    <a:cubicBezTo>
                      <a:pt x="1283" y="2233"/>
                      <a:pt x="1386" y="2208"/>
                      <a:pt x="1503" y="2153"/>
                    </a:cubicBezTo>
                    <a:cubicBezTo>
                      <a:pt x="2057" y="1906"/>
                      <a:pt x="2325" y="1248"/>
                      <a:pt x="2057" y="672"/>
                    </a:cubicBezTo>
                    <a:cubicBezTo>
                      <a:pt x="1875" y="247"/>
                      <a:pt x="1457" y="1"/>
                      <a:pt x="102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1" name="Google Shape;5211;p49">
                <a:extLst>
                  <a:ext uri="{FF2B5EF4-FFF2-40B4-BE49-F238E27FC236}">
                    <a16:creationId xmlns:a16="http://schemas.microsoft.com/office/drawing/2014/main" id="{36E5C996-73D7-CA8C-0B3C-5CB5C9642688}"/>
                  </a:ext>
                </a:extLst>
              </p:cNvPr>
              <p:cNvSpPr/>
              <p:nvPr/>
            </p:nvSpPr>
            <p:spPr>
              <a:xfrm>
                <a:off x="6817234" y="2312646"/>
                <a:ext cx="47060" cy="41668"/>
              </a:xfrm>
              <a:custGeom>
                <a:avLst/>
                <a:gdLst/>
                <a:ahLst/>
                <a:cxnLst/>
                <a:rect l="l" t="t" r="r" b="b"/>
                <a:pathLst>
                  <a:path w="2182" h="1932" extrusionOk="0">
                    <a:moveTo>
                      <a:pt x="206" y="1"/>
                    </a:moveTo>
                    <a:cubicBezTo>
                      <a:pt x="1" y="269"/>
                      <a:pt x="144" y="659"/>
                      <a:pt x="350" y="1092"/>
                    </a:cubicBezTo>
                    <a:cubicBezTo>
                      <a:pt x="546" y="1551"/>
                      <a:pt x="730" y="1932"/>
                      <a:pt x="1089" y="1932"/>
                    </a:cubicBezTo>
                    <a:cubicBezTo>
                      <a:pt x="1180" y="1932"/>
                      <a:pt x="1283" y="1907"/>
                      <a:pt x="1400" y="1852"/>
                    </a:cubicBezTo>
                    <a:cubicBezTo>
                      <a:pt x="1934" y="1605"/>
                      <a:pt x="2181" y="988"/>
                      <a:pt x="1976" y="434"/>
                    </a:cubicBezTo>
                    <a:lnTo>
                      <a:pt x="1976" y="434"/>
                    </a:lnTo>
                    <a:cubicBezTo>
                      <a:pt x="1364" y="731"/>
                      <a:pt x="967" y="865"/>
                      <a:pt x="707" y="865"/>
                    </a:cubicBezTo>
                    <a:cubicBezTo>
                      <a:pt x="302" y="865"/>
                      <a:pt x="231" y="540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2" name="Google Shape;5212;p49">
                <a:extLst>
                  <a:ext uri="{FF2B5EF4-FFF2-40B4-BE49-F238E27FC236}">
                    <a16:creationId xmlns:a16="http://schemas.microsoft.com/office/drawing/2014/main" id="{64527317-2D36-6A8C-AD1D-A97F45D0EA46}"/>
                  </a:ext>
                </a:extLst>
              </p:cNvPr>
              <p:cNvSpPr/>
              <p:nvPr/>
            </p:nvSpPr>
            <p:spPr>
              <a:xfrm>
                <a:off x="6686794" y="2370770"/>
                <a:ext cx="51913" cy="50490"/>
              </a:xfrm>
              <a:custGeom>
                <a:avLst/>
                <a:gdLst/>
                <a:ahLst/>
                <a:cxnLst/>
                <a:rect l="l" t="t" r="r" b="b"/>
                <a:pathLst>
                  <a:path w="2407" h="2341" extrusionOk="0">
                    <a:moveTo>
                      <a:pt x="1059" y="0"/>
                    </a:moveTo>
                    <a:cubicBezTo>
                      <a:pt x="897" y="0"/>
                      <a:pt x="733" y="33"/>
                      <a:pt x="576" y="104"/>
                    </a:cubicBezTo>
                    <a:cubicBezTo>
                      <a:pt x="0" y="372"/>
                      <a:pt x="185" y="866"/>
                      <a:pt x="453" y="1461"/>
                    </a:cubicBezTo>
                    <a:cubicBezTo>
                      <a:pt x="667" y="1941"/>
                      <a:pt x="869" y="2341"/>
                      <a:pt x="1239" y="2341"/>
                    </a:cubicBezTo>
                    <a:cubicBezTo>
                      <a:pt x="1329" y="2341"/>
                      <a:pt x="1429" y="2317"/>
                      <a:pt x="1543" y="2265"/>
                    </a:cubicBezTo>
                    <a:cubicBezTo>
                      <a:pt x="2140" y="1996"/>
                      <a:pt x="2407" y="1297"/>
                      <a:pt x="2140" y="701"/>
                    </a:cubicBezTo>
                    <a:cubicBezTo>
                      <a:pt x="1942" y="261"/>
                      <a:pt x="1511" y="0"/>
                      <a:pt x="105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3" name="Google Shape;5213;p49">
                <a:extLst>
                  <a:ext uri="{FF2B5EF4-FFF2-40B4-BE49-F238E27FC236}">
                    <a16:creationId xmlns:a16="http://schemas.microsoft.com/office/drawing/2014/main" id="{26690AB1-3233-2702-2F59-1EDCE2A6B60A}"/>
                  </a:ext>
                </a:extLst>
              </p:cNvPr>
              <p:cNvSpPr/>
              <p:nvPr/>
            </p:nvSpPr>
            <p:spPr>
              <a:xfrm>
                <a:off x="6688562" y="2377607"/>
                <a:ext cx="49713" cy="48139"/>
              </a:xfrm>
              <a:custGeom>
                <a:avLst/>
                <a:gdLst/>
                <a:ahLst/>
                <a:cxnLst/>
                <a:rect l="l" t="t" r="r" b="b"/>
                <a:pathLst>
                  <a:path w="2305" h="2232" extrusionOk="0">
                    <a:moveTo>
                      <a:pt x="1015" y="1"/>
                    </a:moveTo>
                    <a:cubicBezTo>
                      <a:pt x="862" y="1"/>
                      <a:pt x="706" y="32"/>
                      <a:pt x="555" y="96"/>
                    </a:cubicBezTo>
                    <a:cubicBezTo>
                      <a:pt x="1" y="343"/>
                      <a:pt x="185" y="815"/>
                      <a:pt x="432" y="1391"/>
                    </a:cubicBezTo>
                    <a:cubicBezTo>
                      <a:pt x="646" y="1851"/>
                      <a:pt x="833" y="2232"/>
                      <a:pt x="1182" y="2232"/>
                    </a:cubicBezTo>
                    <a:cubicBezTo>
                      <a:pt x="1270" y="2232"/>
                      <a:pt x="1369" y="2207"/>
                      <a:pt x="1482" y="2153"/>
                    </a:cubicBezTo>
                    <a:cubicBezTo>
                      <a:pt x="2058" y="1906"/>
                      <a:pt x="2305" y="1227"/>
                      <a:pt x="2058" y="672"/>
                    </a:cubicBezTo>
                    <a:cubicBezTo>
                      <a:pt x="1860" y="247"/>
                      <a:pt x="1449" y="1"/>
                      <a:pt x="10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4" name="Google Shape;5214;p49">
                <a:extLst>
                  <a:ext uri="{FF2B5EF4-FFF2-40B4-BE49-F238E27FC236}">
                    <a16:creationId xmlns:a16="http://schemas.microsoft.com/office/drawing/2014/main" id="{7B2BEA19-D1A7-8721-C1CD-8B40961BF643}"/>
                  </a:ext>
                </a:extLst>
              </p:cNvPr>
              <p:cNvSpPr/>
              <p:nvPr/>
            </p:nvSpPr>
            <p:spPr>
              <a:xfrm>
                <a:off x="6690762" y="2384099"/>
                <a:ext cx="47060" cy="41647"/>
              </a:xfrm>
              <a:custGeom>
                <a:avLst/>
                <a:gdLst/>
                <a:ahLst/>
                <a:cxnLst/>
                <a:rect l="l" t="t" r="r" b="b"/>
                <a:pathLst>
                  <a:path w="2182" h="1931" extrusionOk="0">
                    <a:moveTo>
                      <a:pt x="187" y="1"/>
                    </a:moveTo>
                    <a:cubicBezTo>
                      <a:pt x="1" y="267"/>
                      <a:pt x="146" y="638"/>
                      <a:pt x="330" y="1090"/>
                    </a:cubicBezTo>
                    <a:cubicBezTo>
                      <a:pt x="544" y="1550"/>
                      <a:pt x="731" y="1931"/>
                      <a:pt x="1080" y="1931"/>
                    </a:cubicBezTo>
                    <a:cubicBezTo>
                      <a:pt x="1168" y="1931"/>
                      <a:pt x="1267" y="1906"/>
                      <a:pt x="1380" y="1852"/>
                    </a:cubicBezTo>
                    <a:cubicBezTo>
                      <a:pt x="1935" y="1605"/>
                      <a:pt x="2181" y="967"/>
                      <a:pt x="1956" y="412"/>
                    </a:cubicBezTo>
                    <a:lnTo>
                      <a:pt x="1956" y="412"/>
                    </a:lnTo>
                    <a:cubicBezTo>
                      <a:pt x="1338" y="721"/>
                      <a:pt x="942" y="860"/>
                      <a:pt x="685" y="860"/>
                    </a:cubicBezTo>
                    <a:cubicBezTo>
                      <a:pt x="291" y="860"/>
                      <a:pt x="224" y="535"/>
                      <a:pt x="18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5" name="Google Shape;5215;p49">
                <a:extLst>
                  <a:ext uri="{FF2B5EF4-FFF2-40B4-BE49-F238E27FC236}">
                    <a16:creationId xmlns:a16="http://schemas.microsoft.com/office/drawing/2014/main" id="{1E4C8629-D206-2D42-3AC5-C351B146C35F}"/>
                  </a:ext>
                </a:extLst>
              </p:cNvPr>
              <p:cNvSpPr/>
              <p:nvPr/>
            </p:nvSpPr>
            <p:spPr>
              <a:xfrm>
                <a:off x="7026654" y="2174571"/>
                <a:ext cx="52387" cy="50144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2325" extrusionOk="0">
                    <a:moveTo>
                      <a:pt x="1095" y="1"/>
                    </a:moveTo>
                    <a:cubicBezTo>
                      <a:pt x="928" y="1"/>
                      <a:pt x="759" y="35"/>
                      <a:pt x="597" y="108"/>
                    </a:cubicBezTo>
                    <a:cubicBezTo>
                      <a:pt x="1" y="376"/>
                      <a:pt x="207" y="848"/>
                      <a:pt x="473" y="1446"/>
                    </a:cubicBezTo>
                    <a:cubicBezTo>
                      <a:pt x="689" y="1924"/>
                      <a:pt x="876" y="2324"/>
                      <a:pt x="1251" y="2324"/>
                    </a:cubicBezTo>
                    <a:cubicBezTo>
                      <a:pt x="1343" y="2324"/>
                      <a:pt x="1447" y="2300"/>
                      <a:pt x="1564" y="2247"/>
                    </a:cubicBezTo>
                    <a:cubicBezTo>
                      <a:pt x="2160" y="1981"/>
                      <a:pt x="2428" y="1281"/>
                      <a:pt x="2160" y="684"/>
                    </a:cubicBezTo>
                    <a:cubicBezTo>
                      <a:pt x="1966" y="250"/>
                      <a:pt x="1542" y="1"/>
                      <a:pt x="109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6" name="Google Shape;5216;p49">
                <a:extLst>
                  <a:ext uri="{FF2B5EF4-FFF2-40B4-BE49-F238E27FC236}">
                    <a16:creationId xmlns:a16="http://schemas.microsoft.com/office/drawing/2014/main" id="{6CE97D1C-B7C5-35BE-E73F-29908EE7515B}"/>
                  </a:ext>
                </a:extLst>
              </p:cNvPr>
              <p:cNvSpPr/>
              <p:nvPr/>
            </p:nvSpPr>
            <p:spPr>
              <a:xfrm>
                <a:off x="7028444" y="2181041"/>
                <a:ext cx="50123" cy="48160"/>
              </a:xfrm>
              <a:custGeom>
                <a:avLst/>
                <a:gdLst/>
                <a:ahLst/>
                <a:cxnLst/>
                <a:rect l="l" t="t" r="r" b="b"/>
                <a:pathLst>
                  <a:path w="2324" h="2233" extrusionOk="0">
                    <a:moveTo>
                      <a:pt x="1036" y="0"/>
                    </a:moveTo>
                    <a:cubicBezTo>
                      <a:pt x="883" y="0"/>
                      <a:pt x="727" y="31"/>
                      <a:pt x="576" y="96"/>
                    </a:cubicBezTo>
                    <a:cubicBezTo>
                      <a:pt x="0" y="364"/>
                      <a:pt x="206" y="817"/>
                      <a:pt x="453" y="1393"/>
                    </a:cubicBezTo>
                    <a:cubicBezTo>
                      <a:pt x="665" y="1852"/>
                      <a:pt x="839" y="2232"/>
                      <a:pt x="1192" y="2232"/>
                    </a:cubicBezTo>
                    <a:cubicBezTo>
                      <a:pt x="1282" y="2232"/>
                      <a:pt x="1384" y="2207"/>
                      <a:pt x="1501" y="2153"/>
                    </a:cubicBezTo>
                    <a:cubicBezTo>
                      <a:pt x="2077" y="1906"/>
                      <a:pt x="2324" y="1228"/>
                      <a:pt x="2057" y="672"/>
                    </a:cubicBezTo>
                    <a:cubicBezTo>
                      <a:pt x="1875" y="246"/>
                      <a:pt x="1468" y="0"/>
                      <a:pt x="103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7" name="Google Shape;5217;p49">
                <a:extLst>
                  <a:ext uri="{FF2B5EF4-FFF2-40B4-BE49-F238E27FC236}">
                    <a16:creationId xmlns:a16="http://schemas.microsoft.com/office/drawing/2014/main" id="{D487DDC1-AD76-206F-F91D-CD976D933BD2}"/>
                  </a:ext>
                </a:extLst>
              </p:cNvPr>
              <p:cNvSpPr/>
              <p:nvPr/>
            </p:nvSpPr>
            <p:spPr>
              <a:xfrm>
                <a:off x="7030644" y="2187533"/>
                <a:ext cx="47513" cy="41668"/>
              </a:xfrm>
              <a:custGeom>
                <a:avLst/>
                <a:gdLst/>
                <a:ahLst/>
                <a:cxnLst/>
                <a:rect l="l" t="t" r="r" b="b"/>
                <a:pathLst>
                  <a:path w="2203" h="1932" extrusionOk="0">
                    <a:moveTo>
                      <a:pt x="206" y="0"/>
                    </a:moveTo>
                    <a:lnTo>
                      <a:pt x="206" y="0"/>
                    </a:lnTo>
                    <a:cubicBezTo>
                      <a:pt x="0" y="269"/>
                      <a:pt x="145" y="659"/>
                      <a:pt x="351" y="1092"/>
                    </a:cubicBezTo>
                    <a:cubicBezTo>
                      <a:pt x="563" y="1551"/>
                      <a:pt x="737" y="1931"/>
                      <a:pt x="1090" y="1931"/>
                    </a:cubicBezTo>
                    <a:cubicBezTo>
                      <a:pt x="1180" y="1931"/>
                      <a:pt x="1282" y="1906"/>
                      <a:pt x="1399" y="1852"/>
                    </a:cubicBezTo>
                    <a:cubicBezTo>
                      <a:pt x="1955" y="1605"/>
                      <a:pt x="2202" y="968"/>
                      <a:pt x="1975" y="412"/>
                    </a:cubicBezTo>
                    <a:lnTo>
                      <a:pt x="1975" y="412"/>
                    </a:lnTo>
                    <a:cubicBezTo>
                      <a:pt x="1357" y="721"/>
                      <a:pt x="957" y="860"/>
                      <a:pt x="698" y="860"/>
                    </a:cubicBezTo>
                    <a:cubicBezTo>
                      <a:pt x="301" y="860"/>
                      <a:pt x="231" y="536"/>
                      <a:pt x="2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8" name="Google Shape;5218;p49">
                <a:extLst>
                  <a:ext uri="{FF2B5EF4-FFF2-40B4-BE49-F238E27FC236}">
                    <a16:creationId xmlns:a16="http://schemas.microsoft.com/office/drawing/2014/main" id="{04E49653-1054-6E7C-F4EF-F3A85E313684}"/>
                  </a:ext>
                </a:extLst>
              </p:cNvPr>
              <p:cNvSpPr/>
              <p:nvPr/>
            </p:nvSpPr>
            <p:spPr>
              <a:xfrm>
                <a:off x="6411700" y="2510981"/>
                <a:ext cx="52387" cy="50295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2332" extrusionOk="0">
                    <a:moveTo>
                      <a:pt x="1088" y="0"/>
                    </a:moveTo>
                    <a:cubicBezTo>
                      <a:pt x="926" y="0"/>
                      <a:pt x="759" y="33"/>
                      <a:pt x="596" y="103"/>
                    </a:cubicBezTo>
                    <a:cubicBezTo>
                      <a:pt x="1" y="350"/>
                      <a:pt x="206" y="844"/>
                      <a:pt x="473" y="1441"/>
                    </a:cubicBezTo>
                    <a:cubicBezTo>
                      <a:pt x="691" y="1927"/>
                      <a:pt x="868" y="2331"/>
                      <a:pt x="1260" y="2331"/>
                    </a:cubicBezTo>
                    <a:cubicBezTo>
                      <a:pt x="1349" y="2331"/>
                      <a:pt x="1450" y="2310"/>
                      <a:pt x="1564" y="2264"/>
                    </a:cubicBezTo>
                    <a:cubicBezTo>
                      <a:pt x="2160" y="1996"/>
                      <a:pt x="2428" y="1297"/>
                      <a:pt x="2160" y="701"/>
                    </a:cubicBezTo>
                    <a:cubicBezTo>
                      <a:pt x="1963" y="261"/>
                      <a:pt x="1543" y="0"/>
                      <a:pt x="108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9" name="Google Shape;5219;p49">
                <a:extLst>
                  <a:ext uri="{FF2B5EF4-FFF2-40B4-BE49-F238E27FC236}">
                    <a16:creationId xmlns:a16="http://schemas.microsoft.com/office/drawing/2014/main" id="{7C3ECAF2-8D3E-0637-01C1-FEC491D952FD}"/>
                  </a:ext>
                </a:extLst>
              </p:cNvPr>
              <p:cNvSpPr/>
              <p:nvPr/>
            </p:nvSpPr>
            <p:spPr>
              <a:xfrm>
                <a:off x="6413469" y="2517429"/>
                <a:ext cx="50144" cy="48311"/>
              </a:xfrm>
              <a:custGeom>
                <a:avLst/>
                <a:gdLst/>
                <a:ahLst/>
                <a:cxnLst/>
                <a:rect l="l" t="t" r="r" b="b"/>
                <a:pathLst>
                  <a:path w="2325" h="2240" extrusionOk="0">
                    <a:moveTo>
                      <a:pt x="1024" y="0"/>
                    </a:moveTo>
                    <a:cubicBezTo>
                      <a:pt x="875" y="0"/>
                      <a:pt x="723" y="30"/>
                      <a:pt x="577" y="92"/>
                    </a:cubicBezTo>
                    <a:cubicBezTo>
                      <a:pt x="1" y="339"/>
                      <a:pt x="207" y="813"/>
                      <a:pt x="454" y="1389"/>
                    </a:cubicBezTo>
                    <a:cubicBezTo>
                      <a:pt x="653" y="1855"/>
                      <a:pt x="826" y="2240"/>
                      <a:pt x="1189" y="2240"/>
                    </a:cubicBezTo>
                    <a:cubicBezTo>
                      <a:pt x="1275" y="2240"/>
                      <a:pt x="1372" y="2218"/>
                      <a:pt x="1482" y="2171"/>
                    </a:cubicBezTo>
                    <a:cubicBezTo>
                      <a:pt x="2058" y="1924"/>
                      <a:pt x="2325" y="1245"/>
                      <a:pt x="2078" y="668"/>
                    </a:cubicBezTo>
                    <a:cubicBezTo>
                      <a:pt x="1879" y="255"/>
                      <a:pt x="1462" y="0"/>
                      <a:pt x="10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0" name="Google Shape;5220;p49">
                <a:extLst>
                  <a:ext uri="{FF2B5EF4-FFF2-40B4-BE49-F238E27FC236}">
                    <a16:creationId xmlns:a16="http://schemas.microsoft.com/office/drawing/2014/main" id="{FEEAFE63-CA43-19E6-70D9-B1A5FCBB69B5}"/>
                  </a:ext>
                </a:extLst>
              </p:cNvPr>
              <p:cNvSpPr/>
              <p:nvPr/>
            </p:nvSpPr>
            <p:spPr>
              <a:xfrm>
                <a:off x="6415669" y="2523856"/>
                <a:ext cx="47060" cy="41884"/>
              </a:xfrm>
              <a:custGeom>
                <a:avLst/>
                <a:gdLst/>
                <a:ahLst/>
                <a:cxnLst/>
                <a:rect l="l" t="t" r="r" b="b"/>
                <a:pathLst>
                  <a:path w="2182" h="1942" extrusionOk="0">
                    <a:moveTo>
                      <a:pt x="207" y="0"/>
                    </a:moveTo>
                    <a:lnTo>
                      <a:pt x="207" y="0"/>
                    </a:lnTo>
                    <a:cubicBezTo>
                      <a:pt x="1" y="268"/>
                      <a:pt x="146" y="639"/>
                      <a:pt x="352" y="1091"/>
                    </a:cubicBezTo>
                    <a:cubicBezTo>
                      <a:pt x="551" y="1557"/>
                      <a:pt x="724" y="1942"/>
                      <a:pt x="1087" y="1942"/>
                    </a:cubicBezTo>
                    <a:cubicBezTo>
                      <a:pt x="1173" y="1942"/>
                      <a:pt x="1270" y="1920"/>
                      <a:pt x="1380" y="1873"/>
                    </a:cubicBezTo>
                    <a:cubicBezTo>
                      <a:pt x="1935" y="1626"/>
                      <a:pt x="2182" y="988"/>
                      <a:pt x="1976" y="433"/>
                    </a:cubicBezTo>
                    <a:lnTo>
                      <a:pt x="1976" y="433"/>
                    </a:lnTo>
                    <a:cubicBezTo>
                      <a:pt x="1365" y="730"/>
                      <a:pt x="967" y="864"/>
                      <a:pt x="707" y="864"/>
                    </a:cubicBezTo>
                    <a:cubicBezTo>
                      <a:pt x="303" y="864"/>
                      <a:pt x="232" y="539"/>
                      <a:pt x="20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1" name="Google Shape;5221;p49">
                <a:extLst>
                  <a:ext uri="{FF2B5EF4-FFF2-40B4-BE49-F238E27FC236}">
                    <a16:creationId xmlns:a16="http://schemas.microsoft.com/office/drawing/2014/main" id="{751F35D1-28B0-2C2E-DE75-B555B6FBBE14}"/>
                  </a:ext>
                </a:extLst>
              </p:cNvPr>
              <p:cNvSpPr/>
              <p:nvPr/>
            </p:nvSpPr>
            <p:spPr>
              <a:xfrm>
                <a:off x="6301663" y="2573160"/>
                <a:ext cx="52387" cy="50425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2338" extrusionOk="0">
                    <a:moveTo>
                      <a:pt x="1064" y="1"/>
                    </a:moveTo>
                    <a:cubicBezTo>
                      <a:pt x="908" y="1"/>
                      <a:pt x="749" y="33"/>
                      <a:pt x="597" y="101"/>
                    </a:cubicBezTo>
                    <a:cubicBezTo>
                      <a:pt x="1" y="369"/>
                      <a:pt x="206" y="863"/>
                      <a:pt x="473" y="1458"/>
                    </a:cubicBezTo>
                    <a:cubicBezTo>
                      <a:pt x="671" y="1938"/>
                      <a:pt x="857" y="2338"/>
                      <a:pt x="1231" y="2338"/>
                    </a:cubicBezTo>
                    <a:cubicBezTo>
                      <a:pt x="1323" y="2338"/>
                      <a:pt x="1426" y="2314"/>
                      <a:pt x="1543" y="2261"/>
                    </a:cubicBezTo>
                    <a:cubicBezTo>
                      <a:pt x="2140" y="2015"/>
                      <a:pt x="2428" y="1315"/>
                      <a:pt x="2160" y="718"/>
                    </a:cubicBezTo>
                    <a:cubicBezTo>
                      <a:pt x="1961" y="274"/>
                      <a:pt x="1522" y="1"/>
                      <a:pt x="106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2" name="Google Shape;5222;p49">
                <a:extLst>
                  <a:ext uri="{FF2B5EF4-FFF2-40B4-BE49-F238E27FC236}">
                    <a16:creationId xmlns:a16="http://schemas.microsoft.com/office/drawing/2014/main" id="{FCC2D9A5-F1F3-2D08-1EA4-B15D5B08E300}"/>
                  </a:ext>
                </a:extLst>
              </p:cNvPr>
              <p:cNvSpPr/>
              <p:nvPr/>
            </p:nvSpPr>
            <p:spPr>
              <a:xfrm>
                <a:off x="6303453" y="2579932"/>
                <a:ext cx="50123" cy="47945"/>
              </a:xfrm>
              <a:custGeom>
                <a:avLst/>
                <a:gdLst/>
                <a:ahLst/>
                <a:cxnLst/>
                <a:rect l="l" t="t" r="r" b="b"/>
                <a:pathLst>
                  <a:path w="2324" h="2223" extrusionOk="0">
                    <a:moveTo>
                      <a:pt x="1036" y="1"/>
                    </a:moveTo>
                    <a:cubicBezTo>
                      <a:pt x="883" y="1"/>
                      <a:pt x="727" y="31"/>
                      <a:pt x="576" y="96"/>
                    </a:cubicBezTo>
                    <a:cubicBezTo>
                      <a:pt x="0" y="343"/>
                      <a:pt x="206" y="815"/>
                      <a:pt x="453" y="1371"/>
                    </a:cubicBezTo>
                    <a:cubicBezTo>
                      <a:pt x="652" y="1837"/>
                      <a:pt x="825" y="2222"/>
                      <a:pt x="1188" y="2222"/>
                    </a:cubicBezTo>
                    <a:cubicBezTo>
                      <a:pt x="1274" y="2222"/>
                      <a:pt x="1371" y="2200"/>
                      <a:pt x="1481" y="2153"/>
                    </a:cubicBezTo>
                    <a:cubicBezTo>
                      <a:pt x="2057" y="1906"/>
                      <a:pt x="2324" y="1248"/>
                      <a:pt x="2057" y="672"/>
                    </a:cubicBezTo>
                    <a:cubicBezTo>
                      <a:pt x="1875" y="247"/>
                      <a:pt x="1468" y="1"/>
                      <a:pt x="103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3" name="Google Shape;5223;p49">
                <a:extLst>
                  <a:ext uri="{FF2B5EF4-FFF2-40B4-BE49-F238E27FC236}">
                    <a16:creationId xmlns:a16="http://schemas.microsoft.com/office/drawing/2014/main" id="{B329729D-98AF-1D39-FB40-5A1E10086068}"/>
                  </a:ext>
                </a:extLst>
              </p:cNvPr>
              <p:cNvSpPr/>
              <p:nvPr/>
            </p:nvSpPr>
            <p:spPr>
              <a:xfrm>
                <a:off x="6305653" y="2586424"/>
                <a:ext cx="47039" cy="41453"/>
              </a:xfrm>
              <a:custGeom>
                <a:avLst/>
                <a:gdLst/>
                <a:ahLst/>
                <a:cxnLst/>
                <a:rect l="l" t="t" r="r" b="b"/>
                <a:pathLst>
                  <a:path w="2181" h="1922" extrusionOk="0">
                    <a:moveTo>
                      <a:pt x="206" y="1"/>
                    </a:moveTo>
                    <a:cubicBezTo>
                      <a:pt x="0" y="267"/>
                      <a:pt x="145" y="638"/>
                      <a:pt x="351" y="1070"/>
                    </a:cubicBezTo>
                    <a:cubicBezTo>
                      <a:pt x="550" y="1536"/>
                      <a:pt x="723" y="1921"/>
                      <a:pt x="1086" y="1921"/>
                    </a:cubicBezTo>
                    <a:cubicBezTo>
                      <a:pt x="1172" y="1921"/>
                      <a:pt x="1269" y="1899"/>
                      <a:pt x="1379" y="1852"/>
                    </a:cubicBezTo>
                    <a:cubicBezTo>
                      <a:pt x="1934" y="1625"/>
                      <a:pt x="2181" y="988"/>
                      <a:pt x="1975" y="432"/>
                    </a:cubicBezTo>
                    <a:lnTo>
                      <a:pt x="1975" y="432"/>
                    </a:lnTo>
                    <a:cubicBezTo>
                      <a:pt x="1362" y="722"/>
                      <a:pt x="963" y="855"/>
                      <a:pt x="704" y="855"/>
                    </a:cubicBezTo>
                    <a:cubicBezTo>
                      <a:pt x="301" y="855"/>
                      <a:pt x="231" y="538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4" name="Google Shape;5224;p49">
                <a:extLst>
                  <a:ext uri="{FF2B5EF4-FFF2-40B4-BE49-F238E27FC236}">
                    <a16:creationId xmlns:a16="http://schemas.microsoft.com/office/drawing/2014/main" id="{96B15308-6925-64CE-535E-55E3F66719AF}"/>
                  </a:ext>
                </a:extLst>
              </p:cNvPr>
              <p:cNvSpPr/>
              <p:nvPr/>
            </p:nvSpPr>
            <p:spPr>
              <a:xfrm>
                <a:off x="6174781" y="2643276"/>
                <a:ext cx="51913" cy="50425"/>
              </a:xfrm>
              <a:custGeom>
                <a:avLst/>
                <a:gdLst/>
                <a:ahLst/>
                <a:cxnLst/>
                <a:rect l="l" t="t" r="r" b="b"/>
                <a:pathLst>
                  <a:path w="2407" h="2338" extrusionOk="0">
                    <a:moveTo>
                      <a:pt x="1060" y="0"/>
                    </a:moveTo>
                    <a:cubicBezTo>
                      <a:pt x="906" y="0"/>
                      <a:pt x="748" y="32"/>
                      <a:pt x="596" y="100"/>
                    </a:cubicBezTo>
                    <a:cubicBezTo>
                      <a:pt x="0" y="368"/>
                      <a:pt x="184" y="862"/>
                      <a:pt x="453" y="1458"/>
                    </a:cubicBezTo>
                    <a:cubicBezTo>
                      <a:pt x="667" y="1938"/>
                      <a:pt x="856" y="2337"/>
                      <a:pt x="1231" y="2337"/>
                    </a:cubicBezTo>
                    <a:cubicBezTo>
                      <a:pt x="1322" y="2337"/>
                      <a:pt x="1425" y="2313"/>
                      <a:pt x="1542" y="2261"/>
                    </a:cubicBezTo>
                    <a:cubicBezTo>
                      <a:pt x="2140" y="1993"/>
                      <a:pt x="2406" y="1315"/>
                      <a:pt x="2140" y="717"/>
                    </a:cubicBezTo>
                    <a:cubicBezTo>
                      <a:pt x="1940" y="273"/>
                      <a:pt x="1512" y="0"/>
                      <a:pt x="106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5" name="Google Shape;5225;p49">
                <a:extLst>
                  <a:ext uri="{FF2B5EF4-FFF2-40B4-BE49-F238E27FC236}">
                    <a16:creationId xmlns:a16="http://schemas.microsoft.com/office/drawing/2014/main" id="{3518776A-286C-2ABC-D64E-E4F67CDF027E}"/>
                  </a:ext>
                </a:extLst>
              </p:cNvPr>
              <p:cNvSpPr/>
              <p:nvPr/>
            </p:nvSpPr>
            <p:spPr>
              <a:xfrm>
                <a:off x="6176550" y="2650048"/>
                <a:ext cx="49713" cy="47923"/>
              </a:xfrm>
              <a:custGeom>
                <a:avLst/>
                <a:gdLst/>
                <a:ahLst/>
                <a:cxnLst/>
                <a:rect l="l" t="t" r="r" b="b"/>
                <a:pathLst>
                  <a:path w="2305" h="2222" extrusionOk="0">
                    <a:moveTo>
                      <a:pt x="1015" y="0"/>
                    </a:moveTo>
                    <a:cubicBezTo>
                      <a:pt x="862" y="0"/>
                      <a:pt x="706" y="31"/>
                      <a:pt x="555" y="95"/>
                    </a:cubicBezTo>
                    <a:cubicBezTo>
                      <a:pt x="0" y="342"/>
                      <a:pt x="185" y="815"/>
                      <a:pt x="432" y="1371"/>
                    </a:cubicBezTo>
                    <a:cubicBezTo>
                      <a:pt x="631" y="1837"/>
                      <a:pt x="818" y="2222"/>
                      <a:pt x="1175" y="2222"/>
                    </a:cubicBezTo>
                    <a:cubicBezTo>
                      <a:pt x="1260" y="2222"/>
                      <a:pt x="1354" y="2200"/>
                      <a:pt x="1460" y="2153"/>
                    </a:cubicBezTo>
                    <a:cubicBezTo>
                      <a:pt x="2036" y="1906"/>
                      <a:pt x="2304" y="1247"/>
                      <a:pt x="2058" y="671"/>
                    </a:cubicBezTo>
                    <a:cubicBezTo>
                      <a:pt x="1859" y="246"/>
                      <a:pt x="1449" y="0"/>
                      <a:pt x="101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6" name="Google Shape;5226;p49">
                <a:extLst>
                  <a:ext uri="{FF2B5EF4-FFF2-40B4-BE49-F238E27FC236}">
                    <a16:creationId xmlns:a16="http://schemas.microsoft.com/office/drawing/2014/main" id="{BD1A9009-DEDE-2A80-209E-0ACF15DD4821}"/>
                  </a:ext>
                </a:extLst>
              </p:cNvPr>
              <p:cNvSpPr/>
              <p:nvPr/>
            </p:nvSpPr>
            <p:spPr>
              <a:xfrm>
                <a:off x="6178318" y="2656540"/>
                <a:ext cx="47492" cy="41431"/>
              </a:xfrm>
              <a:custGeom>
                <a:avLst/>
                <a:gdLst/>
                <a:ahLst/>
                <a:cxnLst/>
                <a:rect l="l" t="t" r="r" b="b"/>
                <a:pathLst>
                  <a:path w="2202" h="1921" extrusionOk="0">
                    <a:moveTo>
                      <a:pt x="206" y="0"/>
                    </a:moveTo>
                    <a:lnTo>
                      <a:pt x="206" y="0"/>
                    </a:lnTo>
                    <a:cubicBezTo>
                      <a:pt x="1" y="267"/>
                      <a:pt x="165" y="637"/>
                      <a:pt x="350" y="1070"/>
                    </a:cubicBezTo>
                    <a:cubicBezTo>
                      <a:pt x="549" y="1536"/>
                      <a:pt x="736" y="1921"/>
                      <a:pt x="1093" y="1921"/>
                    </a:cubicBezTo>
                    <a:cubicBezTo>
                      <a:pt x="1178" y="1921"/>
                      <a:pt x="1272" y="1899"/>
                      <a:pt x="1378" y="1852"/>
                    </a:cubicBezTo>
                    <a:cubicBezTo>
                      <a:pt x="1934" y="1624"/>
                      <a:pt x="2201" y="988"/>
                      <a:pt x="1976" y="431"/>
                    </a:cubicBezTo>
                    <a:lnTo>
                      <a:pt x="1976" y="431"/>
                    </a:lnTo>
                    <a:cubicBezTo>
                      <a:pt x="1362" y="722"/>
                      <a:pt x="964" y="854"/>
                      <a:pt x="704" y="854"/>
                    </a:cubicBezTo>
                    <a:cubicBezTo>
                      <a:pt x="302" y="854"/>
                      <a:pt x="231" y="537"/>
                      <a:pt x="2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7" name="Google Shape;5227;p49">
                <a:extLst>
                  <a:ext uri="{FF2B5EF4-FFF2-40B4-BE49-F238E27FC236}">
                    <a16:creationId xmlns:a16="http://schemas.microsoft.com/office/drawing/2014/main" id="{718721D2-862B-73D3-BD1B-B79889E1DE46}"/>
                  </a:ext>
                </a:extLst>
              </p:cNvPr>
              <p:cNvSpPr/>
              <p:nvPr/>
            </p:nvSpPr>
            <p:spPr>
              <a:xfrm>
                <a:off x="6516410" y="2450182"/>
                <a:ext cx="52387" cy="50295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2332" extrusionOk="0">
                    <a:moveTo>
                      <a:pt x="1080" y="1"/>
                    </a:moveTo>
                    <a:cubicBezTo>
                      <a:pt x="918" y="1"/>
                      <a:pt x="754" y="34"/>
                      <a:pt x="596" y="105"/>
                    </a:cubicBezTo>
                    <a:cubicBezTo>
                      <a:pt x="1" y="352"/>
                      <a:pt x="206" y="845"/>
                      <a:pt x="473" y="1441"/>
                    </a:cubicBezTo>
                    <a:cubicBezTo>
                      <a:pt x="674" y="1928"/>
                      <a:pt x="862" y="2331"/>
                      <a:pt x="1246" y="2331"/>
                    </a:cubicBezTo>
                    <a:cubicBezTo>
                      <a:pt x="1334" y="2331"/>
                      <a:pt x="1432" y="2310"/>
                      <a:pt x="1543" y="2264"/>
                    </a:cubicBezTo>
                    <a:cubicBezTo>
                      <a:pt x="2140" y="1998"/>
                      <a:pt x="2428" y="1298"/>
                      <a:pt x="2160" y="701"/>
                    </a:cubicBezTo>
                    <a:cubicBezTo>
                      <a:pt x="1964" y="262"/>
                      <a:pt x="1532" y="1"/>
                      <a:pt x="108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8" name="Google Shape;5228;p49">
                <a:extLst>
                  <a:ext uri="{FF2B5EF4-FFF2-40B4-BE49-F238E27FC236}">
                    <a16:creationId xmlns:a16="http://schemas.microsoft.com/office/drawing/2014/main" id="{7EEBDCD8-D78D-3DDC-8CDC-98CF8FC63A49}"/>
                  </a:ext>
                </a:extLst>
              </p:cNvPr>
              <p:cNvSpPr/>
              <p:nvPr/>
            </p:nvSpPr>
            <p:spPr>
              <a:xfrm>
                <a:off x="6518200" y="2456652"/>
                <a:ext cx="50123" cy="48290"/>
              </a:xfrm>
              <a:custGeom>
                <a:avLst/>
                <a:gdLst/>
                <a:ahLst/>
                <a:cxnLst/>
                <a:rect l="l" t="t" r="r" b="b"/>
                <a:pathLst>
                  <a:path w="2324" h="2239" extrusionOk="0">
                    <a:moveTo>
                      <a:pt x="1024" y="0"/>
                    </a:moveTo>
                    <a:cubicBezTo>
                      <a:pt x="875" y="0"/>
                      <a:pt x="723" y="30"/>
                      <a:pt x="576" y="93"/>
                    </a:cubicBezTo>
                    <a:cubicBezTo>
                      <a:pt x="0" y="340"/>
                      <a:pt x="206" y="812"/>
                      <a:pt x="453" y="1388"/>
                    </a:cubicBezTo>
                    <a:cubicBezTo>
                      <a:pt x="652" y="1854"/>
                      <a:pt x="825" y="2239"/>
                      <a:pt x="1188" y="2239"/>
                    </a:cubicBezTo>
                    <a:cubicBezTo>
                      <a:pt x="1274" y="2239"/>
                      <a:pt x="1371" y="2217"/>
                      <a:pt x="1481" y="2170"/>
                    </a:cubicBezTo>
                    <a:cubicBezTo>
                      <a:pt x="2057" y="1923"/>
                      <a:pt x="2324" y="1245"/>
                      <a:pt x="2057" y="669"/>
                    </a:cubicBezTo>
                    <a:cubicBezTo>
                      <a:pt x="1873" y="254"/>
                      <a:pt x="1460" y="0"/>
                      <a:pt x="10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9" name="Google Shape;5229;p49">
                <a:extLst>
                  <a:ext uri="{FF2B5EF4-FFF2-40B4-BE49-F238E27FC236}">
                    <a16:creationId xmlns:a16="http://schemas.microsoft.com/office/drawing/2014/main" id="{B81B647B-C4DD-CF2C-272E-4392003ED89A}"/>
                  </a:ext>
                </a:extLst>
              </p:cNvPr>
              <p:cNvSpPr/>
              <p:nvPr/>
            </p:nvSpPr>
            <p:spPr>
              <a:xfrm>
                <a:off x="6520400" y="2463079"/>
                <a:ext cx="47039" cy="41863"/>
              </a:xfrm>
              <a:custGeom>
                <a:avLst/>
                <a:gdLst/>
                <a:ahLst/>
                <a:cxnLst/>
                <a:rect l="l" t="t" r="r" b="b"/>
                <a:pathLst>
                  <a:path w="2181" h="1941" extrusionOk="0">
                    <a:moveTo>
                      <a:pt x="206" y="1"/>
                    </a:moveTo>
                    <a:lnTo>
                      <a:pt x="206" y="1"/>
                    </a:lnTo>
                    <a:cubicBezTo>
                      <a:pt x="0" y="267"/>
                      <a:pt x="145" y="638"/>
                      <a:pt x="351" y="1090"/>
                    </a:cubicBezTo>
                    <a:cubicBezTo>
                      <a:pt x="550" y="1556"/>
                      <a:pt x="723" y="1941"/>
                      <a:pt x="1086" y="1941"/>
                    </a:cubicBezTo>
                    <a:cubicBezTo>
                      <a:pt x="1172" y="1941"/>
                      <a:pt x="1269" y="1919"/>
                      <a:pt x="1379" y="1872"/>
                    </a:cubicBezTo>
                    <a:cubicBezTo>
                      <a:pt x="1934" y="1625"/>
                      <a:pt x="2181" y="988"/>
                      <a:pt x="1975" y="432"/>
                    </a:cubicBezTo>
                    <a:lnTo>
                      <a:pt x="1975" y="432"/>
                    </a:lnTo>
                    <a:cubicBezTo>
                      <a:pt x="1364" y="730"/>
                      <a:pt x="966" y="864"/>
                      <a:pt x="706" y="864"/>
                    </a:cubicBezTo>
                    <a:cubicBezTo>
                      <a:pt x="302" y="864"/>
                      <a:pt x="231" y="539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0" name="Google Shape;5230;p49">
                <a:extLst>
                  <a:ext uri="{FF2B5EF4-FFF2-40B4-BE49-F238E27FC236}">
                    <a16:creationId xmlns:a16="http://schemas.microsoft.com/office/drawing/2014/main" id="{29BB1AFD-416A-8114-0AEC-EF5C77AA5602}"/>
                  </a:ext>
                </a:extLst>
              </p:cNvPr>
              <p:cNvSpPr/>
              <p:nvPr/>
            </p:nvSpPr>
            <p:spPr>
              <a:xfrm>
                <a:off x="5931176" y="2772185"/>
                <a:ext cx="51482" cy="50403"/>
              </a:xfrm>
              <a:custGeom>
                <a:avLst/>
                <a:gdLst/>
                <a:ahLst/>
                <a:cxnLst/>
                <a:rect l="l" t="t" r="r" b="b"/>
                <a:pathLst>
                  <a:path w="2387" h="2337" extrusionOk="0">
                    <a:moveTo>
                      <a:pt x="1040" y="1"/>
                    </a:moveTo>
                    <a:cubicBezTo>
                      <a:pt x="892" y="1"/>
                      <a:pt x="742" y="29"/>
                      <a:pt x="598" y="89"/>
                    </a:cubicBezTo>
                    <a:cubicBezTo>
                      <a:pt x="0" y="336"/>
                      <a:pt x="186" y="830"/>
                      <a:pt x="433" y="1447"/>
                    </a:cubicBezTo>
                    <a:cubicBezTo>
                      <a:pt x="634" y="1933"/>
                      <a:pt x="808" y="2336"/>
                      <a:pt x="1187" y="2336"/>
                    </a:cubicBezTo>
                    <a:cubicBezTo>
                      <a:pt x="1273" y="2336"/>
                      <a:pt x="1371" y="2315"/>
                      <a:pt x="1481" y="2270"/>
                    </a:cubicBezTo>
                    <a:cubicBezTo>
                      <a:pt x="2098" y="2023"/>
                      <a:pt x="2386" y="1345"/>
                      <a:pt x="2140" y="747"/>
                    </a:cubicBezTo>
                    <a:cubicBezTo>
                      <a:pt x="1953" y="279"/>
                      <a:pt x="1505" y="1"/>
                      <a:pt x="104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1" name="Google Shape;5231;p49">
                <a:extLst>
                  <a:ext uri="{FF2B5EF4-FFF2-40B4-BE49-F238E27FC236}">
                    <a16:creationId xmlns:a16="http://schemas.microsoft.com/office/drawing/2014/main" id="{3C6FBF4B-96B0-BD17-30D7-02C144551797}"/>
                  </a:ext>
                </a:extLst>
              </p:cNvPr>
              <p:cNvSpPr/>
              <p:nvPr/>
            </p:nvSpPr>
            <p:spPr>
              <a:xfrm>
                <a:off x="5932513" y="2778849"/>
                <a:ext cx="49260" cy="48182"/>
              </a:xfrm>
              <a:custGeom>
                <a:avLst/>
                <a:gdLst/>
                <a:ahLst/>
                <a:cxnLst/>
                <a:rect l="l" t="t" r="r" b="b"/>
                <a:pathLst>
                  <a:path w="2284" h="2234" extrusionOk="0">
                    <a:moveTo>
                      <a:pt x="1010" y="1"/>
                    </a:moveTo>
                    <a:cubicBezTo>
                      <a:pt x="865" y="1"/>
                      <a:pt x="718" y="29"/>
                      <a:pt x="577" y="89"/>
                    </a:cubicBezTo>
                    <a:cubicBezTo>
                      <a:pt x="1" y="315"/>
                      <a:pt x="185" y="789"/>
                      <a:pt x="412" y="1365"/>
                    </a:cubicBezTo>
                    <a:cubicBezTo>
                      <a:pt x="613" y="1833"/>
                      <a:pt x="787" y="2233"/>
                      <a:pt x="1154" y="2233"/>
                    </a:cubicBezTo>
                    <a:cubicBezTo>
                      <a:pt x="1239" y="2233"/>
                      <a:pt x="1333" y="2212"/>
                      <a:pt x="1441" y="2166"/>
                    </a:cubicBezTo>
                    <a:cubicBezTo>
                      <a:pt x="2017" y="1941"/>
                      <a:pt x="2283" y="1283"/>
                      <a:pt x="2058" y="706"/>
                    </a:cubicBezTo>
                    <a:cubicBezTo>
                      <a:pt x="1886" y="271"/>
                      <a:pt x="1457" y="1"/>
                      <a:pt x="101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2" name="Google Shape;5232;p49">
                <a:extLst>
                  <a:ext uri="{FF2B5EF4-FFF2-40B4-BE49-F238E27FC236}">
                    <a16:creationId xmlns:a16="http://schemas.microsoft.com/office/drawing/2014/main" id="{88EE8AE2-6BF5-57B1-C68D-A90574097392}"/>
                  </a:ext>
                </a:extLst>
              </p:cNvPr>
              <p:cNvSpPr/>
              <p:nvPr/>
            </p:nvSpPr>
            <p:spPr>
              <a:xfrm>
                <a:off x="5934713" y="2784737"/>
                <a:ext cx="46629" cy="42294"/>
              </a:xfrm>
              <a:custGeom>
                <a:avLst/>
                <a:gdLst/>
                <a:ahLst/>
                <a:cxnLst/>
                <a:rect l="l" t="t" r="r" b="b"/>
                <a:pathLst>
                  <a:path w="2162" h="1961" extrusionOk="0">
                    <a:moveTo>
                      <a:pt x="206" y="1"/>
                    </a:moveTo>
                    <a:cubicBezTo>
                      <a:pt x="1" y="269"/>
                      <a:pt x="146" y="659"/>
                      <a:pt x="310" y="1092"/>
                    </a:cubicBezTo>
                    <a:cubicBezTo>
                      <a:pt x="511" y="1560"/>
                      <a:pt x="685" y="1960"/>
                      <a:pt x="1052" y="1960"/>
                    </a:cubicBezTo>
                    <a:cubicBezTo>
                      <a:pt x="1137" y="1960"/>
                      <a:pt x="1231" y="1939"/>
                      <a:pt x="1339" y="1893"/>
                    </a:cubicBezTo>
                    <a:cubicBezTo>
                      <a:pt x="1893" y="1668"/>
                      <a:pt x="2162" y="1051"/>
                      <a:pt x="1976" y="494"/>
                    </a:cubicBezTo>
                    <a:lnTo>
                      <a:pt x="1976" y="494"/>
                    </a:lnTo>
                    <a:cubicBezTo>
                      <a:pt x="1370" y="759"/>
                      <a:pt x="972" y="879"/>
                      <a:pt x="711" y="879"/>
                    </a:cubicBezTo>
                    <a:cubicBezTo>
                      <a:pt x="280" y="879"/>
                      <a:pt x="220" y="552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3" name="Google Shape;5233;p49">
                <a:extLst>
                  <a:ext uri="{FF2B5EF4-FFF2-40B4-BE49-F238E27FC236}">
                    <a16:creationId xmlns:a16="http://schemas.microsoft.com/office/drawing/2014/main" id="{2A86F0CB-65E1-895A-2EC0-30E5FE1727EB}"/>
                  </a:ext>
                </a:extLst>
              </p:cNvPr>
              <p:cNvSpPr/>
              <p:nvPr/>
            </p:nvSpPr>
            <p:spPr>
              <a:xfrm>
                <a:off x="5819349" y="2832099"/>
                <a:ext cx="51503" cy="50360"/>
              </a:xfrm>
              <a:custGeom>
                <a:avLst/>
                <a:gdLst/>
                <a:ahLst/>
                <a:cxnLst/>
                <a:rect l="l" t="t" r="r" b="b"/>
                <a:pathLst>
                  <a:path w="2388" h="2335" extrusionOk="0">
                    <a:moveTo>
                      <a:pt x="1061" y="1"/>
                    </a:moveTo>
                    <a:cubicBezTo>
                      <a:pt x="914" y="1"/>
                      <a:pt x="763" y="29"/>
                      <a:pt x="618" y="89"/>
                    </a:cubicBezTo>
                    <a:cubicBezTo>
                      <a:pt x="1" y="336"/>
                      <a:pt x="187" y="830"/>
                      <a:pt x="434" y="1425"/>
                    </a:cubicBezTo>
                    <a:cubicBezTo>
                      <a:pt x="636" y="1915"/>
                      <a:pt x="824" y="2335"/>
                      <a:pt x="1214" y="2335"/>
                    </a:cubicBezTo>
                    <a:cubicBezTo>
                      <a:pt x="1300" y="2335"/>
                      <a:pt x="1396" y="2314"/>
                      <a:pt x="1504" y="2270"/>
                    </a:cubicBezTo>
                    <a:cubicBezTo>
                      <a:pt x="2099" y="2023"/>
                      <a:pt x="2387" y="1323"/>
                      <a:pt x="2140" y="726"/>
                    </a:cubicBezTo>
                    <a:cubicBezTo>
                      <a:pt x="1954" y="275"/>
                      <a:pt x="1520" y="1"/>
                      <a:pt x="106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4" name="Google Shape;5234;p49">
                <a:extLst>
                  <a:ext uri="{FF2B5EF4-FFF2-40B4-BE49-F238E27FC236}">
                    <a16:creationId xmlns:a16="http://schemas.microsoft.com/office/drawing/2014/main" id="{C898DD7C-9CE4-CDA7-0E7B-534A24295574}"/>
                  </a:ext>
                </a:extLst>
              </p:cNvPr>
              <p:cNvSpPr/>
              <p:nvPr/>
            </p:nvSpPr>
            <p:spPr>
              <a:xfrm>
                <a:off x="5821139" y="2838483"/>
                <a:ext cx="49282" cy="48290"/>
              </a:xfrm>
              <a:custGeom>
                <a:avLst/>
                <a:gdLst/>
                <a:ahLst/>
                <a:cxnLst/>
                <a:rect l="l" t="t" r="r" b="b"/>
                <a:pathLst>
                  <a:path w="2285" h="2239" extrusionOk="0">
                    <a:moveTo>
                      <a:pt x="998" y="0"/>
                    </a:moveTo>
                    <a:cubicBezTo>
                      <a:pt x="858" y="0"/>
                      <a:pt x="715" y="26"/>
                      <a:pt x="576" y="81"/>
                    </a:cubicBezTo>
                    <a:cubicBezTo>
                      <a:pt x="0" y="328"/>
                      <a:pt x="165" y="800"/>
                      <a:pt x="412" y="1376"/>
                    </a:cubicBezTo>
                    <a:cubicBezTo>
                      <a:pt x="598" y="1849"/>
                      <a:pt x="770" y="2238"/>
                      <a:pt x="1144" y="2238"/>
                    </a:cubicBezTo>
                    <a:cubicBezTo>
                      <a:pt x="1226" y="2238"/>
                      <a:pt x="1317" y="2220"/>
                      <a:pt x="1421" y="2179"/>
                    </a:cubicBezTo>
                    <a:cubicBezTo>
                      <a:pt x="1997" y="1932"/>
                      <a:pt x="2285" y="1274"/>
                      <a:pt x="2038" y="698"/>
                    </a:cubicBezTo>
                    <a:cubicBezTo>
                      <a:pt x="1865" y="260"/>
                      <a:pt x="1444" y="0"/>
                      <a:pt x="99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5" name="Google Shape;5235;p49">
                <a:extLst>
                  <a:ext uri="{FF2B5EF4-FFF2-40B4-BE49-F238E27FC236}">
                    <a16:creationId xmlns:a16="http://schemas.microsoft.com/office/drawing/2014/main" id="{3D20ABFB-9D4F-DC4F-569B-D252A0CED8BE}"/>
                  </a:ext>
                </a:extLst>
              </p:cNvPr>
              <p:cNvSpPr/>
              <p:nvPr/>
            </p:nvSpPr>
            <p:spPr>
              <a:xfrm>
                <a:off x="5822907" y="2844651"/>
                <a:ext cx="47060" cy="42121"/>
              </a:xfrm>
              <a:custGeom>
                <a:avLst/>
                <a:gdLst/>
                <a:ahLst/>
                <a:cxnLst/>
                <a:rect l="l" t="t" r="r" b="b"/>
                <a:pathLst>
                  <a:path w="2182" h="1953" extrusionOk="0">
                    <a:moveTo>
                      <a:pt x="228" y="1"/>
                    </a:moveTo>
                    <a:lnTo>
                      <a:pt x="228" y="1"/>
                    </a:lnTo>
                    <a:cubicBezTo>
                      <a:pt x="0" y="267"/>
                      <a:pt x="145" y="638"/>
                      <a:pt x="330" y="1090"/>
                    </a:cubicBezTo>
                    <a:cubicBezTo>
                      <a:pt x="516" y="1563"/>
                      <a:pt x="688" y="1952"/>
                      <a:pt x="1062" y="1952"/>
                    </a:cubicBezTo>
                    <a:cubicBezTo>
                      <a:pt x="1144" y="1952"/>
                      <a:pt x="1235" y="1934"/>
                      <a:pt x="1339" y="1893"/>
                    </a:cubicBezTo>
                    <a:cubicBezTo>
                      <a:pt x="1915" y="1666"/>
                      <a:pt x="2181" y="1029"/>
                      <a:pt x="1975" y="473"/>
                    </a:cubicBezTo>
                    <a:lnTo>
                      <a:pt x="1975" y="473"/>
                    </a:lnTo>
                    <a:cubicBezTo>
                      <a:pt x="1370" y="749"/>
                      <a:pt x="973" y="874"/>
                      <a:pt x="712" y="874"/>
                    </a:cubicBezTo>
                    <a:cubicBezTo>
                      <a:pt x="290" y="874"/>
                      <a:pt x="228" y="547"/>
                      <a:pt x="22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6" name="Google Shape;5236;p49">
                <a:extLst>
                  <a:ext uri="{FF2B5EF4-FFF2-40B4-BE49-F238E27FC236}">
                    <a16:creationId xmlns:a16="http://schemas.microsoft.com/office/drawing/2014/main" id="{6FC35FE8-87CD-81A0-DB2F-1CB27E4C4274}"/>
                  </a:ext>
                </a:extLst>
              </p:cNvPr>
              <p:cNvSpPr/>
              <p:nvPr/>
            </p:nvSpPr>
            <p:spPr>
              <a:xfrm>
                <a:off x="5690677" y="2898657"/>
                <a:ext cx="51503" cy="50791"/>
              </a:xfrm>
              <a:custGeom>
                <a:avLst/>
                <a:gdLst/>
                <a:ahLst/>
                <a:cxnLst/>
                <a:rect l="l" t="t" r="r" b="b"/>
                <a:pathLst>
                  <a:path w="2388" h="2355" extrusionOk="0">
                    <a:moveTo>
                      <a:pt x="1041" y="1"/>
                    </a:moveTo>
                    <a:cubicBezTo>
                      <a:pt x="893" y="1"/>
                      <a:pt x="743" y="29"/>
                      <a:pt x="598" y="89"/>
                    </a:cubicBezTo>
                    <a:cubicBezTo>
                      <a:pt x="1" y="336"/>
                      <a:pt x="187" y="829"/>
                      <a:pt x="434" y="1447"/>
                    </a:cubicBezTo>
                    <a:cubicBezTo>
                      <a:pt x="636" y="1935"/>
                      <a:pt x="811" y="2354"/>
                      <a:pt x="1195" y="2354"/>
                    </a:cubicBezTo>
                    <a:cubicBezTo>
                      <a:pt x="1280" y="2354"/>
                      <a:pt x="1374" y="2334"/>
                      <a:pt x="1482" y="2289"/>
                    </a:cubicBezTo>
                    <a:cubicBezTo>
                      <a:pt x="2099" y="2042"/>
                      <a:pt x="2387" y="1343"/>
                      <a:pt x="2140" y="747"/>
                    </a:cubicBezTo>
                    <a:cubicBezTo>
                      <a:pt x="1953" y="279"/>
                      <a:pt x="1506" y="1"/>
                      <a:pt x="104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7" name="Google Shape;5237;p49">
                <a:extLst>
                  <a:ext uri="{FF2B5EF4-FFF2-40B4-BE49-F238E27FC236}">
                    <a16:creationId xmlns:a16="http://schemas.microsoft.com/office/drawing/2014/main" id="{BD5E39D6-1988-7894-6C19-3FB5922A6129}"/>
                  </a:ext>
                </a:extLst>
              </p:cNvPr>
              <p:cNvSpPr/>
              <p:nvPr/>
            </p:nvSpPr>
            <p:spPr>
              <a:xfrm>
                <a:off x="5692036" y="2905472"/>
                <a:ext cx="49260" cy="48290"/>
              </a:xfrm>
              <a:custGeom>
                <a:avLst/>
                <a:gdLst/>
                <a:ahLst/>
                <a:cxnLst/>
                <a:rect l="l" t="t" r="r" b="b"/>
                <a:pathLst>
                  <a:path w="2284" h="2239" extrusionOk="0">
                    <a:moveTo>
                      <a:pt x="998" y="1"/>
                    </a:moveTo>
                    <a:cubicBezTo>
                      <a:pt x="857" y="1"/>
                      <a:pt x="715" y="27"/>
                      <a:pt x="577" y="81"/>
                    </a:cubicBezTo>
                    <a:cubicBezTo>
                      <a:pt x="1" y="327"/>
                      <a:pt x="185" y="801"/>
                      <a:pt x="412" y="1377"/>
                    </a:cubicBezTo>
                    <a:cubicBezTo>
                      <a:pt x="614" y="1850"/>
                      <a:pt x="789" y="2239"/>
                      <a:pt x="1163" y="2239"/>
                    </a:cubicBezTo>
                    <a:cubicBezTo>
                      <a:pt x="1245" y="2239"/>
                      <a:pt x="1337" y="2220"/>
                      <a:pt x="1441" y="2179"/>
                    </a:cubicBezTo>
                    <a:cubicBezTo>
                      <a:pt x="2017" y="1932"/>
                      <a:pt x="2283" y="1274"/>
                      <a:pt x="2058" y="698"/>
                    </a:cubicBezTo>
                    <a:cubicBezTo>
                      <a:pt x="1870" y="260"/>
                      <a:pt x="1445" y="1"/>
                      <a:pt x="9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8" name="Google Shape;5238;p49">
                <a:extLst>
                  <a:ext uri="{FF2B5EF4-FFF2-40B4-BE49-F238E27FC236}">
                    <a16:creationId xmlns:a16="http://schemas.microsoft.com/office/drawing/2014/main" id="{52B45C1B-8D77-9163-B473-CD02E1F8991D}"/>
                  </a:ext>
                </a:extLst>
              </p:cNvPr>
              <p:cNvSpPr/>
              <p:nvPr/>
            </p:nvSpPr>
            <p:spPr>
              <a:xfrm>
                <a:off x="5694236" y="2911640"/>
                <a:ext cx="46629" cy="42121"/>
              </a:xfrm>
              <a:custGeom>
                <a:avLst/>
                <a:gdLst/>
                <a:ahLst/>
                <a:cxnLst/>
                <a:rect l="l" t="t" r="r" b="b"/>
                <a:pathLst>
                  <a:path w="2162" h="1953" extrusionOk="0">
                    <a:moveTo>
                      <a:pt x="206" y="0"/>
                    </a:moveTo>
                    <a:cubicBezTo>
                      <a:pt x="1" y="247"/>
                      <a:pt x="124" y="639"/>
                      <a:pt x="310" y="1091"/>
                    </a:cubicBezTo>
                    <a:cubicBezTo>
                      <a:pt x="512" y="1564"/>
                      <a:pt x="687" y="1953"/>
                      <a:pt x="1061" y="1953"/>
                    </a:cubicBezTo>
                    <a:cubicBezTo>
                      <a:pt x="1143" y="1953"/>
                      <a:pt x="1235" y="1934"/>
                      <a:pt x="1339" y="1893"/>
                    </a:cubicBezTo>
                    <a:cubicBezTo>
                      <a:pt x="1893" y="1667"/>
                      <a:pt x="2161" y="1029"/>
                      <a:pt x="1956" y="474"/>
                    </a:cubicBezTo>
                    <a:lnTo>
                      <a:pt x="1956" y="474"/>
                    </a:lnTo>
                    <a:cubicBezTo>
                      <a:pt x="1350" y="749"/>
                      <a:pt x="955" y="874"/>
                      <a:pt x="697" y="874"/>
                    </a:cubicBezTo>
                    <a:cubicBezTo>
                      <a:pt x="279" y="874"/>
                      <a:pt x="219" y="547"/>
                      <a:pt x="2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9" name="Google Shape;5239;p49">
                <a:extLst>
                  <a:ext uri="{FF2B5EF4-FFF2-40B4-BE49-F238E27FC236}">
                    <a16:creationId xmlns:a16="http://schemas.microsoft.com/office/drawing/2014/main" id="{50DEDE6A-F766-5FD8-A0AE-3C5C4775C074}"/>
                  </a:ext>
                </a:extLst>
              </p:cNvPr>
              <p:cNvSpPr/>
              <p:nvPr/>
            </p:nvSpPr>
            <p:spPr>
              <a:xfrm>
                <a:off x="6037224" y="2714082"/>
                <a:ext cx="51503" cy="50403"/>
              </a:xfrm>
              <a:custGeom>
                <a:avLst/>
                <a:gdLst/>
                <a:ahLst/>
                <a:cxnLst/>
                <a:rect l="l" t="t" r="r" b="b"/>
                <a:pathLst>
                  <a:path w="2388" h="2337" extrusionOk="0">
                    <a:moveTo>
                      <a:pt x="1051" y="0"/>
                    </a:moveTo>
                    <a:cubicBezTo>
                      <a:pt x="901" y="0"/>
                      <a:pt x="747" y="29"/>
                      <a:pt x="596" y="89"/>
                    </a:cubicBezTo>
                    <a:cubicBezTo>
                      <a:pt x="1" y="336"/>
                      <a:pt x="185" y="829"/>
                      <a:pt x="432" y="1425"/>
                    </a:cubicBezTo>
                    <a:cubicBezTo>
                      <a:pt x="633" y="1928"/>
                      <a:pt x="807" y="2336"/>
                      <a:pt x="1199" y="2336"/>
                    </a:cubicBezTo>
                    <a:cubicBezTo>
                      <a:pt x="1287" y="2336"/>
                      <a:pt x="1388" y="2315"/>
                      <a:pt x="1502" y="2269"/>
                    </a:cubicBezTo>
                    <a:cubicBezTo>
                      <a:pt x="2099" y="2023"/>
                      <a:pt x="2387" y="1343"/>
                      <a:pt x="2140" y="726"/>
                    </a:cubicBezTo>
                    <a:cubicBezTo>
                      <a:pt x="1953" y="275"/>
                      <a:pt x="1519" y="0"/>
                      <a:pt x="105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0" name="Google Shape;5240;p49">
                <a:extLst>
                  <a:ext uri="{FF2B5EF4-FFF2-40B4-BE49-F238E27FC236}">
                    <a16:creationId xmlns:a16="http://schemas.microsoft.com/office/drawing/2014/main" id="{EC42AB82-6BA8-EB4E-E856-0527D0688CA6}"/>
                  </a:ext>
                </a:extLst>
              </p:cNvPr>
              <p:cNvSpPr/>
              <p:nvPr/>
            </p:nvSpPr>
            <p:spPr>
              <a:xfrm>
                <a:off x="6038992" y="2720703"/>
                <a:ext cx="49260" cy="48225"/>
              </a:xfrm>
              <a:custGeom>
                <a:avLst/>
                <a:gdLst/>
                <a:ahLst/>
                <a:cxnLst/>
                <a:rect l="l" t="t" r="r" b="b"/>
                <a:pathLst>
                  <a:path w="2284" h="2236" extrusionOk="0">
                    <a:moveTo>
                      <a:pt x="1007" y="1"/>
                    </a:moveTo>
                    <a:cubicBezTo>
                      <a:pt x="864" y="1"/>
                      <a:pt x="718" y="29"/>
                      <a:pt x="577" y="90"/>
                    </a:cubicBezTo>
                    <a:cubicBezTo>
                      <a:pt x="1" y="317"/>
                      <a:pt x="166" y="789"/>
                      <a:pt x="412" y="1365"/>
                    </a:cubicBezTo>
                    <a:cubicBezTo>
                      <a:pt x="596" y="1834"/>
                      <a:pt x="766" y="2235"/>
                      <a:pt x="1134" y="2235"/>
                    </a:cubicBezTo>
                    <a:cubicBezTo>
                      <a:pt x="1218" y="2235"/>
                      <a:pt x="1312" y="2214"/>
                      <a:pt x="1420" y="2168"/>
                    </a:cubicBezTo>
                    <a:cubicBezTo>
                      <a:pt x="1996" y="1941"/>
                      <a:pt x="2284" y="1283"/>
                      <a:pt x="2037" y="707"/>
                    </a:cubicBezTo>
                    <a:cubicBezTo>
                      <a:pt x="1866" y="272"/>
                      <a:pt x="1449" y="1"/>
                      <a:pt x="100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1" name="Google Shape;5241;p49">
                <a:extLst>
                  <a:ext uri="{FF2B5EF4-FFF2-40B4-BE49-F238E27FC236}">
                    <a16:creationId xmlns:a16="http://schemas.microsoft.com/office/drawing/2014/main" id="{235F893D-4D97-9EB0-C096-63729D1A1054}"/>
                  </a:ext>
                </a:extLst>
              </p:cNvPr>
              <p:cNvSpPr/>
              <p:nvPr/>
            </p:nvSpPr>
            <p:spPr>
              <a:xfrm>
                <a:off x="6040782" y="2726634"/>
                <a:ext cx="46586" cy="42294"/>
              </a:xfrm>
              <a:custGeom>
                <a:avLst/>
                <a:gdLst/>
                <a:ahLst/>
                <a:cxnLst/>
                <a:rect l="l" t="t" r="r" b="b"/>
                <a:pathLst>
                  <a:path w="2160" h="1961" extrusionOk="0">
                    <a:moveTo>
                      <a:pt x="206" y="1"/>
                    </a:moveTo>
                    <a:lnTo>
                      <a:pt x="206" y="1"/>
                    </a:lnTo>
                    <a:cubicBezTo>
                      <a:pt x="0" y="267"/>
                      <a:pt x="143" y="659"/>
                      <a:pt x="329" y="1090"/>
                    </a:cubicBezTo>
                    <a:cubicBezTo>
                      <a:pt x="513" y="1559"/>
                      <a:pt x="683" y="1960"/>
                      <a:pt x="1051" y="1960"/>
                    </a:cubicBezTo>
                    <a:cubicBezTo>
                      <a:pt x="1135" y="1960"/>
                      <a:pt x="1229" y="1939"/>
                      <a:pt x="1337" y="1893"/>
                    </a:cubicBezTo>
                    <a:cubicBezTo>
                      <a:pt x="1893" y="1666"/>
                      <a:pt x="2160" y="1049"/>
                      <a:pt x="1975" y="473"/>
                    </a:cubicBezTo>
                    <a:lnTo>
                      <a:pt x="1975" y="473"/>
                    </a:lnTo>
                    <a:cubicBezTo>
                      <a:pt x="1362" y="748"/>
                      <a:pt x="962" y="873"/>
                      <a:pt x="701" y="873"/>
                    </a:cubicBezTo>
                    <a:cubicBezTo>
                      <a:pt x="278" y="873"/>
                      <a:pt x="218" y="547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242" name="Google Shape;5242;p49">
            <a:extLst>
              <a:ext uri="{FF2B5EF4-FFF2-40B4-BE49-F238E27FC236}">
                <a16:creationId xmlns:a16="http://schemas.microsoft.com/office/drawing/2014/main" id="{A331A04B-B8DE-7363-B92F-03BC9C0B77D1}"/>
              </a:ext>
            </a:extLst>
          </p:cNvPr>
          <p:cNvGrpSpPr/>
          <p:nvPr/>
        </p:nvGrpSpPr>
        <p:grpSpPr>
          <a:xfrm rot="-7894365">
            <a:off x="591782" y="284548"/>
            <a:ext cx="1696500" cy="1381590"/>
            <a:chOff x="3394530" y="930105"/>
            <a:chExt cx="4611828" cy="3755764"/>
          </a:xfrm>
        </p:grpSpPr>
        <p:sp>
          <p:nvSpPr>
            <p:cNvPr id="5243" name="Google Shape;5243;p49">
              <a:extLst>
                <a:ext uri="{FF2B5EF4-FFF2-40B4-BE49-F238E27FC236}">
                  <a16:creationId xmlns:a16="http://schemas.microsoft.com/office/drawing/2014/main" id="{AFF6001F-8ACD-BDD9-1726-BCAE6EF720EE}"/>
                </a:ext>
              </a:extLst>
            </p:cNvPr>
            <p:cNvSpPr/>
            <p:nvPr/>
          </p:nvSpPr>
          <p:spPr>
            <a:xfrm>
              <a:off x="3394530" y="1214097"/>
              <a:ext cx="2187893" cy="2136822"/>
            </a:xfrm>
            <a:custGeom>
              <a:avLst/>
              <a:gdLst/>
              <a:ahLst/>
              <a:cxnLst/>
              <a:rect l="l" t="t" r="r" b="b"/>
              <a:pathLst>
                <a:path w="101444" h="99076" extrusionOk="0">
                  <a:moveTo>
                    <a:pt x="14196" y="0"/>
                  </a:moveTo>
                  <a:lnTo>
                    <a:pt x="13949" y="247"/>
                  </a:lnTo>
                  <a:cubicBezTo>
                    <a:pt x="13167" y="1029"/>
                    <a:pt x="14217" y="2900"/>
                    <a:pt x="15657" y="4361"/>
                  </a:cubicBezTo>
                  <a:lnTo>
                    <a:pt x="47276" y="36103"/>
                  </a:lnTo>
                  <a:lnTo>
                    <a:pt x="49374" y="38223"/>
                  </a:lnTo>
                  <a:cubicBezTo>
                    <a:pt x="38492" y="44025"/>
                    <a:pt x="28062" y="50051"/>
                    <a:pt x="19956" y="55257"/>
                  </a:cubicBezTo>
                  <a:lnTo>
                    <a:pt x="640" y="54413"/>
                  </a:lnTo>
                  <a:lnTo>
                    <a:pt x="495" y="54577"/>
                  </a:lnTo>
                  <a:cubicBezTo>
                    <a:pt x="1" y="55194"/>
                    <a:pt x="105" y="56080"/>
                    <a:pt x="722" y="56574"/>
                  </a:cubicBezTo>
                  <a:lnTo>
                    <a:pt x="8806" y="63012"/>
                  </a:lnTo>
                  <a:cubicBezTo>
                    <a:pt x="3808" y="66983"/>
                    <a:pt x="3602" y="68320"/>
                    <a:pt x="3972" y="69060"/>
                  </a:cubicBezTo>
                  <a:cubicBezTo>
                    <a:pt x="4166" y="69418"/>
                    <a:pt x="4567" y="69740"/>
                    <a:pt x="5666" y="69740"/>
                  </a:cubicBezTo>
                  <a:cubicBezTo>
                    <a:pt x="6782" y="69740"/>
                    <a:pt x="8617" y="69408"/>
                    <a:pt x="11686" y="68443"/>
                  </a:cubicBezTo>
                  <a:lnTo>
                    <a:pt x="12489" y="78729"/>
                  </a:lnTo>
                  <a:cubicBezTo>
                    <a:pt x="12530" y="79121"/>
                    <a:pt x="12695" y="79470"/>
                    <a:pt x="12983" y="79717"/>
                  </a:cubicBezTo>
                  <a:cubicBezTo>
                    <a:pt x="13234" y="79932"/>
                    <a:pt x="13548" y="80054"/>
                    <a:pt x="13884" y="80054"/>
                  </a:cubicBezTo>
                  <a:cubicBezTo>
                    <a:pt x="13932" y="80054"/>
                    <a:pt x="13982" y="80051"/>
                    <a:pt x="14031" y="80046"/>
                  </a:cubicBezTo>
                  <a:lnTo>
                    <a:pt x="14237" y="80026"/>
                  </a:lnTo>
                  <a:lnTo>
                    <a:pt x="14258" y="79985"/>
                  </a:lnTo>
                  <a:lnTo>
                    <a:pt x="14319" y="79985"/>
                  </a:lnTo>
                  <a:lnTo>
                    <a:pt x="21561" y="68176"/>
                  </a:lnTo>
                  <a:lnTo>
                    <a:pt x="21582" y="68176"/>
                  </a:lnTo>
                  <a:lnTo>
                    <a:pt x="24421" y="63527"/>
                  </a:lnTo>
                  <a:cubicBezTo>
                    <a:pt x="33163" y="59762"/>
                    <a:pt x="43902" y="54558"/>
                    <a:pt x="54703" y="48838"/>
                  </a:cubicBezTo>
                  <a:lnTo>
                    <a:pt x="55505" y="52007"/>
                  </a:lnTo>
                  <a:lnTo>
                    <a:pt x="63981" y="95351"/>
                  </a:lnTo>
                  <a:cubicBezTo>
                    <a:pt x="64351" y="97244"/>
                    <a:pt x="65236" y="99076"/>
                    <a:pt x="66265" y="99076"/>
                  </a:cubicBezTo>
                  <a:lnTo>
                    <a:pt x="66430" y="99076"/>
                  </a:lnTo>
                  <a:lnTo>
                    <a:pt x="66759" y="99013"/>
                  </a:lnTo>
                  <a:lnTo>
                    <a:pt x="66759" y="98994"/>
                  </a:lnTo>
                  <a:lnTo>
                    <a:pt x="66800" y="98994"/>
                  </a:lnTo>
                  <a:lnTo>
                    <a:pt x="68322" y="70645"/>
                  </a:lnTo>
                  <a:cubicBezTo>
                    <a:pt x="68671" y="70480"/>
                    <a:pt x="69000" y="70294"/>
                    <a:pt x="69351" y="70110"/>
                  </a:cubicBezTo>
                  <a:cubicBezTo>
                    <a:pt x="69433" y="70069"/>
                    <a:pt x="69515" y="70028"/>
                    <a:pt x="69576" y="69987"/>
                  </a:cubicBezTo>
                  <a:cubicBezTo>
                    <a:pt x="71614" y="68917"/>
                    <a:pt x="73444" y="67785"/>
                    <a:pt x="74760" y="66797"/>
                  </a:cubicBezTo>
                  <a:cubicBezTo>
                    <a:pt x="76777" y="65296"/>
                    <a:pt x="76839" y="64679"/>
                    <a:pt x="76633" y="64287"/>
                  </a:cubicBezTo>
                  <a:cubicBezTo>
                    <a:pt x="76511" y="64078"/>
                    <a:pt x="76301" y="63892"/>
                    <a:pt x="75762" y="63892"/>
                  </a:cubicBezTo>
                  <a:cubicBezTo>
                    <a:pt x="75297" y="63892"/>
                    <a:pt x="74590" y="64030"/>
                    <a:pt x="73485" y="64411"/>
                  </a:cubicBezTo>
                  <a:cubicBezTo>
                    <a:pt x="72107" y="64905"/>
                    <a:pt x="70379" y="65667"/>
                    <a:pt x="68548" y="66613"/>
                  </a:cubicBezTo>
                  <a:lnTo>
                    <a:pt x="68753" y="62910"/>
                  </a:lnTo>
                  <a:lnTo>
                    <a:pt x="68816" y="62888"/>
                  </a:lnTo>
                  <a:lnTo>
                    <a:pt x="68816" y="62024"/>
                  </a:lnTo>
                  <a:cubicBezTo>
                    <a:pt x="68877" y="61983"/>
                    <a:pt x="68939" y="61964"/>
                    <a:pt x="69022" y="61922"/>
                  </a:cubicBezTo>
                  <a:cubicBezTo>
                    <a:pt x="69617" y="61634"/>
                    <a:pt x="70235" y="61325"/>
                    <a:pt x="70852" y="60996"/>
                  </a:cubicBezTo>
                  <a:cubicBezTo>
                    <a:pt x="71263" y="60770"/>
                    <a:pt x="71655" y="60565"/>
                    <a:pt x="72045" y="60338"/>
                  </a:cubicBezTo>
                  <a:cubicBezTo>
                    <a:pt x="73589" y="59474"/>
                    <a:pt x="74966" y="58590"/>
                    <a:pt x="76016" y="57808"/>
                  </a:cubicBezTo>
                  <a:cubicBezTo>
                    <a:pt x="76345" y="57561"/>
                    <a:pt x="76592" y="57355"/>
                    <a:pt x="76818" y="57169"/>
                  </a:cubicBezTo>
                  <a:cubicBezTo>
                    <a:pt x="78052" y="56100"/>
                    <a:pt x="78073" y="55606"/>
                    <a:pt x="77909" y="55277"/>
                  </a:cubicBezTo>
                  <a:cubicBezTo>
                    <a:pt x="77789" y="55071"/>
                    <a:pt x="77583" y="54893"/>
                    <a:pt x="77062" y="54893"/>
                  </a:cubicBezTo>
                  <a:cubicBezTo>
                    <a:pt x="76598" y="54893"/>
                    <a:pt x="75885" y="55034"/>
                    <a:pt x="74760" y="55422"/>
                  </a:cubicBezTo>
                  <a:cubicBezTo>
                    <a:pt x="74472" y="55524"/>
                    <a:pt x="74143" y="55647"/>
                    <a:pt x="73814" y="55771"/>
                  </a:cubicBezTo>
                  <a:cubicBezTo>
                    <a:pt x="72437" y="56305"/>
                    <a:pt x="70852" y="57046"/>
                    <a:pt x="69227" y="57910"/>
                  </a:cubicBezTo>
                  <a:cubicBezTo>
                    <a:pt x="69145" y="57951"/>
                    <a:pt x="69083" y="57992"/>
                    <a:pt x="69000" y="58033"/>
                  </a:cubicBezTo>
                  <a:lnTo>
                    <a:pt x="69186" y="54906"/>
                  </a:lnTo>
                  <a:cubicBezTo>
                    <a:pt x="69741" y="54618"/>
                    <a:pt x="70297" y="54330"/>
                    <a:pt x="70873" y="54023"/>
                  </a:cubicBezTo>
                  <a:cubicBezTo>
                    <a:pt x="70975" y="53982"/>
                    <a:pt x="71531" y="53672"/>
                    <a:pt x="72333" y="53220"/>
                  </a:cubicBezTo>
                  <a:cubicBezTo>
                    <a:pt x="75501" y="51431"/>
                    <a:pt x="82578" y="47212"/>
                    <a:pt x="81673" y="45506"/>
                  </a:cubicBezTo>
                  <a:cubicBezTo>
                    <a:pt x="81501" y="45181"/>
                    <a:pt x="81095" y="45043"/>
                    <a:pt x="80528" y="45043"/>
                  </a:cubicBezTo>
                  <a:cubicBezTo>
                    <a:pt x="79873" y="45043"/>
                    <a:pt x="79003" y="45228"/>
                    <a:pt x="78032" y="45526"/>
                  </a:cubicBezTo>
                  <a:cubicBezTo>
                    <a:pt x="75029" y="46431"/>
                    <a:pt x="71038" y="48386"/>
                    <a:pt x="69494" y="49187"/>
                  </a:cubicBezTo>
                  <a:lnTo>
                    <a:pt x="69535" y="48323"/>
                  </a:lnTo>
                  <a:lnTo>
                    <a:pt x="69659" y="45917"/>
                  </a:lnTo>
                  <a:lnTo>
                    <a:pt x="69968" y="40424"/>
                  </a:lnTo>
                  <a:cubicBezTo>
                    <a:pt x="70009" y="40404"/>
                    <a:pt x="70029" y="40382"/>
                    <a:pt x="70070" y="40363"/>
                  </a:cubicBezTo>
                  <a:cubicBezTo>
                    <a:pt x="70379" y="40198"/>
                    <a:pt x="70709" y="39992"/>
                    <a:pt x="71038" y="39806"/>
                  </a:cubicBezTo>
                  <a:cubicBezTo>
                    <a:pt x="71222" y="39683"/>
                    <a:pt x="71428" y="39581"/>
                    <a:pt x="71614" y="39477"/>
                  </a:cubicBezTo>
                  <a:cubicBezTo>
                    <a:pt x="71675" y="39436"/>
                    <a:pt x="71757" y="39395"/>
                    <a:pt x="71839" y="39334"/>
                  </a:cubicBezTo>
                  <a:cubicBezTo>
                    <a:pt x="74020" y="38059"/>
                    <a:pt x="76222" y="36762"/>
                    <a:pt x="78381" y="35467"/>
                  </a:cubicBezTo>
                  <a:cubicBezTo>
                    <a:pt x="88338" y="29418"/>
                    <a:pt x="101443" y="20860"/>
                    <a:pt x="100826" y="17898"/>
                  </a:cubicBezTo>
                  <a:lnTo>
                    <a:pt x="100846" y="17528"/>
                  </a:lnTo>
                  <a:lnTo>
                    <a:pt x="100703" y="17610"/>
                  </a:lnTo>
                  <a:cubicBezTo>
                    <a:pt x="100440" y="17209"/>
                    <a:pt x="99845" y="17029"/>
                    <a:pt x="98986" y="17029"/>
                  </a:cubicBezTo>
                  <a:cubicBezTo>
                    <a:pt x="92656" y="17029"/>
                    <a:pt x="72016" y="26829"/>
                    <a:pt x="64825" y="30343"/>
                  </a:cubicBezTo>
                  <a:lnTo>
                    <a:pt x="58406" y="26497"/>
                  </a:lnTo>
                  <a:lnTo>
                    <a:pt x="57748" y="26105"/>
                  </a:lnTo>
                  <a:cubicBezTo>
                    <a:pt x="60258" y="24706"/>
                    <a:pt x="68177" y="20098"/>
                    <a:pt x="67231" y="18309"/>
                  </a:cubicBezTo>
                  <a:cubicBezTo>
                    <a:pt x="67094" y="18044"/>
                    <a:pt x="66825" y="17807"/>
                    <a:pt x="66112" y="17807"/>
                  </a:cubicBezTo>
                  <a:cubicBezTo>
                    <a:pt x="65440" y="17807"/>
                    <a:pt x="64371" y="18018"/>
                    <a:pt x="62644" y="18617"/>
                  </a:cubicBezTo>
                  <a:cubicBezTo>
                    <a:pt x="60258" y="19440"/>
                    <a:pt x="57233" y="20819"/>
                    <a:pt x="54106" y="22465"/>
                  </a:cubicBezTo>
                  <a:cubicBezTo>
                    <a:pt x="53675" y="22690"/>
                    <a:pt x="53263" y="22937"/>
                    <a:pt x="52830" y="23164"/>
                  </a:cubicBezTo>
                  <a:lnTo>
                    <a:pt x="51061" y="22095"/>
                  </a:lnTo>
                  <a:lnTo>
                    <a:pt x="50156" y="21560"/>
                  </a:lnTo>
                  <a:cubicBezTo>
                    <a:pt x="52111" y="20510"/>
                    <a:pt x="53859" y="19420"/>
                    <a:pt x="55135" y="18474"/>
                  </a:cubicBezTo>
                  <a:cubicBezTo>
                    <a:pt x="57172" y="16952"/>
                    <a:pt x="57233" y="16334"/>
                    <a:pt x="57007" y="15943"/>
                  </a:cubicBezTo>
                  <a:cubicBezTo>
                    <a:pt x="56872" y="15689"/>
                    <a:pt x="56560" y="15582"/>
                    <a:pt x="56131" y="15582"/>
                  </a:cubicBezTo>
                  <a:cubicBezTo>
                    <a:pt x="54095" y="15582"/>
                    <a:pt x="49414" y="17998"/>
                    <a:pt x="48326" y="18576"/>
                  </a:cubicBezTo>
                  <a:cubicBezTo>
                    <a:pt x="47770" y="18885"/>
                    <a:pt x="47215" y="19193"/>
                    <a:pt x="46700" y="19481"/>
                  </a:cubicBezTo>
                  <a:lnTo>
                    <a:pt x="43120" y="17342"/>
                  </a:lnTo>
                  <a:lnTo>
                    <a:pt x="42771" y="17136"/>
                  </a:lnTo>
                  <a:cubicBezTo>
                    <a:pt x="44972" y="15902"/>
                    <a:pt x="49498" y="13186"/>
                    <a:pt x="48839" y="11952"/>
                  </a:cubicBezTo>
                  <a:cubicBezTo>
                    <a:pt x="48704" y="11699"/>
                    <a:pt x="48395" y="11592"/>
                    <a:pt x="47970" y="11592"/>
                  </a:cubicBezTo>
                  <a:cubicBezTo>
                    <a:pt x="45937" y="11592"/>
                    <a:pt x="41247" y="14028"/>
                    <a:pt x="40158" y="14606"/>
                  </a:cubicBezTo>
                  <a:cubicBezTo>
                    <a:pt x="39870" y="14750"/>
                    <a:pt x="39582" y="14894"/>
                    <a:pt x="39315" y="15059"/>
                  </a:cubicBezTo>
                  <a:lnTo>
                    <a:pt x="14196" y="0"/>
                  </a:lnTo>
                  <a:close/>
                </a:path>
              </a:pathLst>
            </a:custGeom>
            <a:solidFill>
              <a:srgbClr val="13394F">
                <a:alpha val="34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244" name="Google Shape;5244;p49">
              <a:extLst>
                <a:ext uri="{FF2B5EF4-FFF2-40B4-BE49-F238E27FC236}">
                  <a16:creationId xmlns:a16="http://schemas.microsoft.com/office/drawing/2014/main" id="{1B45ED95-EFC7-2267-6509-AB2E921C9C94}"/>
                </a:ext>
              </a:extLst>
            </p:cNvPr>
            <p:cNvGrpSpPr/>
            <p:nvPr/>
          </p:nvGrpSpPr>
          <p:grpSpPr>
            <a:xfrm>
              <a:off x="4138184" y="930105"/>
              <a:ext cx="3868174" cy="3755764"/>
              <a:chOff x="4138184" y="930105"/>
              <a:chExt cx="3868174" cy="3755764"/>
            </a:xfrm>
          </p:grpSpPr>
          <p:sp>
            <p:nvSpPr>
              <p:cNvPr id="5245" name="Google Shape;5245;p49">
                <a:extLst>
                  <a:ext uri="{FF2B5EF4-FFF2-40B4-BE49-F238E27FC236}">
                    <a16:creationId xmlns:a16="http://schemas.microsoft.com/office/drawing/2014/main" id="{FAA8E7A2-EF7F-6DE2-17B1-63EA5BB28FB3}"/>
                  </a:ext>
                </a:extLst>
              </p:cNvPr>
              <p:cNvSpPr/>
              <p:nvPr/>
            </p:nvSpPr>
            <p:spPr>
              <a:xfrm>
                <a:off x="4138184" y="930105"/>
                <a:ext cx="3868174" cy="3755764"/>
              </a:xfrm>
              <a:custGeom>
                <a:avLst/>
                <a:gdLst/>
                <a:ahLst/>
                <a:cxnLst/>
                <a:rect l="l" t="t" r="r" b="b"/>
                <a:pathLst>
                  <a:path w="179352" h="174140" extrusionOk="0">
                    <a:moveTo>
                      <a:pt x="24442" y="1"/>
                    </a:moveTo>
                    <a:lnTo>
                      <a:pt x="24442" y="1"/>
                    </a:lnTo>
                    <a:cubicBezTo>
                      <a:pt x="23537" y="886"/>
                      <a:pt x="24915" y="3704"/>
                      <a:pt x="27466" y="6276"/>
                    </a:cubicBezTo>
                    <a:lnTo>
                      <a:pt x="88011" y="67066"/>
                    </a:lnTo>
                    <a:cubicBezTo>
                      <a:pt x="87846" y="67170"/>
                      <a:pt x="87660" y="67252"/>
                      <a:pt x="87495" y="67354"/>
                    </a:cubicBezTo>
                    <a:cubicBezTo>
                      <a:pt x="67109" y="78175"/>
                      <a:pt x="48778" y="88832"/>
                      <a:pt x="34748" y="97842"/>
                    </a:cubicBezTo>
                    <a:lnTo>
                      <a:pt x="598" y="96361"/>
                    </a:lnTo>
                    <a:lnTo>
                      <a:pt x="598" y="96361"/>
                    </a:lnTo>
                    <a:cubicBezTo>
                      <a:pt x="1" y="97123"/>
                      <a:pt x="124" y="98254"/>
                      <a:pt x="886" y="98871"/>
                    </a:cubicBezTo>
                    <a:lnTo>
                      <a:pt x="15967" y="110885"/>
                    </a:lnTo>
                    <a:cubicBezTo>
                      <a:pt x="9403" y="115987"/>
                      <a:pt x="6029" y="119670"/>
                      <a:pt x="6852" y="121253"/>
                    </a:cubicBezTo>
                    <a:cubicBezTo>
                      <a:pt x="7150" y="121805"/>
                      <a:pt x="7957" y="122070"/>
                      <a:pt x="9222" y="122070"/>
                    </a:cubicBezTo>
                    <a:cubicBezTo>
                      <a:pt x="11547" y="122070"/>
                      <a:pt x="15419" y="121177"/>
                      <a:pt x="20534" y="119525"/>
                    </a:cubicBezTo>
                    <a:lnTo>
                      <a:pt x="22056" y="138720"/>
                    </a:lnTo>
                    <a:cubicBezTo>
                      <a:pt x="22114" y="139657"/>
                      <a:pt x="22914" y="140372"/>
                      <a:pt x="23840" y="140372"/>
                    </a:cubicBezTo>
                    <a:cubicBezTo>
                      <a:pt x="23889" y="140372"/>
                      <a:pt x="23939" y="140370"/>
                      <a:pt x="23990" y="140366"/>
                    </a:cubicBezTo>
                    <a:lnTo>
                      <a:pt x="41866" y="111255"/>
                    </a:lnTo>
                    <a:cubicBezTo>
                      <a:pt x="57172" y="104672"/>
                      <a:pt x="76284" y="95477"/>
                      <a:pt x="96671" y="84635"/>
                    </a:cubicBezTo>
                    <a:lnTo>
                      <a:pt x="97041" y="84451"/>
                    </a:lnTo>
                    <a:lnTo>
                      <a:pt x="113397" y="168117"/>
                    </a:lnTo>
                    <a:cubicBezTo>
                      <a:pt x="114067" y="171506"/>
                      <a:pt x="115529" y="174140"/>
                      <a:pt x="116736" y="174140"/>
                    </a:cubicBezTo>
                    <a:cubicBezTo>
                      <a:pt x="116789" y="174140"/>
                      <a:pt x="116842" y="174134"/>
                      <a:pt x="116894" y="174124"/>
                    </a:cubicBezTo>
                    <a:lnTo>
                      <a:pt x="119651" y="123949"/>
                    </a:lnTo>
                    <a:cubicBezTo>
                      <a:pt x="120493" y="123538"/>
                      <a:pt x="121379" y="123085"/>
                      <a:pt x="122263" y="122633"/>
                    </a:cubicBezTo>
                    <a:cubicBezTo>
                      <a:pt x="129608" y="118724"/>
                      <a:pt x="135080" y="114629"/>
                      <a:pt x="134463" y="113477"/>
                    </a:cubicBezTo>
                    <a:cubicBezTo>
                      <a:pt x="134356" y="113272"/>
                      <a:pt x="134065" y="113175"/>
                      <a:pt x="133616" y="113175"/>
                    </a:cubicBezTo>
                    <a:cubicBezTo>
                      <a:pt x="131540" y="113175"/>
                      <a:pt x="126100" y="115259"/>
                      <a:pt x="120062" y="118456"/>
                    </a:cubicBezTo>
                    <a:cubicBezTo>
                      <a:pt x="120021" y="118477"/>
                      <a:pt x="119980" y="118497"/>
                      <a:pt x="119958" y="118518"/>
                    </a:cubicBezTo>
                    <a:lnTo>
                      <a:pt x="120493" y="108663"/>
                    </a:lnTo>
                    <a:cubicBezTo>
                      <a:pt x="121790" y="108046"/>
                      <a:pt x="123148" y="107388"/>
                      <a:pt x="124525" y="106647"/>
                    </a:cubicBezTo>
                    <a:cubicBezTo>
                      <a:pt x="131871" y="102738"/>
                      <a:pt x="137343" y="98645"/>
                      <a:pt x="136726" y="97493"/>
                    </a:cubicBezTo>
                    <a:cubicBezTo>
                      <a:pt x="136619" y="97288"/>
                      <a:pt x="136328" y="97191"/>
                      <a:pt x="135878" y="97191"/>
                    </a:cubicBezTo>
                    <a:cubicBezTo>
                      <a:pt x="133802" y="97191"/>
                      <a:pt x="128362" y="99275"/>
                      <a:pt x="122325" y="102472"/>
                    </a:cubicBezTo>
                    <a:cubicBezTo>
                      <a:pt x="121790" y="102760"/>
                      <a:pt x="121296" y="103026"/>
                      <a:pt x="120781" y="103314"/>
                    </a:cubicBezTo>
                    <a:lnTo>
                      <a:pt x="121193" y="96012"/>
                    </a:lnTo>
                    <a:cubicBezTo>
                      <a:pt x="122304" y="95456"/>
                      <a:pt x="123415" y="94880"/>
                      <a:pt x="124567" y="94284"/>
                    </a:cubicBezTo>
                    <a:cubicBezTo>
                      <a:pt x="135922" y="88256"/>
                      <a:pt x="144357" y="81919"/>
                      <a:pt x="143411" y="80150"/>
                    </a:cubicBezTo>
                    <a:cubicBezTo>
                      <a:pt x="143244" y="79835"/>
                      <a:pt x="142793" y="79685"/>
                      <a:pt x="142100" y="79685"/>
                    </a:cubicBezTo>
                    <a:cubicBezTo>
                      <a:pt x="138947" y="79685"/>
                      <a:pt x="130787" y="82791"/>
                      <a:pt x="121645" y="87597"/>
                    </a:cubicBezTo>
                    <a:lnTo>
                      <a:pt x="122592" y="70338"/>
                    </a:lnTo>
                    <a:cubicBezTo>
                      <a:pt x="156269" y="51020"/>
                      <a:pt x="179351" y="34583"/>
                      <a:pt x="177314" y="30736"/>
                    </a:cubicBezTo>
                    <a:cubicBezTo>
                      <a:pt x="177018" y="30181"/>
                      <a:pt x="176211" y="29913"/>
                      <a:pt x="174939" y="29913"/>
                    </a:cubicBezTo>
                    <a:cubicBezTo>
                      <a:pt x="167445" y="29913"/>
                      <a:pt x="143845" y="39208"/>
                      <a:pt x="114157" y="53735"/>
                    </a:cubicBezTo>
                    <a:lnTo>
                      <a:pt x="100148" y="45342"/>
                    </a:lnTo>
                    <a:cubicBezTo>
                      <a:pt x="110887" y="39521"/>
                      <a:pt x="118704" y="33575"/>
                      <a:pt x="117778" y="31868"/>
                    </a:cubicBezTo>
                    <a:cubicBezTo>
                      <a:pt x="117614" y="31554"/>
                      <a:pt x="117165" y="31405"/>
                      <a:pt x="116475" y="31405"/>
                    </a:cubicBezTo>
                    <a:cubicBezTo>
                      <a:pt x="113272" y="31405"/>
                      <a:pt x="104861" y="34623"/>
                      <a:pt x="95519" y="39582"/>
                    </a:cubicBezTo>
                    <a:cubicBezTo>
                      <a:pt x="94635" y="40056"/>
                      <a:pt x="93749" y="40528"/>
                      <a:pt x="92885" y="41002"/>
                    </a:cubicBezTo>
                    <a:lnTo>
                      <a:pt x="86653" y="37258"/>
                    </a:lnTo>
                    <a:cubicBezTo>
                      <a:pt x="86919" y="37134"/>
                      <a:pt x="87188" y="36990"/>
                      <a:pt x="87476" y="36846"/>
                    </a:cubicBezTo>
                    <a:cubicBezTo>
                      <a:pt x="94819" y="32938"/>
                      <a:pt x="100272" y="28843"/>
                      <a:pt x="99674" y="27691"/>
                    </a:cubicBezTo>
                    <a:cubicBezTo>
                      <a:pt x="99564" y="27486"/>
                      <a:pt x="99270" y="27389"/>
                      <a:pt x="98819" y="27389"/>
                    </a:cubicBezTo>
                    <a:cubicBezTo>
                      <a:pt x="96732" y="27389"/>
                      <a:pt x="91292" y="29473"/>
                      <a:pt x="85254" y="32669"/>
                    </a:cubicBezTo>
                    <a:cubicBezTo>
                      <a:pt x="84122" y="33287"/>
                      <a:pt x="83032" y="33884"/>
                      <a:pt x="82003" y="34480"/>
                    </a:cubicBezTo>
                    <a:lnTo>
                      <a:pt x="73569" y="29440"/>
                    </a:lnTo>
                    <a:cubicBezTo>
                      <a:pt x="80605" y="25634"/>
                      <a:pt x="85748" y="21725"/>
                      <a:pt x="85150" y="20614"/>
                    </a:cubicBezTo>
                    <a:cubicBezTo>
                      <a:pt x="85044" y="20409"/>
                      <a:pt x="84753" y="20312"/>
                      <a:pt x="84305" y="20312"/>
                    </a:cubicBezTo>
                    <a:cubicBezTo>
                      <a:pt x="82231" y="20312"/>
                      <a:pt x="76790" y="22400"/>
                      <a:pt x="70750" y="25614"/>
                    </a:cubicBezTo>
                    <a:cubicBezTo>
                      <a:pt x="70113" y="25943"/>
                      <a:pt x="69496" y="26292"/>
                      <a:pt x="68878" y="26621"/>
                    </a:cubicBezTo>
                    <a:lnTo>
                      <a:pt x="68878" y="26621"/>
                    </a:lnTo>
                    <a:lnTo>
                      <a:pt x="2444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6" name="Google Shape;5246;p49">
                <a:extLst>
                  <a:ext uri="{FF2B5EF4-FFF2-40B4-BE49-F238E27FC236}">
                    <a16:creationId xmlns:a16="http://schemas.microsoft.com/office/drawing/2014/main" id="{8197126F-B933-B6CC-46C8-CB6F11D78D15}"/>
                  </a:ext>
                </a:extLst>
              </p:cNvPr>
              <p:cNvSpPr/>
              <p:nvPr/>
            </p:nvSpPr>
            <p:spPr>
              <a:xfrm>
                <a:off x="4286848" y="1607173"/>
                <a:ext cx="3675555" cy="3078221"/>
              </a:xfrm>
              <a:custGeom>
                <a:avLst/>
                <a:gdLst/>
                <a:ahLst/>
                <a:cxnLst/>
                <a:rect l="l" t="t" r="r" b="b"/>
                <a:pathLst>
                  <a:path w="170421" h="142725" extrusionOk="0">
                    <a:moveTo>
                      <a:pt x="170421" y="1"/>
                    </a:moveTo>
                    <a:lnTo>
                      <a:pt x="63" y="88914"/>
                    </a:lnTo>
                    <a:lnTo>
                      <a:pt x="63" y="88914"/>
                    </a:lnTo>
                    <a:cubicBezTo>
                      <a:pt x="0" y="89243"/>
                      <a:pt x="0" y="89531"/>
                      <a:pt x="124" y="89758"/>
                    </a:cubicBezTo>
                    <a:cubicBezTo>
                      <a:pt x="423" y="90320"/>
                      <a:pt x="1237" y="90589"/>
                      <a:pt x="2515" y="90589"/>
                    </a:cubicBezTo>
                    <a:cubicBezTo>
                      <a:pt x="4841" y="90589"/>
                      <a:pt x="8706" y="89697"/>
                      <a:pt x="13805" y="88050"/>
                    </a:cubicBezTo>
                    <a:lnTo>
                      <a:pt x="15306" y="107245"/>
                    </a:lnTo>
                    <a:cubicBezTo>
                      <a:pt x="15384" y="108182"/>
                      <a:pt x="16167" y="108897"/>
                      <a:pt x="17090" y="108897"/>
                    </a:cubicBezTo>
                    <a:cubicBezTo>
                      <a:pt x="17140" y="108897"/>
                      <a:pt x="17190" y="108895"/>
                      <a:pt x="17240" y="108891"/>
                    </a:cubicBezTo>
                    <a:lnTo>
                      <a:pt x="35097" y="79801"/>
                    </a:lnTo>
                    <a:cubicBezTo>
                      <a:pt x="50383" y="73238"/>
                      <a:pt x="69452" y="64043"/>
                      <a:pt x="89819" y="53222"/>
                    </a:cubicBezTo>
                    <a:lnTo>
                      <a:pt x="90189" y="53036"/>
                    </a:lnTo>
                    <a:lnTo>
                      <a:pt x="106565" y="136683"/>
                    </a:lnTo>
                    <a:cubicBezTo>
                      <a:pt x="107237" y="140103"/>
                      <a:pt x="108726" y="142724"/>
                      <a:pt x="109918" y="142724"/>
                    </a:cubicBezTo>
                    <a:cubicBezTo>
                      <a:pt x="109966" y="142724"/>
                      <a:pt x="110014" y="142720"/>
                      <a:pt x="110062" y="142711"/>
                    </a:cubicBezTo>
                    <a:lnTo>
                      <a:pt x="112799" y="92556"/>
                    </a:lnTo>
                    <a:cubicBezTo>
                      <a:pt x="113641" y="92123"/>
                      <a:pt x="114505" y="91692"/>
                      <a:pt x="115391" y="91218"/>
                    </a:cubicBezTo>
                    <a:cubicBezTo>
                      <a:pt x="122734" y="87331"/>
                      <a:pt x="128187" y="83236"/>
                      <a:pt x="127570" y="82084"/>
                    </a:cubicBezTo>
                    <a:cubicBezTo>
                      <a:pt x="127463" y="81878"/>
                      <a:pt x="127170" y="81780"/>
                      <a:pt x="126718" y="81780"/>
                    </a:cubicBezTo>
                    <a:cubicBezTo>
                      <a:pt x="124642" y="81780"/>
                      <a:pt x="119221" y="83852"/>
                      <a:pt x="113189" y="87063"/>
                    </a:cubicBezTo>
                    <a:cubicBezTo>
                      <a:pt x="113148" y="87084"/>
                      <a:pt x="113128" y="87104"/>
                      <a:pt x="113087" y="87104"/>
                    </a:cubicBezTo>
                    <a:lnTo>
                      <a:pt x="113622" y="77250"/>
                    </a:lnTo>
                    <a:cubicBezTo>
                      <a:pt x="114917" y="76653"/>
                      <a:pt x="116255" y="75975"/>
                      <a:pt x="117654" y="75234"/>
                    </a:cubicBezTo>
                    <a:cubicBezTo>
                      <a:pt x="124997" y="71345"/>
                      <a:pt x="130450" y="67252"/>
                      <a:pt x="129833" y="66100"/>
                    </a:cubicBezTo>
                    <a:cubicBezTo>
                      <a:pt x="129723" y="65895"/>
                      <a:pt x="129429" y="65798"/>
                      <a:pt x="128978" y="65798"/>
                    </a:cubicBezTo>
                    <a:cubicBezTo>
                      <a:pt x="126896" y="65798"/>
                      <a:pt x="121469" y="67882"/>
                      <a:pt x="115432" y="71079"/>
                    </a:cubicBezTo>
                    <a:cubicBezTo>
                      <a:pt x="114917" y="71367"/>
                      <a:pt x="114403" y="71633"/>
                      <a:pt x="113910" y="71921"/>
                    </a:cubicBezTo>
                    <a:lnTo>
                      <a:pt x="114300" y="64619"/>
                    </a:lnTo>
                    <a:cubicBezTo>
                      <a:pt x="115411" y="64063"/>
                      <a:pt x="116543" y="63487"/>
                      <a:pt x="117674" y="62870"/>
                    </a:cubicBezTo>
                    <a:cubicBezTo>
                      <a:pt x="129010" y="56863"/>
                      <a:pt x="137444" y="50548"/>
                      <a:pt x="136498" y="48757"/>
                    </a:cubicBezTo>
                    <a:cubicBezTo>
                      <a:pt x="136331" y="48442"/>
                      <a:pt x="135880" y="48292"/>
                      <a:pt x="135187" y="48292"/>
                    </a:cubicBezTo>
                    <a:cubicBezTo>
                      <a:pt x="132034" y="48292"/>
                      <a:pt x="123877" y="51398"/>
                      <a:pt x="114752" y="56204"/>
                    </a:cubicBezTo>
                    <a:lnTo>
                      <a:pt x="114752" y="56204"/>
                    </a:lnTo>
                    <a:lnTo>
                      <a:pt x="115699" y="38965"/>
                    </a:lnTo>
                    <a:cubicBezTo>
                      <a:pt x="147791" y="20532"/>
                      <a:pt x="170236" y="4754"/>
                      <a:pt x="17042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7" name="Google Shape;5247;p49">
                <a:extLst>
                  <a:ext uri="{FF2B5EF4-FFF2-40B4-BE49-F238E27FC236}">
                    <a16:creationId xmlns:a16="http://schemas.microsoft.com/office/drawing/2014/main" id="{54595B49-4EFF-2394-00C3-4130431FA1E2}"/>
                  </a:ext>
                </a:extLst>
              </p:cNvPr>
              <p:cNvSpPr/>
              <p:nvPr/>
            </p:nvSpPr>
            <p:spPr>
              <a:xfrm>
                <a:off x="7647367" y="1641789"/>
                <a:ext cx="157982" cy="168636"/>
              </a:xfrm>
              <a:custGeom>
                <a:avLst/>
                <a:gdLst/>
                <a:ahLst/>
                <a:cxnLst/>
                <a:rect l="l" t="t" r="r" b="b"/>
                <a:pathLst>
                  <a:path w="7325" h="7819" extrusionOk="0">
                    <a:moveTo>
                      <a:pt x="3498" y="1"/>
                    </a:moveTo>
                    <a:lnTo>
                      <a:pt x="1" y="1421"/>
                    </a:lnTo>
                    <a:cubicBezTo>
                      <a:pt x="3498" y="3128"/>
                      <a:pt x="3684" y="7818"/>
                      <a:pt x="3684" y="7818"/>
                    </a:cubicBezTo>
                    <a:lnTo>
                      <a:pt x="7016" y="5226"/>
                    </a:lnTo>
                    <a:cubicBezTo>
                      <a:pt x="7324" y="680"/>
                      <a:pt x="3498" y="1"/>
                      <a:pt x="34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8" name="Google Shape;5248;p49">
                <a:extLst>
                  <a:ext uri="{FF2B5EF4-FFF2-40B4-BE49-F238E27FC236}">
                    <a16:creationId xmlns:a16="http://schemas.microsoft.com/office/drawing/2014/main" id="{BE2F3609-4B68-5A83-E1F6-EE503D9EEBF4}"/>
                  </a:ext>
                </a:extLst>
              </p:cNvPr>
              <p:cNvSpPr/>
              <p:nvPr/>
            </p:nvSpPr>
            <p:spPr>
              <a:xfrm>
                <a:off x="7647367" y="1641789"/>
                <a:ext cx="157982" cy="113186"/>
              </a:xfrm>
              <a:custGeom>
                <a:avLst/>
                <a:gdLst/>
                <a:ahLst/>
                <a:cxnLst/>
                <a:rect l="l" t="t" r="r" b="b"/>
                <a:pathLst>
                  <a:path w="7325" h="5248" extrusionOk="0">
                    <a:moveTo>
                      <a:pt x="3498" y="1"/>
                    </a:moveTo>
                    <a:lnTo>
                      <a:pt x="1" y="1421"/>
                    </a:lnTo>
                    <a:cubicBezTo>
                      <a:pt x="195" y="1419"/>
                      <a:pt x="390" y="1418"/>
                      <a:pt x="585" y="1418"/>
                    </a:cubicBezTo>
                    <a:cubicBezTo>
                      <a:pt x="2807" y="1418"/>
                      <a:pt x="5034" y="1605"/>
                      <a:pt x="6358" y="3704"/>
                    </a:cubicBezTo>
                    <a:cubicBezTo>
                      <a:pt x="6666" y="4197"/>
                      <a:pt x="6872" y="4712"/>
                      <a:pt x="6995" y="5247"/>
                    </a:cubicBezTo>
                    <a:lnTo>
                      <a:pt x="7016" y="5226"/>
                    </a:lnTo>
                    <a:cubicBezTo>
                      <a:pt x="7324" y="680"/>
                      <a:pt x="3498" y="1"/>
                      <a:pt x="349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9" name="Google Shape;5249;p49">
                <a:extLst>
                  <a:ext uri="{FF2B5EF4-FFF2-40B4-BE49-F238E27FC236}">
                    <a16:creationId xmlns:a16="http://schemas.microsoft.com/office/drawing/2014/main" id="{3FCA03B3-F75F-FBCB-C6E8-647D1D931119}"/>
                  </a:ext>
                </a:extLst>
              </p:cNvPr>
              <p:cNvSpPr/>
              <p:nvPr/>
            </p:nvSpPr>
            <p:spPr>
              <a:xfrm>
                <a:off x="5940040" y="2183564"/>
                <a:ext cx="524047" cy="193008"/>
              </a:xfrm>
              <a:custGeom>
                <a:avLst/>
                <a:gdLst/>
                <a:ahLst/>
                <a:cxnLst/>
                <a:rect l="l" t="t" r="r" b="b"/>
                <a:pathLst>
                  <a:path w="24298" h="8949" extrusionOk="0">
                    <a:moveTo>
                      <a:pt x="1" y="4485"/>
                    </a:moveTo>
                    <a:cubicBezTo>
                      <a:pt x="3" y="4488"/>
                      <a:pt x="6" y="4491"/>
                      <a:pt x="9" y="4493"/>
                    </a:cubicBezTo>
                    <a:lnTo>
                      <a:pt x="9" y="4493"/>
                    </a:lnTo>
                    <a:lnTo>
                      <a:pt x="1" y="4485"/>
                    </a:lnTo>
                    <a:close/>
                    <a:moveTo>
                      <a:pt x="24297" y="0"/>
                    </a:moveTo>
                    <a:cubicBezTo>
                      <a:pt x="24296" y="1"/>
                      <a:pt x="10841" y="5515"/>
                      <a:pt x="3703" y="5515"/>
                    </a:cubicBezTo>
                    <a:cubicBezTo>
                      <a:pt x="2052" y="5515"/>
                      <a:pt x="740" y="5220"/>
                      <a:pt x="9" y="4493"/>
                    </a:cubicBezTo>
                    <a:lnTo>
                      <a:pt x="9" y="4493"/>
                    </a:lnTo>
                    <a:lnTo>
                      <a:pt x="4466" y="8948"/>
                    </a:lnTo>
                    <a:lnTo>
                      <a:pt x="2429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0" name="Google Shape;5250;p49">
                <a:extLst>
                  <a:ext uri="{FF2B5EF4-FFF2-40B4-BE49-F238E27FC236}">
                    <a16:creationId xmlns:a16="http://schemas.microsoft.com/office/drawing/2014/main" id="{3EBB40F6-9859-E809-2EFB-18306369541B}"/>
                  </a:ext>
                </a:extLst>
              </p:cNvPr>
              <p:cNvSpPr/>
              <p:nvPr/>
            </p:nvSpPr>
            <p:spPr>
              <a:xfrm>
                <a:off x="6223998" y="2751480"/>
                <a:ext cx="35975" cy="145559"/>
              </a:xfrm>
              <a:custGeom>
                <a:avLst/>
                <a:gdLst/>
                <a:ahLst/>
                <a:cxnLst/>
                <a:rect l="l" t="t" r="r" b="b"/>
                <a:pathLst>
                  <a:path w="1668" h="6749" extrusionOk="0">
                    <a:moveTo>
                      <a:pt x="330" y="1"/>
                    </a:moveTo>
                    <a:cubicBezTo>
                      <a:pt x="228" y="61"/>
                      <a:pt x="104" y="103"/>
                      <a:pt x="1" y="165"/>
                    </a:cubicBezTo>
                    <a:lnTo>
                      <a:pt x="1668" y="6748"/>
                    </a:lnTo>
                    <a:lnTo>
                      <a:pt x="330" y="1"/>
                    </a:ln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1" name="Google Shape;5251;p49">
                <a:extLst>
                  <a:ext uri="{FF2B5EF4-FFF2-40B4-BE49-F238E27FC236}">
                    <a16:creationId xmlns:a16="http://schemas.microsoft.com/office/drawing/2014/main" id="{61A05880-9C6D-9E34-D1A9-8DEC350EABAA}"/>
                  </a:ext>
                </a:extLst>
              </p:cNvPr>
              <p:cNvSpPr/>
              <p:nvPr/>
            </p:nvSpPr>
            <p:spPr>
              <a:xfrm>
                <a:off x="6231094" y="2751027"/>
                <a:ext cx="32438" cy="161088"/>
              </a:xfrm>
              <a:custGeom>
                <a:avLst/>
                <a:gdLst/>
                <a:ahLst/>
                <a:cxnLst/>
                <a:rect l="l" t="t" r="r" b="b"/>
                <a:pathLst>
                  <a:path w="1504" h="7469" extrusionOk="0">
                    <a:moveTo>
                      <a:pt x="42" y="0"/>
                    </a:moveTo>
                    <a:cubicBezTo>
                      <a:pt x="22" y="0"/>
                      <a:pt x="22" y="0"/>
                      <a:pt x="1" y="22"/>
                    </a:cubicBezTo>
                    <a:lnTo>
                      <a:pt x="1339" y="6769"/>
                    </a:lnTo>
                    <a:lnTo>
                      <a:pt x="1504" y="7469"/>
                    </a:lnTo>
                    <a:lnTo>
                      <a:pt x="42" y="0"/>
                    </a:lnTo>
                    <a:close/>
                  </a:path>
                </a:pathLst>
              </a:custGeom>
              <a:solidFill>
                <a:srgbClr val="CEBF9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2" name="Google Shape;5252;p49">
                <a:extLst>
                  <a:ext uri="{FF2B5EF4-FFF2-40B4-BE49-F238E27FC236}">
                    <a16:creationId xmlns:a16="http://schemas.microsoft.com/office/drawing/2014/main" id="{1460F67F-4279-9B4F-A778-A7413B869326}"/>
                  </a:ext>
                </a:extLst>
              </p:cNvPr>
              <p:cNvSpPr/>
              <p:nvPr/>
            </p:nvSpPr>
            <p:spPr>
              <a:xfrm>
                <a:off x="6223998" y="2502116"/>
                <a:ext cx="436612" cy="409998"/>
              </a:xfrm>
              <a:custGeom>
                <a:avLst/>
                <a:gdLst/>
                <a:ahLst/>
                <a:cxnLst/>
                <a:rect l="l" t="t" r="r" b="b"/>
                <a:pathLst>
                  <a:path w="20244" h="19010" extrusionOk="0">
                    <a:moveTo>
                      <a:pt x="26" y="11713"/>
                    </a:moveTo>
                    <a:lnTo>
                      <a:pt x="26" y="11713"/>
                    </a:lnTo>
                    <a:cubicBezTo>
                      <a:pt x="17" y="11717"/>
                      <a:pt x="9" y="11722"/>
                      <a:pt x="1" y="11727"/>
                    </a:cubicBezTo>
                    <a:lnTo>
                      <a:pt x="26" y="11713"/>
                    </a:lnTo>
                    <a:close/>
                    <a:moveTo>
                      <a:pt x="20244" y="1"/>
                    </a:moveTo>
                    <a:lnTo>
                      <a:pt x="26" y="11713"/>
                    </a:lnTo>
                    <a:lnTo>
                      <a:pt x="26" y="11713"/>
                    </a:lnTo>
                    <a:cubicBezTo>
                      <a:pt x="124" y="11658"/>
                      <a:pt x="236" y="11619"/>
                      <a:pt x="330" y="11563"/>
                    </a:cubicBezTo>
                    <a:cubicBezTo>
                      <a:pt x="351" y="11541"/>
                      <a:pt x="351" y="11541"/>
                      <a:pt x="371" y="11541"/>
                    </a:cubicBezTo>
                    <a:lnTo>
                      <a:pt x="1833" y="19010"/>
                    </a:lnTo>
                    <a:cubicBezTo>
                      <a:pt x="3355" y="11151"/>
                      <a:pt x="20242" y="2"/>
                      <a:pt x="2024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3" name="Google Shape;5253;p49">
                <a:extLst>
                  <a:ext uri="{FF2B5EF4-FFF2-40B4-BE49-F238E27FC236}">
                    <a16:creationId xmlns:a16="http://schemas.microsoft.com/office/drawing/2014/main" id="{19EFE7E6-4B86-5B94-BBAD-3873352139BF}"/>
                  </a:ext>
                </a:extLst>
              </p:cNvPr>
              <p:cNvSpPr/>
              <p:nvPr/>
            </p:nvSpPr>
            <p:spPr>
              <a:xfrm>
                <a:off x="5976878" y="1907997"/>
                <a:ext cx="347884" cy="119743"/>
              </a:xfrm>
              <a:custGeom>
                <a:avLst/>
                <a:gdLst/>
                <a:ahLst/>
                <a:cxnLst/>
                <a:rect l="l" t="t" r="r" b="b"/>
                <a:pathLst>
                  <a:path w="16130" h="5552" extrusionOk="0">
                    <a:moveTo>
                      <a:pt x="14895" y="1"/>
                    </a:moveTo>
                    <a:cubicBezTo>
                      <a:pt x="14895" y="1"/>
                      <a:pt x="7966" y="4736"/>
                      <a:pt x="3060" y="4736"/>
                    </a:cubicBezTo>
                    <a:cubicBezTo>
                      <a:pt x="1883" y="4736"/>
                      <a:pt x="821" y="4463"/>
                      <a:pt x="1" y="3786"/>
                    </a:cubicBezTo>
                    <a:lnTo>
                      <a:pt x="1" y="3786"/>
                    </a:lnTo>
                    <a:cubicBezTo>
                      <a:pt x="1" y="3786"/>
                      <a:pt x="739" y="5551"/>
                      <a:pt x="3856" y="5551"/>
                    </a:cubicBezTo>
                    <a:cubicBezTo>
                      <a:pt x="6268" y="5551"/>
                      <a:pt x="10106" y="4494"/>
                      <a:pt x="16130" y="742"/>
                    </a:cubicBezTo>
                    <a:lnTo>
                      <a:pt x="1489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4" name="Google Shape;5254;p49">
                <a:extLst>
                  <a:ext uri="{FF2B5EF4-FFF2-40B4-BE49-F238E27FC236}">
                    <a16:creationId xmlns:a16="http://schemas.microsoft.com/office/drawing/2014/main" id="{8560E5A9-F99C-AD43-A4E6-9E81F7316C85}"/>
                  </a:ext>
                </a:extLst>
              </p:cNvPr>
              <p:cNvSpPr/>
              <p:nvPr/>
            </p:nvSpPr>
            <p:spPr>
              <a:xfrm>
                <a:off x="4550856" y="3032785"/>
                <a:ext cx="336777" cy="231635"/>
              </a:xfrm>
              <a:custGeom>
                <a:avLst/>
                <a:gdLst/>
                <a:ahLst/>
                <a:cxnLst/>
                <a:rect l="l" t="t" r="r" b="b"/>
                <a:pathLst>
                  <a:path w="15615" h="10740" extrusionOk="0">
                    <a:moveTo>
                      <a:pt x="7797" y="0"/>
                    </a:moveTo>
                    <a:lnTo>
                      <a:pt x="7797" y="0"/>
                    </a:lnTo>
                    <a:cubicBezTo>
                      <a:pt x="11357" y="2406"/>
                      <a:pt x="1" y="10739"/>
                      <a:pt x="1" y="10739"/>
                    </a:cubicBezTo>
                    <a:lnTo>
                      <a:pt x="15614" y="349"/>
                    </a:lnTo>
                    <a:lnTo>
                      <a:pt x="779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5" name="Google Shape;5255;p49">
                <a:extLst>
                  <a:ext uri="{FF2B5EF4-FFF2-40B4-BE49-F238E27FC236}">
                    <a16:creationId xmlns:a16="http://schemas.microsoft.com/office/drawing/2014/main" id="{4A70BF13-A4C4-300D-01DF-FCC2880E68F3}"/>
                  </a:ext>
                </a:extLst>
              </p:cNvPr>
              <p:cNvSpPr/>
              <p:nvPr/>
            </p:nvSpPr>
            <p:spPr>
              <a:xfrm>
                <a:off x="4630268" y="3328281"/>
                <a:ext cx="413535" cy="157982"/>
              </a:xfrm>
              <a:custGeom>
                <a:avLst/>
                <a:gdLst/>
                <a:ahLst/>
                <a:cxnLst/>
                <a:rect l="l" t="t" r="r" b="b"/>
                <a:pathLst>
                  <a:path w="19174" h="7325" extrusionOk="0">
                    <a:moveTo>
                      <a:pt x="19174" y="0"/>
                    </a:moveTo>
                    <a:lnTo>
                      <a:pt x="0" y="7324"/>
                    </a:lnTo>
                    <a:cubicBezTo>
                      <a:pt x="4260" y="6008"/>
                      <a:pt x="7304" y="5555"/>
                      <a:pt x="9485" y="5555"/>
                    </a:cubicBezTo>
                    <a:cubicBezTo>
                      <a:pt x="13825" y="5555"/>
                      <a:pt x="14689" y="7324"/>
                      <a:pt x="14689" y="7324"/>
                    </a:cubicBezTo>
                    <a:lnTo>
                      <a:pt x="1917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6" name="Google Shape;5256;p49">
                <a:extLst>
                  <a:ext uri="{FF2B5EF4-FFF2-40B4-BE49-F238E27FC236}">
                    <a16:creationId xmlns:a16="http://schemas.microsoft.com/office/drawing/2014/main" id="{601F8AB3-4F22-78D5-F3EE-E0380DC35AB5}"/>
                  </a:ext>
                </a:extLst>
              </p:cNvPr>
              <p:cNvSpPr/>
              <p:nvPr/>
            </p:nvSpPr>
            <p:spPr>
              <a:xfrm>
                <a:off x="5741727" y="1733645"/>
                <a:ext cx="300845" cy="110210"/>
              </a:xfrm>
              <a:custGeom>
                <a:avLst/>
                <a:gdLst/>
                <a:ahLst/>
                <a:cxnLst/>
                <a:rect l="l" t="t" r="r" b="b"/>
                <a:pathLst>
                  <a:path w="13949" h="5110" extrusionOk="0">
                    <a:moveTo>
                      <a:pt x="12303" y="1"/>
                    </a:moveTo>
                    <a:cubicBezTo>
                      <a:pt x="12303" y="1"/>
                      <a:pt x="5931" y="4197"/>
                      <a:pt x="2044" y="4197"/>
                    </a:cubicBezTo>
                    <a:cubicBezTo>
                      <a:pt x="1225" y="4197"/>
                      <a:pt x="516" y="4010"/>
                      <a:pt x="1" y="3559"/>
                    </a:cubicBezTo>
                    <a:lnTo>
                      <a:pt x="1" y="3559"/>
                    </a:lnTo>
                    <a:cubicBezTo>
                      <a:pt x="1" y="3559"/>
                      <a:pt x="291" y="5110"/>
                      <a:pt x="2911" y="5110"/>
                    </a:cubicBezTo>
                    <a:cubicBezTo>
                      <a:pt x="4918" y="5110"/>
                      <a:pt x="8292" y="4200"/>
                      <a:pt x="13949" y="988"/>
                    </a:cubicBezTo>
                    <a:lnTo>
                      <a:pt x="1230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7" name="Google Shape;5257;p49">
                <a:extLst>
                  <a:ext uri="{FF2B5EF4-FFF2-40B4-BE49-F238E27FC236}">
                    <a16:creationId xmlns:a16="http://schemas.microsoft.com/office/drawing/2014/main" id="{26E4A1ED-20E0-7939-7F2F-AAA3E98BF895}"/>
                  </a:ext>
                </a:extLst>
              </p:cNvPr>
              <p:cNvSpPr/>
              <p:nvPr/>
            </p:nvSpPr>
            <p:spPr>
              <a:xfrm>
                <a:off x="5495038" y="1565052"/>
                <a:ext cx="246711" cy="82151"/>
              </a:xfrm>
              <a:custGeom>
                <a:avLst/>
                <a:gdLst/>
                <a:ahLst/>
                <a:cxnLst/>
                <a:rect l="l" t="t" r="r" b="b"/>
                <a:pathLst>
                  <a:path w="11439" h="3809" extrusionOk="0">
                    <a:moveTo>
                      <a:pt x="10657" y="0"/>
                    </a:moveTo>
                    <a:cubicBezTo>
                      <a:pt x="10657" y="0"/>
                      <a:pt x="6835" y="3289"/>
                      <a:pt x="3293" y="3289"/>
                    </a:cubicBezTo>
                    <a:cubicBezTo>
                      <a:pt x="2114" y="3289"/>
                      <a:pt x="966" y="2925"/>
                      <a:pt x="0" y="1954"/>
                    </a:cubicBezTo>
                    <a:lnTo>
                      <a:pt x="0" y="1954"/>
                    </a:lnTo>
                    <a:cubicBezTo>
                      <a:pt x="1" y="1954"/>
                      <a:pt x="1007" y="3808"/>
                      <a:pt x="3740" y="3808"/>
                    </a:cubicBezTo>
                    <a:cubicBezTo>
                      <a:pt x="5513" y="3808"/>
                      <a:pt x="8014" y="3027"/>
                      <a:pt x="11439" y="453"/>
                    </a:cubicBezTo>
                    <a:lnTo>
                      <a:pt x="1065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8" name="Google Shape;5258;p49">
                <a:extLst>
                  <a:ext uri="{FF2B5EF4-FFF2-40B4-BE49-F238E27FC236}">
                    <a16:creationId xmlns:a16="http://schemas.microsoft.com/office/drawing/2014/main" id="{DA2CA3EE-497F-6072-F1F2-43E08317D90C}"/>
                  </a:ext>
                </a:extLst>
              </p:cNvPr>
              <p:cNvSpPr/>
              <p:nvPr/>
            </p:nvSpPr>
            <p:spPr>
              <a:xfrm>
                <a:off x="6415259" y="3000843"/>
                <a:ext cx="336755" cy="98930"/>
              </a:xfrm>
              <a:custGeom>
                <a:avLst/>
                <a:gdLst/>
                <a:ahLst/>
                <a:cxnLst/>
                <a:rect l="l" t="t" r="r" b="b"/>
                <a:pathLst>
                  <a:path w="15614" h="4587" extrusionOk="0">
                    <a:moveTo>
                      <a:pt x="0" y="2798"/>
                    </a:moveTo>
                    <a:cubicBezTo>
                      <a:pt x="596" y="3517"/>
                      <a:pt x="1440" y="3929"/>
                      <a:pt x="2448" y="4073"/>
                    </a:cubicBezTo>
                    <a:cubicBezTo>
                      <a:pt x="823" y="3558"/>
                      <a:pt x="0" y="2798"/>
                      <a:pt x="0" y="2798"/>
                    </a:cubicBezTo>
                    <a:close/>
                    <a:moveTo>
                      <a:pt x="15614" y="0"/>
                    </a:moveTo>
                    <a:cubicBezTo>
                      <a:pt x="15613" y="0"/>
                      <a:pt x="8454" y="4156"/>
                      <a:pt x="3558" y="4156"/>
                    </a:cubicBezTo>
                    <a:cubicBezTo>
                      <a:pt x="3168" y="4156"/>
                      <a:pt x="2798" y="4134"/>
                      <a:pt x="2448" y="4073"/>
                    </a:cubicBezTo>
                    <a:lnTo>
                      <a:pt x="2448" y="4073"/>
                    </a:lnTo>
                    <a:cubicBezTo>
                      <a:pt x="3333" y="4361"/>
                      <a:pt x="4444" y="4587"/>
                      <a:pt x="5802" y="4587"/>
                    </a:cubicBezTo>
                    <a:cubicBezTo>
                      <a:pt x="8270" y="4587"/>
                      <a:pt x="11499" y="3868"/>
                      <a:pt x="15531" y="1481"/>
                    </a:cubicBezTo>
                    <a:lnTo>
                      <a:pt x="1561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9" name="Google Shape;5259;p49">
                <a:extLst>
                  <a:ext uri="{FF2B5EF4-FFF2-40B4-BE49-F238E27FC236}">
                    <a16:creationId xmlns:a16="http://schemas.microsoft.com/office/drawing/2014/main" id="{33F0196C-52EE-4C74-94D5-8AA893AE27CD}"/>
                  </a:ext>
                </a:extLst>
              </p:cNvPr>
              <p:cNvSpPr/>
              <p:nvPr/>
            </p:nvSpPr>
            <p:spPr>
              <a:xfrm>
                <a:off x="6761762" y="2786096"/>
                <a:ext cx="1790" cy="33279"/>
              </a:xfrm>
              <a:custGeom>
                <a:avLst/>
                <a:gdLst/>
                <a:ahLst/>
                <a:cxnLst/>
                <a:rect l="l" t="t" r="r" b="b"/>
                <a:pathLst>
                  <a:path w="83" h="1543" extrusionOk="0">
                    <a:moveTo>
                      <a:pt x="83" y="0"/>
                    </a:moveTo>
                    <a:lnTo>
                      <a:pt x="83" y="0"/>
                    </a:lnTo>
                    <a:lnTo>
                      <a:pt x="0" y="1542"/>
                    </a:lnTo>
                    <a:lnTo>
                      <a:pt x="0" y="1542"/>
                    </a:ln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0" name="Google Shape;5260;p49">
                <a:extLst>
                  <a:ext uri="{FF2B5EF4-FFF2-40B4-BE49-F238E27FC236}">
                    <a16:creationId xmlns:a16="http://schemas.microsoft.com/office/drawing/2014/main" id="{D5484BE9-0394-06BC-5A9E-C662A0932C50}"/>
                  </a:ext>
                </a:extLst>
              </p:cNvPr>
              <p:cNvSpPr/>
              <p:nvPr/>
            </p:nvSpPr>
            <p:spPr>
              <a:xfrm>
                <a:off x="6486669" y="2786096"/>
                <a:ext cx="276884" cy="147737"/>
              </a:xfrm>
              <a:custGeom>
                <a:avLst/>
                <a:gdLst/>
                <a:ahLst/>
                <a:cxnLst/>
                <a:rect l="l" t="t" r="r" b="b"/>
                <a:pathLst>
                  <a:path w="12838" h="6850" extrusionOk="0">
                    <a:moveTo>
                      <a:pt x="12838" y="0"/>
                    </a:moveTo>
                    <a:lnTo>
                      <a:pt x="1" y="6850"/>
                    </a:lnTo>
                    <a:cubicBezTo>
                      <a:pt x="3149" y="5739"/>
                      <a:pt x="12755" y="1542"/>
                      <a:pt x="12755" y="1542"/>
                    </a:cubicBezTo>
                    <a:lnTo>
                      <a:pt x="1283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1" name="Google Shape;5261;p49">
                <a:extLst>
                  <a:ext uri="{FF2B5EF4-FFF2-40B4-BE49-F238E27FC236}">
                    <a16:creationId xmlns:a16="http://schemas.microsoft.com/office/drawing/2014/main" id="{6CF0A78B-630D-ABD5-A252-59BA9ABE6C12}"/>
                  </a:ext>
                </a:extLst>
              </p:cNvPr>
              <p:cNvSpPr/>
              <p:nvPr/>
            </p:nvSpPr>
            <p:spPr>
              <a:xfrm>
                <a:off x="6735601" y="3273694"/>
                <a:ext cx="1790" cy="32847"/>
              </a:xfrm>
              <a:custGeom>
                <a:avLst/>
                <a:gdLst/>
                <a:ahLst/>
                <a:cxnLst/>
                <a:rect l="l" t="t" r="r" b="b"/>
                <a:pathLst>
                  <a:path w="83" h="1523" extrusionOk="0">
                    <a:moveTo>
                      <a:pt x="83" y="0"/>
                    </a:moveTo>
                    <a:lnTo>
                      <a:pt x="0" y="1523"/>
                    </a:lnTo>
                    <a:cubicBezTo>
                      <a:pt x="20" y="1503"/>
                      <a:pt x="42" y="1503"/>
                      <a:pt x="83" y="1481"/>
                    </a:cubicBezTo>
                    <a:lnTo>
                      <a:pt x="83" y="0"/>
                    </a:ln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2" name="Google Shape;5262;p49">
                <a:extLst>
                  <a:ext uri="{FF2B5EF4-FFF2-40B4-BE49-F238E27FC236}">
                    <a16:creationId xmlns:a16="http://schemas.microsoft.com/office/drawing/2014/main" id="{0281504A-A070-400E-B2D0-5DAC70A2D875}"/>
                  </a:ext>
                </a:extLst>
              </p:cNvPr>
              <p:cNvSpPr/>
              <p:nvPr/>
            </p:nvSpPr>
            <p:spPr>
              <a:xfrm>
                <a:off x="6737369" y="3273262"/>
                <a:ext cx="22" cy="453"/>
              </a:xfrm>
              <a:custGeom>
                <a:avLst/>
                <a:gdLst/>
                <a:ahLst/>
                <a:cxnLst/>
                <a:rect l="l" t="t" r="r" b="b"/>
                <a:pathLst>
                  <a:path w="1" h="21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20"/>
                    </a:lnTo>
                    <a:lnTo>
                      <a:pt x="1" y="20"/>
                    </a:lnTo>
                    <a:close/>
                  </a:path>
                </a:pathLst>
              </a:custGeom>
              <a:solidFill>
                <a:srgbClr val="CEBF9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3" name="Google Shape;5263;p49">
                <a:extLst>
                  <a:ext uri="{FF2B5EF4-FFF2-40B4-BE49-F238E27FC236}">
                    <a16:creationId xmlns:a16="http://schemas.microsoft.com/office/drawing/2014/main" id="{2B0AEE31-D809-0E90-2E60-FAD25243DC14}"/>
                  </a:ext>
                </a:extLst>
              </p:cNvPr>
              <p:cNvSpPr/>
              <p:nvPr/>
            </p:nvSpPr>
            <p:spPr>
              <a:xfrm>
                <a:off x="6463613" y="3273262"/>
                <a:ext cx="273778" cy="79886"/>
              </a:xfrm>
              <a:custGeom>
                <a:avLst/>
                <a:gdLst/>
                <a:ahLst/>
                <a:cxnLst/>
                <a:rect l="l" t="t" r="r" b="b"/>
                <a:pathLst>
                  <a:path w="12694" h="3704" extrusionOk="0">
                    <a:moveTo>
                      <a:pt x="12694" y="0"/>
                    </a:moveTo>
                    <a:cubicBezTo>
                      <a:pt x="12694" y="0"/>
                      <a:pt x="6912" y="3004"/>
                      <a:pt x="3066" y="3004"/>
                    </a:cubicBezTo>
                    <a:cubicBezTo>
                      <a:pt x="1708" y="3004"/>
                      <a:pt x="576" y="2634"/>
                      <a:pt x="21" y="1625"/>
                    </a:cubicBezTo>
                    <a:lnTo>
                      <a:pt x="21" y="1625"/>
                    </a:lnTo>
                    <a:cubicBezTo>
                      <a:pt x="21" y="1625"/>
                      <a:pt x="0" y="3703"/>
                      <a:pt x="3662" y="3703"/>
                    </a:cubicBezTo>
                    <a:cubicBezTo>
                      <a:pt x="5513" y="3703"/>
                      <a:pt x="8332" y="3169"/>
                      <a:pt x="12611" y="1543"/>
                    </a:cubicBezTo>
                    <a:lnTo>
                      <a:pt x="12694" y="20"/>
                    </a:lnTo>
                    <a:lnTo>
                      <a:pt x="1269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4" name="Google Shape;5264;p49">
                <a:extLst>
                  <a:ext uri="{FF2B5EF4-FFF2-40B4-BE49-F238E27FC236}">
                    <a16:creationId xmlns:a16="http://schemas.microsoft.com/office/drawing/2014/main" id="{79F1474B-74A2-314F-0A02-E7A7CEF6948A}"/>
                  </a:ext>
                </a:extLst>
              </p:cNvPr>
              <p:cNvSpPr/>
              <p:nvPr/>
            </p:nvSpPr>
            <p:spPr>
              <a:xfrm>
                <a:off x="6510630" y="3603375"/>
                <a:ext cx="209011" cy="79886"/>
              </a:xfrm>
              <a:custGeom>
                <a:avLst/>
                <a:gdLst/>
                <a:ahLst/>
                <a:cxnLst/>
                <a:rect l="l" t="t" r="r" b="b"/>
                <a:pathLst>
                  <a:path w="9691" h="3704" extrusionOk="0">
                    <a:moveTo>
                      <a:pt x="9691" y="0"/>
                    </a:moveTo>
                    <a:lnTo>
                      <a:pt x="9691" y="0"/>
                    </a:lnTo>
                    <a:cubicBezTo>
                      <a:pt x="9691" y="0"/>
                      <a:pt x="5124" y="3292"/>
                      <a:pt x="1709" y="3292"/>
                    </a:cubicBezTo>
                    <a:cubicBezTo>
                      <a:pt x="1092" y="3292"/>
                      <a:pt x="516" y="3188"/>
                      <a:pt x="0" y="2941"/>
                    </a:cubicBezTo>
                    <a:lnTo>
                      <a:pt x="0" y="2941"/>
                    </a:lnTo>
                    <a:cubicBezTo>
                      <a:pt x="1" y="2941"/>
                      <a:pt x="1029" y="3703"/>
                      <a:pt x="3086" y="3703"/>
                    </a:cubicBezTo>
                    <a:cubicBezTo>
                      <a:pt x="4650" y="3703"/>
                      <a:pt x="6811" y="3251"/>
                      <a:pt x="9567" y="1646"/>
                    </a:cubicBezTo>
                    <a:lnTo>
                      <a:pt x="969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5" name="Google Shape;5265;p49">
                <a:extLst>
                  <a:ext uri="{FF2B5EF4-FFF2-40B4-BE49-F238E27FC236}">
                    <a16:creationId xmlns:a16="http://schemas.microsoft.com/office/drawing/2014/main" id="{B9E174B1-DA92-55E5-D3D5-522165BBFF2C}"/>
                  </a:ext>
                </a:extLst>
              </p:cNvPr>
              <p:cNvSpPr/>
              <p:nvPr/>
            </p:nvSpPr>
            <p:spPr>
              <a:xfrm>
                <a:off x="4908898" y="1244710"/>
                <a:ext cx="1177154" cy="969459"/>
              </a:xfrm>
              <a:custGeom>
                <a:avLst/>
                <a:gdLst/>
                <a:ahLst/>
                <a:cxnLst/>
                <a:rect l="l" t="t" r="r" b="b"/>
                <a:pathLst>
                  <a:path w="54580" h="44950" extrusionOk="0">
                    <a:moveTo>
                      <a:pt x="187" y="0"/>
                    </a:moveTo>
                    <a:cubicBezTo>
                      <a:pt x="83" y="0"/>
                      <a:pt x="1" y="83"/>
                      <a:pt x="1" y="185"/>
                    </a:cubicBezTo>
                    <a:cubicBezTo>
                      <a:pt x="1" y="288"/>
                      <a:pt x="83" y="371"/>
                      <a:pt x="187" y="371"/>
                    </a:cubicBezTo>
                    <a:lnTo>
                      <a:pt x="3333" y="371"/>
                    </a:lnTo>
                    <a:lnTo>
                      <a:pt x="54270" y="44889"/>
                    </a:lnTo>
                    <a:cubicBezTo>
                      <a:pt x="54292" y="44930"/>
                      <a:pt x="54333" y="44950"/>
                      <a:pt x="54374" y="44950"/>
                    </a:cubicBezTo>
                    <a:cubicBezTo>
                      <a:pt x="54435" y="44950"/>
                      <a:pt x="54476" y="44930"/>
                      <a:pt x="54517" y="44889"/>
                    </a:cubicBezTo>
                    <a:cubicBezTo>
                      <a:pt x="54580" y="44807"/>
                      <a:pt x="54580" y="44683"/>
                      <a:pt x="54497" y="44621"/>
                    </a:cubicBezTo>
                    <a:lnTo>
                      <a:pt x="3519" y="41"/>
                    </a:lnTo>
                    <a:cubicBezTo>
                      <a:pt x="3498" y="20"/>
                      <a:pt x="3457" y="0"/>
                      <a:pt x="339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6" name="Google Shape;5266;p49">
                <a:extLst>
                  <a:ext uri="{FF2B5EF4-FFF2-40B4-BE49-F238E27FC236}">
                    <a16:creationId xmlns:a16="http://schemas.microsoft.com/office/drawing/2014/main" id="{C285236B-AAC7-F350-A398-2E18F9A72758}"/>
                  </a:ext>
                </a:extLst>
              </p:cNvPr>
              <p:cNvSpPr/>
              <p:nvPr/>
            </p:nvSpPr>
            <p:spPr>
              <a:xfrm>
                <a:off x="5215933" y="1521658"/>
                <a:ext cx="87456" cy="39857"/>
              </a:xfrm>
              <a:custGeom>
                <a:avLst/>
                <a:gdLst/>
                <a:ahLst/>
                <a:cxnLst/>
                <a:rect l="l" t="t" r="r" b="b"/>
                <a:pathLst>
                  <a:path w="4055" h="1848" extrusionOk="0">
                    <a:moveTo>
                      <a:pt x="3856" y="0"/>
                    </a:moveTo>
                    <a:cubicBezTo>
                      <a:pt x="3831" y="0"/>
                      <a:pt x="3807" y="5"/>
                      <a:pt x="3786" y="16"/>
                    </a:cubicBezTo>
                    <a:lnTo>
                      <a:pt x="145" y="1497"/>
                    </a:lnTo>
                    <a:cubicBezTo>
                      <a:pt x="63" y="1519"/>
                      <a:pt x="1" y="1642"/>
                      <a:pt x="42" y="1724"/>
                    </a:cubicBezTo>
                    <a:cubicBezTo>
                      <a:pt x="83" y="1807"/>
                      <a:pt x="145" y="1848"/>
                      <a:pt x="228" y="1848"/>
                    </a:cubicBezTo>
                    <a:cubicBezTo>
                      <a:pt x="248" y="1848"/>
                      <a:pt x="269" y="1848"/>
                      <a:pt x="289" y="1826"/>
                    </a:cubicBezTo>
                    <a:lnTo>
                      <a:pt x="3931" y="345"/>
                    </a:lnTo>
                    <a:cubicBezTo>
                      <a:pt x="4013" y="326"/>
                      <a:pt x="4054" y="202"/>
                      <a:pt x="4033" y="120"/>
                    </a:cubicBezTo>
                    <a:cubicBezTo>
                      <a:pt x="4002" y="43"/>
                      <a:pt x="3926" y="0"/>
                      <a:pt x="385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7" name="Google Shape;5267;p49">
                <a:extLst>
                  <a:ext uri="{FF2B5EF4-FFF2-40B4-BE49-F238E27FC236}">
                    <a16:creationId xmlns:a16="http://schemas.microsoft.com/office/drawing/2014/main" id="{E3D0AD31-42D0-B127-F118-3D5050786917}"/>
                  </a:ext>
                </a:extLst>
              </p:cNvPr>
              <p:cNvSpPr/>
              <p:nvPr/>
            </p:nvSpPr>
            <p:spPr>
              <a:xfrm>
                <a:off x="5533191" y="1806500"/>
                <a:ext cx="89656" cy="41194"/>
              </a:xfrm>
              <a:custGeom>
                <a:avLst/>
                <a:gdLst/>
                <a:ahLst/>
                <a:cxnLst/>
                <a:rect l="l" t="t" r="r" b="b"/>
                <a:pathLst>
                  <a:path w="4157" h="1910" extrusionOk="0">
                    <a:moveTo>
                      <a:pt x="3957" y="0"/>
                    </a:moveTo>
                    <a:cubicBezTo>
                      <a:pt x="3934" y="0"/>
                      <a:pt x="3910" y="5"/>
                      <a:pt x="3888" y="16"/>
                    </a:cubicBezTo>
                    <a:lnTo>
                      <a:pt x="144" y="1560"/>
                    </a:lnTo>
                    <a:cubicBezTo>
                      <a:pt x="42" y="1601"/>
                      <a:pt x="1" y="1703"/>
                      <a:pt x="42" y="1807"/>
                    </a:cubicBezTo>
                    <a:cubicBezTo>
                      <a:pt x="62" y="1868"/>
                      <a:pt x="144" y="1909"/>
                      <a:pt x="206" y="1909"/>
                    </a:cubicBezTo>
                    <a:lnTo>
                      <a:pt x="289" y="1909"/>
                    </a:lnTo>
                    <a:lnTo>
                      <a:pt x="4011" y="346"/>
                    </a:lnTo>
                    <a:cubicBezTo>
                      <a:pt x="4115" y="304"/>
                      <a:pt x="4156" y="202"/>
                      <a:pt x="4115" y="99"/>
                    </a:cubicBezTo>
                    <a:cubicBezTo>
                      <a:pt x="4085" y="39"/>
                      <a:pt x="4021" y="0"/>
                      <a:pt x="395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8" name="Google Shape;5268;p49">
                <a:extLst>
                  <a:ext uri="{FF2B5EF4-FFF2-40B4-BE49-F238E27FC236}">
                    <a16:creationId xmlns:a16="http://schemas.microsoft.com/office/drawing/2014/main" id="{850428F8-F023-C60B-EB1E-FA94C4F3B698}"/>
                  </a:ext>
                </a:extLst>
              </p:cNvPr>
              <p:cNvSpPr/>
              <p:nvPr/>
            </p:nvSpPr>
            <p:spPr>
              <a:xfrm>
                <a:off x="5887696" y="2114419"/>
                <a:ext cx="93646" cy="41194"/>
              </a:xfrm>
              <a:custGeom>
                <a:avLst/>
                <a:gdLst/>
                <a:ahLst/>
                <a:cxnLst/>
                <a:rect l="l" t="t" r="r" b="b"/>
                <a:pathLst>
                  <a:path w="4342" h="1910" extrusionOk="0">
                    <a:moveTo>
                      <a:pt x="4143" y="1"/>
                    </a:moveTo>
                    <a:cubicBezTo>
                      <a:pt x="4119" y="1"/>
                      <a:pt x="4095" y="6"/>
                      <a:pt x="4073" y="17"/>
                    </a:cubicBezTo>
                    <a:lnTo>
                      <a:pt x="145" y="1560"/>
                    </a:lnTo>
                    <a:cubicBezTo>
                      <a:pt x="41" y="1580"/>
                      <a:pt x="0" y="1704"/>
                      <a:pt x="41" y="1786"/>
                    </a:cubicBezTo>
                    <a:cubicBezTo>
                      <a:pt x="63" y="1868"/>
                      <a:pt x="123" y="1909"/>
                      <a:pt x="206" y="1909"/>
                    </a:cubicBezTo>
                    <a:cubicBezTo>
                      <a:pt x="227" y="1909"/>
                      <a:pt x="247" y="1909"/>
                      <a:pt x="268" y="1889"/>
                    </a:cubicBezTo>
                    <a:lnTo>
                      <a:pt x="4197" y="346"/>
                    </a:lnTo>
                    <a:cubicBezTo>
                      <a:pt x="4300" y="305"/>
                      <a:pt x="4342" y="203"/>
                      <a:pt x="4300" y="120"/>
                    </a:cubicBezTo>
                    <a:cubicBezTo>
                      <a:pt x="4285" y="43"/>
                      <a:pt x="4213" y="1"/>
                      <a:pt x="4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9" name="Google Shape;5269;p49">
                <a:extLst>
                  <a:ext uri="{FF2B5EF4-FFF2-40B4-BE49-F238E27FC236}">
                    <a16:creationId xmlns:a16="http://schemas.microsoft.com/office/drawing/2014/main" id="{DE8271C6-6332-2A8F-3632-AAA65B9957D3}"/>
                  </a:ext>
                </a:extLst>
              </p:cNvPr>
              <p:cNvSpPr/>
              <p:nvPr/>
            </p:nvSpPr>
            <p:spPr>
              <a:xfrm>
                <a:off x="6347343" y="2848641"/>
                <a:ext cx="278242" cy="1503233"/>
              </a:xfrm>
              <a:custGeom>
                <a:avLst/>
                <a:gdLst/>
                <a:ahLst/>
                <a:cxnLst/>
                <a:rect l="l" t="t" r="r" b="b"/>
                <a:pathLst>
                  <a:path w="12901" h="69699" extrusionOk="0">
                    <a:moveTo>
                      <a:pt x="165" y="0"/>
                    </a:moveTo>
                    <a:cubicBezTo>
                      <a:pt x="63" y="21"/>
                      <a:pt x="1" y="123"/>
                      <a:pt x="22" y="227"/>
                    </a:cubicBezTo>
                    <a:lnTo>
                      <a:pt x="1194" y="6460"/>
                    </a:lnTo>
                    <a:lnTo>
                      <a:pt x="1276" y="6399"/>
                    </a:lnTo>
                    <a:cubicBezTo>
                      <a:pt x="1317" y="6358"/>
                      <a:pt x="1359" y="6358"/>
                      <a:pt x="1400" y="6358"/>
                    </a:cubicBezTo>
                    <a:cubicBezTo>
                      <a:pt x="1441" y="6358"/>
                      <a:pt x="1503" y="6377"/>
                      <a:pt x="1545" y="6419"/>
                    </a:cubicBezTo>
                    <a:cubicBezTo>
                      <a:pt x="1606" y="6501"/>
                      <a:pt x="1586" y="6624"/>
                      <a:pt x="1503" y="6687"/>
                    </a:cubicBezTo>
                    <a:lnTo>
                      <a:pt x="1276" y="6871"/>
                    </a:lnTo>
                    <a:lnTo>
                      <a:pt x="5226" y="27917"/>
                    </a:lnTo>
                    <a:lnTo>
                      <a:pt x="5248" y="27917"/>
                    </a:lnTo>
                    <a:cubicBezTo>
                      <a:pt x="5309" y="27917"/>
                      <a:pt x="5371" y="27937"/>
                      <a:pt x="5391" y="28000"/>
                    </a:cubicBezTo>
                    <a:cubicBezTo>
                      <a:pt x="5453" y="28082"/>
                      <a:pt x="5453" y="28184"/>
                      <a:pt x="5371" y="28247"/>
                    </a:cubicBezTo>
                    <a:lnTo>
                      <a:pt x="5289" y="28307"/>
                    </a:lnTo>
                    <a:lnTo>
                      <a:pt x="8909" y="47481"/>
                    </a:lnTo>
                    <a:lnTo>
                      <a:pt x="8992" y="47420"/>
                    </a:lnTo>
                    <a:cubicBezTo>
                      <a:pt x="9033" y="47398"/>
                      <a:pt x="9074" y="47379"/>
                      <a:pt x="9094" y="47379"/>
                    </a:cubicBezTo>
                    <a:cubicBezTo>
                      <a:pt x="9156" y="47379"/>
                      <a:pt x="9217" y="47398"/>
                      <a:pt x="9258" y="47461"/>
                    </a:cubicBezTo>
                    <a:cubicBezTo>
                      <a:pt x="9265" y="47470"/>
                      <a:pt x="9270" y="47478"/>
                      <a:pt x="9275" y="47487"/>
                    </a:cubicBezTo>
                    <a:lnTo>
                      <a:pt x="9275" y="47487"/>
                    </a:lnTo>
                    <a:lnTo>
                      <a:pt x="393" y="145"/>
                    </a:lnTo>
                    <a:cubicBezTo>
                      <a:pt x="371" y="63"/>
                      <a:pt x="289" y="0"/>
                      <a:pt x="207" y="0"/>
                    </a:cubicBezTo>
                    <a:close/>
                    <a:moveTo>
                      <a:pt x="9275" y="47487"/>
                    </a:moveTo>
                    <a:lnTo>
                      <a:pt x="9293" y="47584"/>
                    </a:lnTo>
                    <a:lnTo>
                      <a:pt x="9293" y="47584"/>
                    </a:lnTo>
                    <a:cubicBezTo>
                      <a:pt x="9297" y="47552"/>
                      <a:pt x="9292" y="47519"/>
                      <a:pt x="9275" y="47487"/>
                    </a:cubicBezTo>
                    <a:close/>
                    <a:moveTo>
                      <a:pt x="9293" y="47584"/>
                    </a:moveTo>
                    <a:lnTo>
                      <a:pt x="9293" y="47584"/>
                    </a:lnTo>
                    <a:cubicBezTo>
                      <a:pt x="9287" y="47630"/>
                      <a:pt x="9261" y="47675"/>
                      <a:pt x="9217" y="47708"/>
                    </a:cubicBezTo>
                    <a:lnTo>
                      <a:pt x="8970" y="47892"/>
                    </a:lnTo>
                    <a:lnTo>
                      <a:pt x="12509" y="66695"/>
                    </a:lnTo>
                    <a:lnTo>
                      <a:pt x="10904" y="69411"/>
                    </a:lnTo>
                    <a:cubicBezTo>
                      <a:pt x="10863" y="69493"/>
                      <a:pt x="10884" y="69616"/>
                      <a:pt x="10986" y="69658"/>
                    </a:cubicBezTo>
                    <a:cubicBezTo>
                      <a:pt x="11008" y="69679"/>
                      <a:pt x="11049" y="69699"/>
                      <a:pt x="11069" y="69699"/>
                    </a:cubicBezTo>
                    <a:cubicBezTo>
                      <a:pt x="11131" y="69699"/>
                      <a:pt x="11192" y="69658"/>
                      <a:pt x="11233" y="69597"/>
                    </a:cubicBezTo>
                    <a:lnTo>
                      <a:pt x="12859" y="66840"/>
                    </a:lnTo>
                    <a:cubicBezTo>
                      <a:pt x="12879" y="66799"/>
                      <a:pt x="12900" y="66758"/>
                      <a:pt x="12879" y="66695"/>
                    </a:cubicBezTo>
                    <a:lnTo>
                      <a:pt x="9293" y="4758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0" name="Google Shape;5270;p49">
                <a:extLst>
                  <a:ext uri="{FF2B5EF4-FFF2-40B4-BE49-F238E27FC236}">
                    <a16:creationId xmlns:a16="http://schemas.microsoft.com/office/drawing/2014/main" id="{20B34BF1-1979-DDB6-7D13-B1A2D4E8D05A}"/>
                  </a:ext>
                </a:extLst>
              </p:cNvPr>
              <p:cNvSpPr/>
              <p:nvPr/>
            </p:nvSpPr>
            <p:spPr>
              <a:xfrm>
                <a:off x="6472046" y="3870466"/>
                <a:ext cx="76327" cy="59483"/>
              </a:xfrm>
              <a:custGeom>
                <a:avLst/>
                <a:gdLst/>
                <a:ahLst/>
                <a:cxnLst/>
                <a:rect l="l" t="t" r="r" b="b"/>
                <a:pathLst>
                  <a:path w="3539" h="2758" extrusionOk="0">
                    <a:moveTo>
                      <a:pt x="3312" y="1"/>
                    </a:moveTo>
                    <a:cubicBezTo>
                      <a:pt x="3292" y="1"/>
                      <a:pt x="3251" y="20"/>
                      <a:pt x="3210" y="42"/>
                    </a:cubicBezTo>
                    <a:lnTo>
                      <a:pt x="3127" y="103"/>
                    </a:lnTo>
                    <a:lnTo>
                      <a:pt x="83" y="2428"/>
                    </a:lnTo>
                    <a:cubicBezTo>
                      <a:pt x="0" y="2489"/>
                      <a:pt x="0" y="2593"/>
                      <a:pt x="61" y="2675"/>
                    </a:cubicBezTo>
                    <a:cubicBezTo>
                      <a:pt x="103" y="2736"/>
                      <a:pt x="144" y="2757"/>
                      <a:pt x="206" y="2757"/>
                    </a:cubicBezTo>
                    <a:cubicBezTo>
                      <a:pt x="247" y="2757"/>
                      <a:pt x="289" y="2736"/>
                      <a:pt x="308" y="2716"/>
                    </a:cubicBezTo>
                    <a:lnTo>
                      <a:pt x="3188" y="514"/>
                    </a:lnTo>
                    <a:lnTo>
                      <a:pt x="3435" y="330"/>
                    </a:lnTo>
                    <a:cubicBezTo>
                      <a:pt x="3518" y="267"/>
                      <a:pt x="3539" y="165"/>
                      <a:pt x="3476" y="83"/>
                    </a:cubicBezTo>
                    <a:cubicBezTo>
                      <a:pt x="3435" y="20"/>
                      <a:pt x="3374" y="1"/>
                      <a:pt x="331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1" name="Google Shape;5271;p49">
                <a:extLst>
                  <a:ext uri="{FF2B5EF4-FFF2-40B4-BE49-F238E27FC236}">
                    <a16:creationId xmlns:a16="http://schemas.microsoft.com/office/drawing/2014/main" id="{5E81FA44-71A7-58CE-01CF-A1D8C6C412F3}"/>
                  </a:ext>
                </a:extLst>
              </p:cNvPr>
              <p:cNvSpPr/>
              <p:nvPr/>
            </p:nvSpPr>
            <p:spPr>
              <a:xfrm>
                <a:off x="6386401" y="3450741"/>
                <a:ext cx="78570" cy="60367"/>
              </a:xfrm>
              <a:custGeom>
                <a:avLst/>
                <a:gdLst/>
                <a:ahLst/>
                <a:cxnLst/>
                <a:rect l="l" t="t" r="r" b="b"/>
                <a:pathLst>
                  <a:path w="3643" h="2799" extrusionOk="0">
                    <a:moveTo>
                      <a:pt x="3415" y="0"/>
                    </a:moveTo>
                    <a:cubicBezTo>
                      <a:pt x="3395" y="20"/>
                      <a:pt x="3354" y="20"/>
                      <a:pt x="3333" y="42"/>
                    </a:cubicBezTo>
                    <a:lnTo>
                      <a:pt x="83" y="2469"/>
                    </a:lnTo>
                    <a:cubicBezTo>
                      <a:pt x="0" y="2530"/>
                      <a:pt x="0" y="2653"/>
                      <a:pt x="63" y="2736"/>
                    </a:cubicBezTo>
                    <a:cubicBezTo>
                      <a:pt x="83" y="2777"/>
                      <a:pt x="145" y="2798"/>
                      <a:pt x="206" y="2798"/>
                    </a:cubicBezTo>
                    <a:cubicBezTo>
                      <a:pt x="247" y="2798"/>
                      <a:pt x="288" y="2798"/>
                      <a:pt x="310" y="2777"/>
                    </a:cubicBezTo>
                    <a:lnTo>
                      <a:pt x="3478" y="390"/>
                    </a:lnTo>
                    <a:lnTo>
                      <a:pt x="3560" y="330"/>
                    </a:lnTo>
                    <a:cubicBezTo>
                      <a:pt x="3642" y="267"/>
                      <a:pt x="3642" y="165"/>
                      <a:pt x="3580" y="83"/>
                    </a:cubicBezTo>
                    <a:cubicBezTo>
                      <a:pt x="3560" y="20"/>
                      <a:pt x="3498" y="0"/>
                      <a:pt x="343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2" name="Google Shape;5272;p49">
                <a:extLst>
                  <a:ext uri="{FF2B5EF4-FFF2-40B4-BE49-F238E27FC236}">
                    <a16:creationId xmlns:a16="http://schemas.microsoft.com/office/drawing/2014/main" id="{7839B056-8AA4-A921-3FCA-7AB0722E6982}"/>
                  </a:ext>
                </a:extLst>
              </p:cNvPr>
              <p:cNvSpPr/>
              <p:nvPr/>
            </p:nvSpPr>
            <p:spPr>
              <a:xfrm>
                <a:off x="6301210" y="2985746"/>
                <a:ext cx="80770" cy="63926"/>
              </a:xfrm>
              <a:custGeom>
                <a:avLst/>
                <a:gdLst/>
                <a:ahLst/>
                <a:cxnLst/>
                <a:rect l="l" t="t" r="r" b="b"/>
                <a:pathLst>
                  <a:path w="3745" h="2964" extrusionOk="0">
                    <a:moveTo>
                      <a:pt x="3539" y="1"/>
                    </a:moveTo>
                    <a:cubicBezTo>
                      <a:pt x="3498" y="1"/>
                      <a:pt x="3456" y="1"/>
                      <a:pt x="3415" y="42"/>
                    </a:cubicBezTo>
                    <a:lnTo>
                      <a:pt x="3333" y="103"/>
                    </a:lnTo>
                    <a:lnTo>
                      <a:pt x="104" y="2634"/>
                    </a:lnTo>
                    <a:cubicBezTo>
                      <a:pt x="22" y="2695"/>
                      <a:pt x="0" y="2818"/>
                      <a:pt x="63" y="2901"/>
                    </a:cubicBezTo>
                    <a:cubicBezTo>
                      <a:pt x="104" y="2942"/>
                      <a:pt x="165" y="2963"/>
                      <a:pt x="206" y="2963"/>
                    </a:cubicBezTo>
                    <a:cubicBezTo>
                      <a:pt x="247" y="2963"/>
                      <a:pt x="288" y="2942"/>
                      <a:pt x="330" y="2922"/>
                    </a:cubicBezTo>
                    <a:lnTo>
                      <a:pt x="3415" y="514"/>
                    </a:lnTo>
                    <a:lnTo>
                      <a:pt x="3642" y="330"/>
                    </a:lnTo>
                    <a:cubicBezTo>
                      <a:pt x="3725" y="267"/>
                      <a:pt x="3745" y="144"/>
                      <a:pt x="3684" y="62"/>
                    </a:cubicBezTo>
                    <a:cubicBezTo>
                      <a:pt x="3642" y="20"/>
                      <a:pt x="3580" y="1"/>
                      <a:pt x="353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3" name="Google Shape;5273;p49">
                <a:extLst>
                  <a:ext uri="{FF2B5EF4-FFF2-40B4-BE49-F238E27FC236}">
                    <a16:creationId xmlns:a16="http://schemas.microsoft.com/office/drawing/2014/main" id="{A33037AC-3DA7-EA84-F1EE-9391298F8549}"/>
                  </a:ext>
                </a:extLst>
              </p:cNvPr>
              <p:cNvSpPr/>
              <p:nvPr/>
            </p:nvSpPr>
            <p:spPr>
              <a:xfrm>
                <a:off x="4197688" y="3077149"/>
                <a:ext cx="357632" cy="145969"/>
              </a:xfrm>
              <a:custGeom>
                <a:avLst/>
                <a:gdLst/>
                <a:ahLst/>
                <a:cxnLst/>
                <a:rect l="l" t="t" r="r" b="b"/>
                <a:pathLst>
                  <a:path w="16582" h="6768" extrusionOk="0">
                    <a:moveTo>
                      <a:pt x="185" y="1"/>
                    </a:moveTo>
                    <a:cubicBezTo>
                      <a:pt x="82" y="1"/>
                      <a:pt x="0" y="83"/>
                      <a:pt x="0" y="185"/>
                    </a:cubicBezTo>
                    <a:cubicBezTo>
                      <a:pt x="0" y="289"/>
                      <a:pt x="82" y="371"/>
                      <a:pt x="185" y="371"/>
                    </a:cubicBezTo>
                    <a:lnTo>
                      <a:pt x="4115" y="371"/>
                    </a:lnTo>
                    <a:lnTo>
                      <a:pt x="16293" y="6748"/>
                    </a:lnTo>
                    <a:cubicBezTo>
                      <a:pt x="16313" y="6768"/>
                      <a:pt x="16335" y="6768"/>
                      <a:pt x="16376" y="6768"/>
                    </a:cubicBezTo>
                    <a:cubicBezTo>
                      <a:pt x="16437" y="6768"/>
                      <a:pt x="16499" y="6727"/>
                      <a:pt x="16540" y="6666"/>
                    </a:cubicBezTo>
                    <a:cubicBezTo>
                      <a:pt x="16581" y="6584"/>
                      <a:pt x="16540" y="6460"/>
                      <a:pt x="16458" y="6419"/>
                    </a:cubicBezTo>
                    <a:lnTo>
                      <a:pt x="4238" y="20"/>
                    </a:lnTo>
                    <a:cubicBezTo>
                      <a:pt x="4217" y="1"/>
                      <a:pt x="4197" y="1"/>
                      <a:pt x="415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4" name="Google Shape;5274;p49">
                <a:extLst>
                  <a:ext uri="{FF2B5EF4-FFF2-40B4-BE49-F238E27FC236}">
                    <a16:creationId xmlns:a16="http://schemas.microsoft.com/office/drawing/2014/main" id="{972CDC5D-BDE0-5C68-C4F6-7885C828C4DA}"/>
                  </a:ext>
                </a:extLst>
              </p:cNvPr>
              <p:cNvSpPr/>
              <p:nvPr/>
            </p:nvSpPr>
            <p:spPr>
              <a:xfrm>
                <a:off x="4625825" y="3528363"/>
                <a:ext cx="57693" cy="350105"/>
              </a:xfrm>
              <a:custGeom>
                <a:avLst/>
                <a:gdLst/>
                <a:ahLst/>
                <a:cxnLst/>
                <a:rect l="l" t="t" r="r" b="b"/>
                <a:pathLst>
                  <a:path w="2675" h="16233" extrusionOk="0">
                    <a:moveTo>
                      <a:pt x="2491" y="1"/>
                    </a:moveTo>
                    <a:cubicBezTo>
                      <a:pt x="2387" y="1"/>
                      <a:pt x="2305" y="83"/>
                      <a:pt x="2305" y="187"/>
                    </a:cubicBezTo>
                    <a:lnTo>
                      <a:pt x="2305" y="11974"/>
                    </a:lnTo>
                    <a:lnTo>
                      <a:pt x="63" y="15965"/>
                    </a:lnTo>
                    <a:cubicBezTo>
                      <a:pt x="1" y="16047"/>
                      <a:pt x="42" y="16170"/>
                      <a:pt x="124" y="16212"/>
                    </a:cubicBezTo>
                    <a:cubicBezTo>
                      <a:pt x="145" y="16233"/>
                      <a:pt x="187" y="16233"/>
                      <a:pt x="206" y="16233"/>
                    </a:cubicBezTo>
                    <a:cubicBezTo>
                      <a:pt x="269" y="16233"/>
                      <a:pt x="351" y="16192"/>
                      <a:pt x="371" y="16151"/>
                    </a:cubicBezTo>
                    <a:lnTo>
                      <a:pt x="2655" y="12097"/>
                    </a:lnTo>
                    <a:cubicBezTo>
                      <a:pt x="2675" y="12077"/>
                      <a:pt x="2675" y="12056"/>
                      <a:pt x="2675" y="12015"/>
                    </a:cubicBezTo>
                    <a:lnTo>
                      <a:pt x="2675" y="187"/>
                    </a:lnTo>
                    <a:cubicBezTo>
                      <a:pt x="2675" y="83"/>
                      <a:pt x="2593" y="1"/>
                      <a:pt x="24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5" name="Google Shape;5275;p49">
                <a:extLst>
                  <a:ext uri="{FF2B5EF4-FFF2-40B4-BE49-F238E27FC236}">
                    <a16:creationId xmlns:a16="http://schemas.microsoft.com/office/drawing/2014/main" id="{1CDBF2E2-7921-78A1-8749-1A0A42D7162A}"/>
                  </a:ext>
                </a:extLst>
              </p:cNvPr>
              <p:cNvSpPr/>
              <p:nvPr/>
            </p:nvSpPr>
            <p:spPr>
              <a:xfrm>
                <a:off x="6430766" y="1678087"/>
                <a:ext cx="91425" cy="102618"/>
              </a:xfrm>
              <a:custGeom>
                <a:avLst/>
                <a:gdLst/>
                <a:ahLst/>
                <a:cxnLst/>
                <a:rect l="l" t="t" r="r" b="b"/>
                <a:pathLst>
                  <a:path w="4239" h="4758" extrusionOk="0">
                    <a:moveTo>
                      <a:pt x="203" y="1"/>
                    </a:moveTo>
                    <a:cubicBezTo>
                      <a:pt x="191" y="1"/>
                      <a:pt x="178" y="2"/>
                      <a:pt x="165" y="5"/>
                    </a:cubicBezTo>
                    <a:cubicBezTo>
                      <a:pt x="63" y="26"/>
                      <a:pt x="0" y="108"/>
                      <a:pt x="0" y="210"/>
                    </a:cubicBezTo>
                    <a:cubicBezTo>
                      <a:pt x="762" y="4511"/>
                      <a:pt x="3374" y="4758"/>
                      <a:pt x="3950" y="4758"/>
                    </a:cubicBezTo>
                    <a:lnTo>
                      <a:pt x="4054" y="4758"/>
                    </a:lnTo>
                    <a:cubicBezTo>
                      <a:pt x="4156" y="4736"/>
                      <a:pt x="4238" y="4654"/>
                      <a:pt x="4219" y="4552"/>
                    </a:cubicBezTo>
                    <a:cubicBezTo>
                      <a:pt x="4219" y="4459"/>
                      <a:pt x="4153" y="4384"/>
                      <a:pt x="4065" y="4384"/>
                    </a:cubicBezTo>
                    <a:cubicBezTo>
                      <a:pt x="4055" y="4384"/>
                      <a:pt x="4044" y="4385"/>
                      <a:pt x="4033" y="4387"/>
                    </a:cubicBezTo>
                    <a:cubicBezTo>
                      <a:pt x="4021" y="4387"/>
                      <a:pt x="3988" y="4389"/>
                      <a:pt x="3936" y="4389"/>
                    </a:cubicBezTo>
                    <a:cubicBezTo>
                      <a:pt x="3420" y="4389"/>
                      <a:pt x="1081" y="4203"/>
                      <a:pt x="371" y="149"/>
                    </a:cubicBezTo>
                    <a:cubicBezTo>
                      <a:pt x="353" y="59"/>
                      <a:pt x="288" y="1"/>
                      <a:pt x="20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6" name="Google Shape;5276;p49">
                <a:extLst>
                  <a:ext uri="{FF2B5EF4-FFF2-40B4-BE49-F238E27FC236}">
                    <a16:creationId xmlns:a16="http://schemas.microsoft.com/office/drawing/2014/main" id="{3C59F040-E506-D9B3-682F-7568533F9A9A}"/>
                  </a:ext>
                </a:extLst>
              </p:cNvPr>
              <p:cNvSpPr/>
              <p:nvPr/>
            </p:nvSpPr>
            <p:spPr>
              <a:xfrm>
                <a:off x="6077167" y="1579243"/>
                <a:ext cx="77643" cy="66579"/>
              </a:xfrm>
              <a:custGeom>
                <a:avLst/>
                <a:gdLst/>
                <a:ahLst/>
                <a:cxnLst/>
                <a:rect l="l" t="t" r="r" b="b"/>
                <a:pathLst>
                  <a:path w="3600" h="3087" extrusionOk="0">
                    <a:moveTo>
                      <a:pt x="210" y="1"/>
                    </a:moveTo>
                    <a:cubicBezTo>
                      <a:pt x="179" y="1"/>
                      <a:pt x="150" y="8"/>
                      <a:pt x="124" y="21"/>
                    </a:cubicBezTo>
                    <a:cubicBezTo>
                      <a:pt x="41" y="62"/>
                      <a:pt x="0" y="185"/>
                      <a:pt x="61" y="267"/>
                    </a:cubicBezTo>
                    <a:cubicBezTo>
                      <a:pt x="1378" y="2716"/>
                      <a:pt x="3292" y="3065"/>
                      <a:pt x="3374" y="3087"/>
                    </a:cubicBezTo>
                    <a:lnTo>
                      <a:pt x="3415" y="3087"/>
                    </a:lnTo>
                    <a:cubicBezTo>
                      <a:pt x="3497" y="3087"/>
                      <a:pt x="3580" y="3024"/>
                      <a:pt x="3600" y="2922"/>
                    </a:cubicBezTo>
                    <a:cubicBezTo>
                      <a:pt x="3600" y="2818"/>
                      <a:pt x="3539" y="2736"/>
                      <a:pt x="3435" y="2716"/>
                    </a:cubicBezTo>
                    <a:cubicBezTo>
                      <a:pt x="3415" y="2716"/>
                      <a:pt x="1605" y="2366"/>
                      <a:pt x="371" y="103"/>
                    </a:cubicBezTo>
                    <a:cubicBezTo>
                      <a:pt x="342" y="33"/>
                      <a:pt x="275" y="1"/>
                      <a:pt x="21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7" name="Google Shape;5277;p49">
                <a:extLst>
                  <a:ext uri="{FF2B5EF4-FFF2-40B4-BE49-F238E27FC236}">
                    <a16:creationId xmlns:a16="http://schemas.microsoft.com/office/drawing/2014/main" id="{719E1954-4CF3-80B7-35E7-D2C4F96D127A}"/>
                  </a:ext>
                </a:extLst>
              </p:cNvPr>
              <p:cNvSpPr/>
              <p:nvPr/>
            </p:nvSpPr>
            <p:spPr>
              <a:xfrm>
                <a:off x="5802504" y="1408580"/>
                <a:ext cx="76780" cy="69534"/>
              </a:xfrm>
              <a:custGeom>
                <a:avLst/>
                <a:gdLst/>
                <a:ahLst/>
                <a:cxnLst/>
                <a:rect l="l" t="t" r="r" b="b"/>
                <a:pathLst>
                  <a:path w="3560" h="3224" extrusionOk="0">
                    <a:moveTo>
                      <a:pt x="335" y="1"/>
                    </a:moveTo>
                    <a:cubicBezTo>
                      <a:pt x="267" y="1"/>
                      <a:pt x="197" y="52"/>
                      <a:pt x="165" y="116"/>
                    </a:cubicBezTo>
                    <a:cubicBezTo>
                      <a:pt x="0" y="590"/>
                      <a:pt x="22" y="1043"/>
                      <a:pt x="268" y="1454"/>
                    </a:cubicBezTo>
                    <a:cubicBezTo>
                      <a:pt x="968" y="2708"/>
                      <a:pt x="3231" y="3202"/>
                      <a:pt x="3333" y="3223"/>
                    </a:cubicBezTo>
                    <a:lnTo>
                      <a:pt x="3374" y="3223"/>
                    </a:lnTo>
                    <a:cubicBezTo>
                      <a:pt x="3456" y="3223"/>
                      <a:pt x="3519" y="3182"/>
                      <a:pt x="3539" y="3078"/>
                    </a:cubicBezTo>
                    <a:cubicBezTo>
                      <a:pt x="3560" y="2996"/>
                      <a:pt x="3497" y="2894"/>
                      <a:pt x="3395" y="2873"/>
                    </a:cubicBezTo>
                    <a:cubicBezTo>
                      <a:pt x="3374" y="2853"/>
                      <a:pt x="1193" y="2379"/>
                      <a:pt x="576" y="1289"/>
                    </a:cubicBezTo>
                    <a:cubicBezTo>
                      <a:pt x="412" y="960"/>
                      <a:pt x="392" y="610"/>
                      <a:pt x="515" y="239"/>
                    </a:cubicBezTo>
                    <a:cubicBezTo>
                      <a:pt x="556" y="157"/>
                      <a:pt x="494" y="34"/>
                      <a:pt x="392" y="14"/>
                    </a:cubicBezTo>
                    <a:cubicBezTo>
                      <a:pt x="374" y="5"/>
                      <a:pt x="354" y="1"/>
                      <a:pt x="33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8" name="Google Shape;5278;p49">
                <a:extLst>
                  <a:ext uri="{FF2B5EF4-FFF2-40B4-BE49-F238E27FC236}">
                    <a16:creationId xmlns:a16="http://schemas.microsoft.com/office/drawing/2014/main" id="{E249050C-3846-7454-022C-2CEA5085763F}"/>
                  </a:ext>
                </a:extLst>
              </p:cNvPr>
              <p:cNvSpPr/>
              <p:nvPr/>
            </p:nvSpPr>
            <p:spPr>
              <a:xfrm>
                <a:off x="7008020" y="2703104"/>
                <a:ext cx="72790" cy="86982"/>
              </a:xfrm>
              <a:custGeom>
                <a:avLst/>
                <a:gdLst/>
                <a:ahLst/>
                <a:cxnLst/>
                <a:rect l="l" t="t" r="r" b="b"/>
                <a:pathLst>
                  <a:path w="3375" h="4033" extrusionOk="0">
                    <a:moveTo>
                      <a:pt x="185" y="0"/>
                    </a:moveTo>
                    <a:cubicBezTo>
                      <a:pt x="83" y="0"/>
                      <a:pt x="1" y="83"/>
                      <a:pt x="1" y="186"/>
                    </a:cubicBezTo>
                    <a:cubicBezTo>
                      <a:pt x="1" y="227"/>
                      <a:pt x="62" y="3456"/>
                      <a:pt x="3128" y="4033"/>
                    </a:cubicBezTo>
                    <a:lnTo>
                      <a:pt x="3169" y="4033"/>
                    </a:lnTo>
                    <a:cubicBezTo>
                      <a:pt x="3251" y="4033"/>
                      <a:pt x="3333" y="3972"/>
                      <a:pt x="3353" y="3889"/>
                    </a:cubicBezTo>
                    <a:cubicBezTo>
                      <a:pt x="3375" y="3786"/>
                      <a:pt x="3312" y="3684"/>
                      <a:pt x="3210" y="3662"/>
                    </a:cubicBezTo>
                    <a:cubicBezTo>
                      <a:pt x="432" y="3149"/>
                      <a:pt x="371" y="310"/>
                      <a:pt x="371" y="186"/>
                    </a:cubicBezTo>
                    <a:cubicBezTo>
                      <a:pt x="371" y="83"/>
                      <a:pt x="289" y="0"/>
                      <a:pt x="18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9" name="Google Shape;5279;p49">
                <a:extLst>
                  <a:ext uri="{FF2B5EF4-FFF2-40B4-BE49-F238E27FC236}">
                    <a16:creationId xmlns:a16="http://schemas.microsoft.com/office/drawing/2014/main" id="{A42B79D3-5F59-FDE2-2238-D8935C609D90}"/>
                  </a:ext>
                </a:extLst>
              </p:cNvPr>
              <p:cNvSpPr/>
              <p:nvPr/>
            </p:nvSpPr>
            <p:spPr>
              <a:xfrm>
                <a:off x="6981406" y="3041649"/>
                <a:ext cx="26636" cy="82970"/>
              </a:xfrm>
              <a:custGeom>
                <a:avLst/>
                <a:gdLst/>
                <a:ahLst/>
                <a:cxnLst/>
                <a:rect l="l" t="t" r="r" b="b"/>
                <a:pathLst>
                  <a:path w="1235" h="3847" extrusionOk="0">
                    <a:moveTo>
                      <a:pt x="226" y="1"/>
                    </a:moveTo>
                    <a:cubicBezTo>
                      <a:pt x="165" y="1"/>
                      <a:pt x="102" y="42"/>
                      <a:pt x="61" y="103"/>
                    </a:cubicBezTo>
                    <a:cubicBezTo>
                      <a:pt x="61" y="124"/>
                      <a:pt x="42" y="165"/>
                      <a:pt x="0" y="267"/>
                    </a:cubicBezTo>
                    <a:cubicBezTo>
                      <a:pt x="144" y="226"/>
                      <a:pt x="267" y="165"/>
                      <a:pt x="412" y="124"/>
                    </a:cubicBezTo>
                    <a:cubicBezTo>
                      <a:pt x="390" y="83"/>
                      <a:pt x="349" y="42"/>
                      <a:pt x="308" y="21"/>
                    </a:cubicBezTo>
                    <a:cubicBezTo>
                      <a:pt x="288" y="1"/>
                      <a:pt x="267" y="1"/>
                      <a:pt x="226" y="1"/>
                    </a:cubicBezTo>
                    <a:close/>
                    <a:moveTo>
                      <a:pt x="1194" y="3559"/>
                    </a:moveTo>
                    <a:cubicBezTo>
                      <a:pt x="1090" y="3641"/>
                      <a:pt x="988" y="3724"/>
                      <a:pt x="864" y="3786"/>
                    </a:cubicBezTo>
                    <a:cubicBezTo>
                      <a:pt x="906" y="3806"/>
                      <a:pt x="947" y="3827"/>
                      <a:pt x="966" y="3847"/>
                    </a:cubicBezTo>
                    <a:lnTo>
                      <a:pt x="1049" y="3847"/>
                    </a:lnTo>
                    <a:cubicBezTo>
                      <a:pt x="1111" y="3847"/>
                      <a:pt x="1194" y="3806"/>
                      <a:pt x="1213" y="3745"/>
                    </a:cubicBezTo>
                    <a:cubicBezTo>
                      <a:pt x="1235" y="3682"/>
                      <a:pt x="1235" y="3621"/>
                      <a:pt x="1194" y="3559"/>
                    </a:cubicBez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0" name="Google Shape;5280;p49">
                <a:extLst>
                  <a:ext uri="{FF2B5EF4-FFF2-40B4-BE49-F238E27FC236}">
                    <a16:creationId xmlns:a16="http://schemas.microsoft.com/office/drawing/2014/main" id="{46CE7A21-ABF6-DF32-BE89-E0C4C5C9307E}"/>
                  </a:ext>
                </a:extLst>
              </p:cNvPr>
              <p:cNvSpPr/>
              <p:nvPr/>
            </p:nvSpPr>
            <p:spPr>
              <a:xfrm>
                <a:off x="6981406" y="3044323"/>
                <a:ext cx="25752" cy="74084"/>
              </a:xfrm>
              <a:custGeom>
                <a:avLst/>
                <a:gdLst/>
                <a:ahLst/>
                <a:cxnLst/>
                <a:rect l="l" t="t" r="r" b="b"/>
                <a:pathLst>
                  <a:path w="1194" h="3435" extrusionOk="0">
                    <a:moveTo>
                      <a:pt x="1194" y="3435"/>
                    </a:moveTo>
                    <a:lnTo>
                      <a:pt x="1194" y="3435"/>
                    </a:lnTo>
                    <a:lnTo>
                      <a:pt x="1194" y="3435"/>
                    </a:lnTo>
                    <a:lnTo>
                      <a:pt x="1194" y="3435"/>
                    </a:lnTo>
                    <a:close/>
                    <a:moveTo>
                      <a:pt x="412" y="0"/>
                    </a:moveTo>
                    <a:cubicBezTo>
                      <a:pt x="267" y="41"/>
                      <a:pt x="144" y="102"/>
                      <a:pt x="0" y="143"/>
                    </a:cubicBezTo>
                    <a:lnTo>
                      <a:pt x="0" y="143"/>
                    </a:lnTo>
                    <a:cubicBezTo>
                      <a:pt x="144" y="102"/>
                      <a:pt x="267" y="41"/>
                      <a:pt x="412" y="0"/>
                    </a:cubicBezTo>
                    <a:close/>
                  </a:path>
                </a:pathLst>
              </a:custGeom>
              <a:solidFill>
                <a:srgbClr val="CEBF9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1" name="Google Shape;5281;p49">
                <a:extLst>
                  <a:ext uri="{FF2B5EF4-FFF2-40B4-BE49-F238E27FC236}">
                    <a16:creationId xmlns:a16="http://schemas.microsoft.com/office/drawing/2014/main" id="{69FFFD89-853B-51EA-CC51-4C6FD1EFAB74}"/>
                  </a:ext>
                </a:extLst>
              </p:cNvPr>
              <p:cNvSpPr/>
              <p:nvPr/>
            </p:nvSpPr>
            <p:spPr>
              <a:xfrm>
                <a:off x="6969867" y="3044323"/>
                <a:ext cx="37290" cy="79002"/>
              </a:xfrm>
              <a:custGeom>
                <a:avLst/>
                <a:gdLst/>
                <a:ahLst/>
                <a:cxnLst/>
                <a:rect l="l" t="t" r="r" b="b"/>
                <a:pathLst>
                  <a:path w="1729" h="3663" extrusionOk="0">
                    <a:moveTo>
                      <a:pt x="947" y="0"/>
                    </a:moveTo>
                    <a:cubicBezTo>
                      <a:pt x="802" y="41"/>
                      <a:pt x="679" y="102"/>
                      <a:pt x="535" y="143"/>
                    </a:cubicBezTo>
                    <a:cubicBezTo>
                      <a:pt x="371" y="555"/>
                      <a:pt x="1" y="1605"/>
                      <a:pt x="349" y="2530"/>
                    </a:cubicBezTo>
                    <a:cubicBezTo>
                      <a:pt x="535" y="3024"/>
                      <a:pt x="884" y="3415"/>
                      <a:pt x="1399" y="3662"/>
                    </a:cubicBezTo>
                    <a:cubicBezTo>
                      <a:pt x="1523" y="3600"/>
                      <a:pt x="1625" y="3517"/>
                      <a:pt x="1729" y="3435"/>
                    </a:cubicBezTo>
                    <a:cubicBezTo>
                      <a:pt x="1707" y="3415"/>
                      <a:pt x="1687" y="3394"/>
                      <a:pt x="1646" y="3374"/>
                    </a:cubicBezTo>
                    <a:cubicBezTo>
                      <a:pt x="1172" y="3168"/>
                      <a:pt x="843" y="2839"/>
                      <a:pt x="700" y="2406"/>
                    </a:cubicBezTo>
                    <a:cubicBezTo>
                      <a:pt x="330" y="1399"/>
                      <a:pt x="925" y="165"/>
                      <a:pt x="925" y="143"/>
                    </a:cubicBezTo>
                    <a:cubicBezTo>
                      <a:pt x="947" y="102"/>
                      <a:pt x="967" y="41"/>
                      <a:pt x="94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2" name="Google Shape;5282;p49">
                <a:extLst>
                  <a:ext uri="{FF2B5EF4-FFF2-40B4-BE49-F238E27FC236}">
                    <a16:creationId xmlns:a16="http://schemas.microsoft.com/office/drawing/2014/main" id="{F2E5E85A-3BEE-CB36-F641-799441A1FE78}"/>
                  </a:ext>
                </a:extLst>
              </p:cNvPr>
              <p:cNvSpPr/>
              <p:nvPr/>
            </p:nvSpPr>
            <p:spPr>
              <a:xfrm>
                <a:off x="6946790" y="3381941"/>
                <a:ext cx="8023" cy="5349"/>
              </a:xfrm>
              <a:custGeom>
                <a:avLst/>
                <a:gdLst/>
                <a:ahLst/>
                <a:cxnLst/>
                <a:rect l="l" t="t" r="r" b="b"/>
                <a:pathLst>
                  <a:path w="372" h="248" extrusionOk="0">
                    <a:moveTo>
                      <a:pt x="185" y="1"/>
                    </a:moveTo>
                    <a:cubicBezTo>
                      <a:pt x="103" y="1"/>
                      <a:pt x="21" y="63"/>
                      <a:pt x="1" y="165"/>
                    </a:cubicBezTo>
                    <a:lnTo>
                      <a:pt x="1" y="248"/>
                    </a:lnTo>
                    <a:lnTo>
                      <a:pt x="371" y="124"/>
                    </a:lnTo>
                    <a:cubicBezTo>
                      <a:pt x="350" y="63"/>
                      <a:pt x="289" y="22"/>
                      <a:pt x="226" y="1"/>
                    </a:cubicBez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3" name="Google Shape;5283;p49">
                <a:extLst>
                  <a:ext uri="{FF2B5EF4-FFF2-40B4-BE49-F238E27FC236}">
                    <a16:creationId xmlns:a16="http://schemas.microsoft.com/office/drawing/2014/main" id="{0AA97267-5579-87E5-AF83-D134C17CEA67}"/>
                  </a:ext>
                </a:extLst>
              </p:cNvPr>
              <p:cNvSpPr/>
              <p:nvPr/>
            </p:nvSpPr>
            <p:spPr>
              <a:xfrm>
                <a:off x="6945021" y="3384615"/>
                <a:ext cx="37722" cy="51050"/>
              </a:xfrm>
              <a:custGeom>
                <a:avLst/>
                <a:gdLst/>
                <a:ahLst/>
                <a:cxnLst/>
                <a:rect l="l" t="t" r="r" b="b"/>
                <a:pathLst>
                  <a:path w="1749" h="2367" extrusionOk="0">
                    <a:moveTo>
                      <a:pt x="453" y="0"/>
                    </a:moveTo>
                    <a:lnTo>
                      <a:pt x="83" y="124"/>
                    </a:lnTo>
                    <a:cubicBezTo>
                      <a:pt x="0" y="803"/>
                      <a:pt x="185" y="2058"/>
                      <a:pt x="1501" y="2367"/>
                    </a:cubicBezTo>
                    <a:lnTo>
                      <a:pt x="1543" y="2367"/>
                    </a:lnTo>
                    <a:cubicBezTo>
                      <a:pt x="1625" y="2367"/>
                      <a:pt x="1707" y="2304"/>
                      <a:pt x="1729" y="2222"/>
                    </a:cubicBezTo>
                    <a:cubicBezTo>
                      <a:pt x="1748" y="2120"/>
                      <a:pt x="1687" y="2016"/>
                      <a:pt x="1584" y="1997"/>
                    </a:cubicBezTo>
                    <a:cubicBezTo>
                      <a:pt x="206" y="1667"/>
                      <a:pt x="453" y="165"/>
                      <a:pt x="453" y="83"/>
                    </a:cubicBezTo>
                    <a:lnTo>
                      <a:pt x="45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4" name="Google Shape;5284;p49">
                <a:extLst>
                  <a:ext uri="{FF2B5EF4-FFF2-40B4-BE49-F238E27FC236}">
                    <a16:creationId xmlns:a16="http://schemas.microsoft.com/office/drawing/2014/main" id="{A7E37D48-E98F-3D0A-EFEE-071C5FC167C4}"/>
                  </a:ext>
                </a:extLst>
              </p:cNvPr>
              <p:cNvSpPr/>
              <p:nvPr/>
            </p:nvSpPr>
            <p:spPr>
              <a:xfrm>
                <a:off x="7266248" y="1803588"/>
                <a:ext cx="54156" cy="49670"/>
              </a:xfrm>
              <a:custGeom>
                <a:avLst/>
                <a:gdLst/>
                <a:ahLst/>
                <a:cxnLst/>
                <a:rect l="l" t="t" r="r" b="b"/>
                <a:pathLst>
                  <a:path w="2511" h="2303" extrusionOk="0">
                    <a:moveTo>
                      <a:pt x="1151" y="0"/>
                    </a:moveTo>
                    <a:cubicBezTo>
                      <a:pt x="948" y="0"/>
                      <a:pt x="742" y="55"/>
                      <a:pt x="555" y="173"/>
                    </a:cubicBezTo>
                    <a:cubicBezTo>
                      <a:pt x="1" y="502"/>
                      <a:pt x="248" y="955"/>
                      <a:pt x="577" y="1509"/>
                    </a:cubicBezTo>
                    <a:cubicBezTo>
                      <a:pt x="827" y="1947"/>
                      <a:pt x="1054" y="2303"/>
                      <a:pt x="1392" y="2303"/>
                    </a:cubicBezTo>
                    <a:cubicBezTo>
                      <a:pt x="1499" y="2303"/>
                      <a:pt x="1616" y="2268"/>
                      <a:pt x="1749" y="2189"/>
                    </a:cubicBezTo>
                    <a:cubicBezTo>
                      <a:pt x="2305" y="1860"/>
                      <a:pt x="2511" y="1139"/>
                      <a:pt x="2181" y="584"/>
                    </a:cubicBezTo>
                    <a:cubicBezTo>
                      <a:pt x="1949" y="215"/>
                      <a:pt x="1553" y="0"/>
                      <a:pt x="115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5" name="Google Shape;5285;p49">
                <a:extLst>
                  <a:ext uri="{FF2B5EF4-FFF2-40B4-BE49-F238E27FC236}">
                    <a16:creationId xmlns:a16="http://schemas.microsoft.com/office/drawing/2014/main" id="{26FF9406-9479-7F72-76CD-6D93850C04D2}"/>
                  </a:ext>
                </a:extLst>
              </p:cNvPr>
              <p:cNvSpPr/>
              <p:nvPr/>
            </p:nvSpPr>
            <p:spPr>
              <a:xfrm>
                <a:off x="7263120" y="1800871"/>
                <a:ext cx="51956" cy="47729"/>
              </a:xfrm>
              <a:custGeom>
                <a:avLst/>
                <a:gdLst/>
                <a:ahLst/>
                <a:cxnLst/>
                <a:rect l="l" t="t" r="r" b="b"/>
                <a:pathLst>
                  <a:path w="2409" h="2213" extrusionOk="0">
                    <a:moveTo>
                      <a:pt x="1109" y="1"/>
                    </a:moveTo>
                    <a:cubicBezTo>
                      <a:pt x="913" y="1"/>
                      <a:pt x="715" y="51"/>
                      <a:pt x="536" y="154"/>
                    </a:cubicBezTo>
                    <a:cubicBezTo>
                      <a:pt x="1" y="463"/>
                      <a:pt x="248" y="916"/>
                      <a:pt x="557" y="1451"/>
                    </a:cubicBezTo>
                    <a:cubicBezTo>
                      <a:pt x="810" y="1862"/>
                      <a:pt x="1026" y="2212"/>
                      <a:pt x="1356" y="2212"/>
                    </a:cubicBezTo>
                    <a:cubicBezTo>
                      <a:pt x="1455" y="2212"/>
                      <a:pt x="1564" y="2180"/>
                      <a:pt x="1688" y="2109"/>
                    </a:cubicBezTo>
                    <a:cubicBezTo>
                      <a:pt x="2223" y="1780"/>
                      <a:pt x="2409" y="1100"/>
                      <a:pt x="2080" y="565"/>
                    </a:cubicBezTo>
                    <a:cubicBezTo>
                      <a:pt x="1874" y="197"/>
                      <a:pt x="1496" y="1"/>
                      <a:pt x="110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6" name="Google Shape;5286;p49">
                <a:extLst>
                  <a:ext uri="{FF2B5EF4-FFF2-40B4-BE49-F238E27FC236}">
                    <a16:creationId xmlns:a16="http://schemas.microsoft.com/office/drawing/2014/main" id="{0A42C0C4-C389-CD59-D725-2E98203BC0D0}"/>
                  </a:ext>
                </a:extLst>
              </p:cNvPr>
              <p:cNvSpPr/>
              <p:nvPr/>
            </p:nvSpPr>
            <p:spPr>
              <a:xfrm>
                <a:off x="7263120" y="1800828"/>
                <a:ext cx="44407" cy="47341"/>
              </a:xfrm>
              <a:custGeom>
                <a:avLst/>
                <a:gdLst/>
                <a:ahLst/>
                <a:cxnLst/>
                <a:rect l="l" t="t" r="r" b="b"/>
                <a:pathLst>
                  <a:path w="2059" h="2195" extrusionOk="0">
                    <a:moveTo>
                      <a:pt x="1113" y="0"/>
                    </a:moveTo>
                    <a:cubicBezTo>
                      <a:pt x="918" y="0"/>
                      <a:pt x="720" y="50"/>
                      <a:pt x="536" y="156"/>
                    </a:cubicBezTo>
                    <a:cubicBezTo>
                      <a:pt x="1" y="465"/>
                      <a:pt x="248" y="918"/>
                      <a:pt x="557" y="1453"/>
                    </a:cubicBezTo>
                    <a:cubicBezTo>
                      <a:pt x="797" y="1853"/>
                      <a:pt x="1017" y="2194"/>
                      <a:pt x="1332" y="2194"/>
                    </a:cubicBezTo>
                    <a:cubicBezTo>
                      <a:pt x="1341" y="2194"/>
                      <a:pt x="1350" y="2194"/>
                      <a:pt x="1359" y="2194"/>
                    </a:cubicBezTo>
                    <a:cubicBezTo>
                      <a:pt x="681" y="1659"/>
                      <a:pt x="516" y="1349"/>
                      <a:pt x="2058" y="507"/>
                    </a:cubicBezTo>
                    <a:cubicBezTo>
                      <a:pt x="1842" y="183"/>
                      <a:pt x="1484" y="0"/>
                      <a:pt x="111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7" name="Google Shape;5287;p49">
                <a:extLst>
                  <a:ext uri="{FF2B5EF4-FFF2-40B4-BE49-F238E27FC236}">
                    <a16:creationId xmlns:a16="http://schemas.microsoft.com/office/drawing/2014/main" id="{38EE8880-6741-EEA8-A909-A34D548AE7B3}"/>
                  </a:ext>
                </a:extLst>
              </p:cNvPr>
              <p:cNvSpPr/>
              <p:nvPr/>
            </p:nvSpPr>
            <p:spPr>
              <a:xfrm>
                <a:off x="7150905" y="1856148"/>
                <a:ext cx="54134" cy="49842"/>
              </a:xfrm>
              <a:custGeom>
                <a:avLst/>
                <a:gdLst/>
                <a:ahLst/>
                <a:cxnLst/>
                <a:rect l="l" t="t" r="r" b="b"/>
                <a:pathLst>
                  <a:path w="2510" h="2311" extrusionOk="0">
                    <a:moveTo>
                      <a:pt x="1170" y="0"/>
                    </a:moveTo>
                    <a:cubicBezTo>
                      <a:pt x="968" y="0"/>
                      <a:pt x="762" y="53"/>
                      <a:pt x="576" y="163"/>
                    </a:cubicBezTo>
                    <a:cubicBezTo>
                      <a:pt x="0" y="493"/>
                      <a:pt x="267" y="965"/>
                      <a:pt x="596" y="1521"/>
                    </a:cubicBezTo>
                    <a:cubicBezTo>
                      <a:pt x="848" y="1946"/>
                      <a:pt x="1064" y="2311"/>
                      <a:pt x="1410" y="2311"/>
                    </a:cubicBezTo>
                    <a:cubicBezTo>
                      <a:pt x="1516" y="2311"/>
                      <a:pt x="1634" y="2276"/>
                      <a:pt x="1769" y="2199"/>
                    </a:cubicBezTo>
                    <a:cubicBezTo>
                      <a:pt x="2324" y="1870"/>
                      <a:pt x="2510" y="1151"/>
                      <a:pt x="2181" y="575"/>
                    </a:cubicBezTo>
                    <a:cubicBezTo>
                      <a:pt x="1962" y="206"/>
                      <a:pt x="1571" y="0"/>
                      <a:pt x="117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8" name="Google Shape;5288;p49">
                <a:extLst>
                  <a:ext uri="{FF2B5EF4-FFF2-40B4-BE49-F238E27FC236}">
                    <a16:creationId xmlns:a16="http://schemas.microsoft.com/office/drawing/2014/main" id="{2A1CE292-37D7-D58C-0DE4-D108F9DE8B86}"/>
                  </a:ext>
                </a:extLst>
              </p:cNvPr>
              <p:cNvSpPr/>
              <p:nvPr/>
            </p:nvSpPr>
            <p:spPr>
              <a:xfrm>
                <a:off x="7148230" y="1853323"/>
                <a:ext cx="51482" cy="47880"/>
              </a:xfrm>
              <a:custGeom>
                <a:avLst/>
                <a:gdLst/>
                <a:ahLst/>
                <a:cxnLst/>
                <a:rect l="l" t="t" r="r" b="b"/>
                <a:pathLst>
                  <a:path w="2387" h="2220" extrusionOk="0">
                    <a:moveTo>
                      <a:pt x="1096" y="1"/>
                    </a:moveTo>
                    <a:cubicBezTo>
                      <a:pt x="904" y="1"/>
                      <a:pt x="711" y="49"/>
                      <a:pt x="535" y="150"/>
                    </a:cubicBezTo>
                    <a:cubicBezTo>
                      <a:pt x="1" y="479"/>
                      <a:pt x="247" y="912"/>
                      <a:pt x="555" y="1466"/>
                    </a:cubicBezTo>
                    <a:cubicBezTo>
                      <a:pt x="790" y="1872"/>
                      <a:pt x="1000" y="2219"/>
                      <a:pt x="1322" y="2219"/>
                    </a:cubicBezTo>
                    <a:cubicBezTo>
                      <a:pt x="1424" y="2219"/>
                      <a:pt x="1537" y="2184"/>
                      <a:pt x="1666" y="2105"/>
                    </a:cubicBezTo>
                    <a:cubicBezTo>
                      <a:pt x="2222" y="1795"/>
                      <a:pt x="2387" y="1096"/>
                      <a:pt x="2078" y="561"/>
                    </a:cubicBezTo>
                    <a:cubicBezTo>
                      <a:pt x="1871" y="202"/>
                      <a:pt x="1487" y="1"/>
                      <a:pt x="109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9" name="Google Shape;5289;p49">
                <a:extLst>
                  <a:ext uri="{FF2B5EF4-FFF2-40B4-BE49-F238E27FC236}">
                    <a16:creationId xmlns:a16="http://schemas.microsoft.com/office/drawing/2014/main" id="{C1C474FB-361C-01B2-A93C-684838FEA9EC}"/>
                  </a:ext>
                </a:extLst>
              </p:cNvPr>
              <p:cNvSpPr/>
              <p:nvPr/>
            </p:nvSpPr>
            <p:spPr>
              <a:xfrm>
                <a:off x="7148230" y="1853474"/>
                <a:ext cx="43933" cy="47449"/>
              </a:xfrm>
              <a:custGeom>
                <a:avLst/>
                <a:gdLst/>
                <a:ahLst/>
                <a:cxnLst/>
                <a:rect l="l" t="t" r="r" b="b"/>
                <a:pathLst>
                  <a:path w="2037" h="2200" extrusionOk="0">
                    <a:moveTo>
                      <a:pt x="1080" y="1"/>
                    </a:moveTo>
                    <a:cubicBezTo>
                      <a:pt x="894" y="1"/>
                      <a:pt x="707" y="47"/>
                      <a:pt x="535" y="143"/>
                    </a:cubicBezTo>
                    <a:cubicBezTo>
                      <a:pt x="1" y="472"/>
                      <a:pt x="247" y="905"/>
                      <a:pt x="555" y="1459"/>
                    </a:cubicBezTo>
                    <a:cubicBezTo>
                      <a:pt x="802" y="1871"/>
                      <a:pt x="1008" y="2200"/>
                      <a:pt x="1358" y="2200"/>
                    </a:cubicBezTo>
                    <a:cubicBezTo>
                      <a:pt x="659" y="1645"/>
                      <a:pt x="514" y="1336"/>
                      <a:pt x="2036" y="513"/>
                    </a:cubicBezTo>
                    <a:cubicBezTo>
                      <a:pt x="1817" y="184"/>
                      <a:pt x="1451" y="1"/>
                      <a:pt x="10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0" name="Google Shape;5290;p49">
                <a:extLst>
                  <a:ext uri="{FF2B5EF4-FFF2-40B4-BE49-F238E27FC236}">
                    <a16:creationId xmlns:a16="http://schemas.microsoft.com/office/drawing/2014/main" id="{D2F9B4B0-77D3-F6F6-C148-8A6AD5D19770}"/>
                  </a:ext>
                </a:extLst>
              </p:cNvPr>
              <p:cNvSpPr/>
              <p:nvPr/>
            </p:nvSpPr>
            <p:spPr>
              <a:xfrm>
                <a:off x="7019559" y="1918263"/>
                <a:ext cx="54156" cy="49842"/>
              </a:xfrm>
              <a:custGeom>
                <a:avLst/>
                <a:gdLst/>
                <a:ahLst/>
                <a:cxnLst/>
                <a:rect l="l" t="t" r="r" b="b"/>
                <a:pathLst>
                  <a:path w="2511" h="2311" extrusionOk="0">
                    <a:moveTo>
                      <a:pt x="1165" y="0"/>
                    </a:moveTo>
                    <a:cubicBezTo>
                      <a:pt x="959" y="0"/>
                      <a:pt x="749" y="53"/>
                      <a:pt x="555" y="164"/>
                    </a:cubicBezTo>
                    <a:cubicBezTo>
                      <a:pt x="1" y="493"/>
                      <a:pt x="267" y="945"/>
                      <a:pt x="596" y="1500"/>
                    </a:cubicBezTo>
                    <a:cubicBezTo>
                      <a:pt x="849" y="1941"/>
                      <a:pt x="1065" y="2310"/>
                      <a:pt x="1412" y="2310"/>
                    </a:cubicBezTo>
                    <a:cubicBezTo>
                      <a:pt x="1518" y="2310"/>
                      <a:pt x="1635" y="2276"/>
                      <a:pt x="1770" y="2199"/>
                    </a:cubicBezTo>
                    <a:cubicBezTo>
                      <a:pt x="2324" y="1850"/>
                      <a:pt x="2510" y="1130"/>
                      <a:pt x="2181" y="575"/>
                    </a:cubicBezTo>
                    <a:cubicBezTo>
                      <a:pt x="1963" y="206"/>
                      <a:pt x="1572" y="0"/>
                      <a:pt x="116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1" name="Google Shape;5291;p49">
                <a:extLst>
                  <a:ext uri="{FF2B5EF4-FFF2-40B4-BE49-F238E27FC236}">
                    <a16:creationId xmlns:a16="http://schemas.microsoft.com/office/drawing/2014/main" id="{330E2DD0-FAC9-F056-EF43-1A862452CD0F}"/>
                  </a:ext>
                </a:extLst>
              </p:cNvPr>
              <p:cNvSpPr/>
              <p:nvPr/>
            </p:nvSpPr>
            <p:spPr>
              <a:xfrm>
                <a:off x="7016906" y="1915351"/>
                <a:ext cx="51482" cy="47707"/>
              </a:xfrm>
              <a:custGeom>
                <a:avLst/>
                <a:gdLst/>
                <a:ahLst/>
                <a:cxnLst/>
                <a:rect l="l" t="t" r="r" b="b"/>
                <a:pathLst>
                  <a:path w="2387" h="2212" extrusionOk="0">
                    <a:moveTo>
                      <a:pt x="1103" y="0"/>
                    </a:moveTo>
                    <a:cubicBezTo>
                      <a:pt x="910" y="0"/>
                      <a:pt x="715" y="50"/>
                      <a:pt x="535" y="154"/>
                    </a:cubicBezTo>
                    <a:cubicBezTo>
                      <a:pt x="0" y="463"/>
                      <a:pt x="226" y="916"/>
                      <a:pt x="555" y="1451"/>
                    </a:cubicBezTo>
                    <a:cubicBezTo>
                      <a:pt x="793" y="1862"/>
                      <a:pt x="1005" y="2212"/>
                      <a:pt x="1334" y="2212"/>
                    </a:cubicBezTo>
                    <a:cubicBezTo>
                      <a:pt x="1433" y="2212"/>
                      <a:pt x="1542" y="2180"/>
                      <a:pt x="1666" y="2109"/>
                    </a:cubicBezTo>
                    <a:cubicBezTo>
                      <a:pt x="2201" y="1780"/>
                      <a:pt x="2387" y="1100"/>
                      <a:pt x="2077" y="565"/>
                    </a:cubicBezTo>
                    <a:cubicBezTo>
                      <a:pt x="1858" y="197"/>
                      <a:pt x="1486" y="0"/>
                      <a:pt x="110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2" name="Google Shape;5292;p49">
                <a:extLst>
                  <a:ext uri="{FF2B5EF4-FFF2-40B4-BE49-F238E27FC236}">
                    <a16:creationId xmlns:a16="http://schemas.microsoft.com/office/drawing/2014/main" id="{C59DD91F-5C2F-351A-E02D-F19E3886FF45}"/>
                  </a:ext>
                </a:extLst>
              </p:cNvPr>
              <p:cNvSpPr/>
              <p:nvPr/>
            </p:nvSpPr>
            <p:spPr>
              <a:xfrm>
                <a:off x="7016906" y="1915308"/>
                <a:ext cx="43933" cy="47319"/>
              </a:xfrm>
              <a:custGeom>
                <a:avLst/>
                <a:gdLst/>
                <a:ahLst/>
                <a:cxnLst/>
                <a:rect l="l" t="t" r="r" b="b"/>
                <a:pathLst>
                  <a:path w="2037" h="2194" extrusionOk="0">
                    <a:moveTo>
                      <a:pt x="1092" y="1"/>
                    </a:moveTo>
                    <a:cubicBezTo>
                      <a:pt x="902" y="1"/>
                      <a:pt x="710" y="51"/>
                      <a:pt x="535" y="156"/>
                    </a:cubicBezTo>
                    <a:cubicBezTo>
                      <a:pt x="0" y="465"/>
                      <a:pt x="226" y="918"/>
                      <a:pt x="555" y="1453"/>
                    </a:cubicBezTo>
                    <a:cubicBezTo>
                      <a:pt x="795" y="1853"/>
                      <a:pt x="996" y="2194"/>
                      <a:pt x="1330" y="2194"/>
                    </a:cubicBezTo>
                    <a:cubicBezTo>
                      <a:pt x="1339" y="2194"/>
                      <a:pt x="1348" y="2194"/>
                      <a:pt x="1358" y="2193"/>
                    </a:cubicBezTo>
                    <a:cubicBezTo>
                      <a:pt x="659" y="1658"/>
                      <a:pt x="494" y="1349"/>
                      <a:pt x="2036" y="526"/>
                    </a:cubicBezTo>
                    <a:cubicBezTo>
                      <a:pt x="1819" y="188"/>
                      <a:pt x="1459" y="1"/>
                      <a:pt x="109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3" name="Google Shape;5293;p49">
                <a:extLst>
                  <a:ext uri="{FF2B5EF4-FFF2-40B4-BE49-F238E27FC236}">
                    <a16:creationId xmlns:a16="http://schemas.microsoft.com/office/drawing/2014/main" id="{EA980AB8-344B-0E56-F060-4F7D5DE2CB1B}"/>
                  </a:ext>
                </a:extLst>
              </p:cNvPr>
              <p:cNvSpPr/>
              <p:nvPr/>
            </p:nvSpPr>
            <p:spPr>
              <a:xfrm>
                <a:off x="7376716" y="1754522"/>
                <a:ext cx="54156" cy="49886"/>
              </a:xfrm>
              <a:custGeom>
                <a:avLst/>
                <a:gdLst/>
                <a:ahLst/>
                <a:cxnLst/>
                <a:rect l="l" t="t" r="r" b="b"/>
                <a:pathLst>
                  <a:path w="2511" h="2313" extrusionOk="0">
                    <a:moveTo>
                      <a:pt x="1165" y="1"/>
                    </a:moveTo>
                    <a:cubicBezTo>
                      <a:pt x="959" y="1"/>
                      <a:pt x="750" y="53"/>
                      <a:pt x="557" y="164"/>
                    </a:cubicBezTo>
                    <a:cubicBezTo>
                      <a:pt x="0" y="493"/>
                      <a:pt x="247" y="945"/>
                      <a:pt x="576" y="1521"/>
                    </a:cubicBezTo>
                    <a:cubicBezTo>
                      <a:pt x="829" y="1947"/>
                      <a:pt x="1056" y="2312"/>
                      <a:pt x="1399" y="2312"/>
                    </a:cubicBezTo>
                    <a:cubicBezTo>
                      <a:pt x="1504" y="2312"/>
                      <a:pt x="1620" y="2278"/>
                      <a:pt x="1750" y="2201"/>
                    </a:cubicBezTo>
                    <a:cubicBezTo>
                      <a:pt x="2326" y="1872"/>
                      <a:pt x="2510" y="1131"/>
                      <a:pt x="2181" y="575"/>
                    </a:cubicBezTo>
                    <a:cubicBezTo>
                      <a:pt x="1962" y="206"/>
                      <a:pt x="1571" y="1"/>
                      <a:pt x="116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4" name="Google Shape;5294;p49">
                <a:extLst>
                  <a:ext uri="{FF2B5EF4-FFF2-40B4-BE49-F238E27FC236}">
                    <a16:creationId xmlns:a16="http://schemas.microsoft.com/office/drawing/2014/main" id="{A532B296-E006-D04F-FEDB-C2F163211753}"/>
                  </a:ext>
                </a:extLst>
              </p:cNvPr>
              <p:cNvSpPr/>
              <p:nvPr/>
            </p:nvSpPr>
            <p:spPr>
              <a:xfrm>
                <a:off x="7373632" y="1751718"/>
                <a:ext cx="51913" cy="47621"/>
              </a:xfrm>
              <a:custGeom>
                <a:avLst/>
                <a:gdLst/>
                <a:ahLst/>
                <a:cxnLst/>
                <a:rect l="l" t="t" r="r" b="b"/>
                <a:pathLst>
                  <a:path w="2407" h="2208" extrusionOk="0">
                    <a:moveTo>
                      <a:pt x="1111" y="1"/>
                    </a:moveTo>
                    <a:cubicBezTo>
                      <a:pt x="922" y="1"/>
                      <a:pt x="730" y="49"/>
                      <a:pt x="555" y="150"/>
                    </a:cubicBezTo>
                    <a:cubicBezTo>
                      <a:pt x="0" y="480"/>
                      <a:pt x="247" y="911"/>
                      <a:pt x="576" y="1446"/>
                    </a:cubicBezTo>
                    <a:cubicBezTo>
                      <a:pt x="813" y="1857"/>
                      <a:pt x="1026" y="2207"/>
                      <a:pt x="1355" y="2207"/>
                    </a:cubicBezTo>
                    <a:cubicBezTo>
                      <a:pt x="1454" y="2207"/>
                      <a:pt x="1563" y="2176"/>
                      <a:pt x="1687" y="2104"/>
                    </a:cubicBezTo>
                    <a:cubicBezTo>
                      <a:pt x="2222" y="1796"/>
                      <a:pt x="2406" y="1097"/>
                      <a:pt x="2099" y="562"/>
                    </a:cubicBezTo>
                    <a:cubicBezTo>
                      <a:pt x="1878" y="202"/>
                      <a:pt x="1498" y="1"/>
                      <a:pt x="111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5" name="Google Shape;5295;p49">
                <a:extLst>
                  <a:ext uri="{FF2B5EF4-FFF2-40B4-BE49-F238E27FC236}">
                    <a16:creationId xmlns:a16="http://schemas.microsoft.com/office/drawing/2014/main" id="{352CABE9-25E7-8373-D592-368094E1C8DD}"/>
                  </a:ext>
                </a:extLst>
              </p:cNvPr>
              <p:cNvSpPr/>
              <p:nvPr/>
            </p:nvSpPr>
            <p:spPr>
              <a:xfrm>
                <a:off x="7373632" y="1751589"/>
                <a:ext cx="44386" cy="47750"/>
              </a:xfrm>
              <a:custGeom>
                <a:avLst/>
                <a:gdLst/>
                <a:ahLst/>
                <a:cxnLst/>
                <a:rect l="l" t="t" r="r" b="b"/>
                <a:pathLst>
                  <a:path w="2058" h="2214" extrusionOk="0">
                    <a:moveTo>
                      <a:pt x="1114" y="0"/>
                    </a:moveTo>
                    <a:cubicBezTo>
                      <a:pt x="924" y="0"/>
                      <a:pt x="731" y="51"/>
                      <a:pt x="555" y="156"/>
                    </a:cubicBezTo>
                    <a:cubicBezTo>
                      <a:pt x="0" y="486"/>
                      <a:pt x="247" y="917"/>
                      <a:pt x="576" y="1452"/>
                    </a:cubicBezTo>
                    <a:cubicBezTo>
                      <a:pt x="823" y="1884"/>
                      <a:pt x="1029" y="2214"/>
                      <a:pt x="1358" y="2214"/>
                    </a:cubicBezTo>
                    <a:cubicBezTo>
                      <a:pt x="678" y="1657"/>
                      <a:pt x="514" y="1350"/>
                      <a:pt x="2058" y="527"/>
                    </a:cubicBezTo>
                    <a:cubicBezTo>
                      <a:pt x="1841" y="187"/>
                      <a:pt x="1481" y="0"/>
                      <a:pt x="111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6" name="Google Shape;5296;p49">
                <a:extLst>
                  <a:ext uri="{FF2B5EF4-FFF2-40B4-BE49-F238E27FC236}">
                    <a16:creationId xmlns:a16="http://schemas.microsoft.com/office/drawing/2014/main" id="{86757405-39DC-52F6-92D0-DEA6878DB5E0}"/>
                  </a:ext>
                </a:extLst>
              </p:cNvPr>
              <p:cNvSpPr/>
              <p:nvPr/>
            </p:nvSpPr>
            <p:spPr>
              <a:xfrm>
                <a:off x="6771511" y="2039947"/>
                <a:ext cx="54630" cy="49799"/>
              </a:xfrm>
              <a:custGeom>
                <a:avLst/>
                <a:gdLst/>
                <a:ahLst/>
                <a:cxnLst/>
                <a:rect l="l" t="t" r="r" b="b"/>
                <a:pathLst>
                  <a:path w="2533" h="2309" extrusionOk="0">
                    <a:moveTo>
                      <a:pt x="1173" y="1"/>
                    </a:moveTo>
                    <a:cubicBezTo>
                      <a:pt x="962" y="1"/>
                      <a:pt x="749" y="58"/>
                      <a:pt x="557" y="178"/>
                    </a:cubicBezTo>
                    <a:cubicBezTo>
                      <a:pt x="1" y="529"/>
                      <a:pt x="269" y="981"/>
                      <a:pt x="618" y="1536"/>
                    </a:cubicBezTo>
                    <a:cubicBezTo>
                      <a:pt x="884" y="1958"/>
                      <a:pt x="1114" y="2309"/>
                      <a:pt x="1453" y="2309"/>
                    </a:cubicBezTo>
                    <a:cubicBezTo>
                      <a:pt x="1560" y="2309"/>
                      <a:pt x="1678" y="2273"/>
                      <a:pt x="1811" y="2194"/>
                    </a:cubicBezTo>
                    <a:cubicBezTo>
                      <a:pt x="2368" y="1845"/>
                      <a:pt x="2532" y="1124"/>
                      <a:pt x="2182" y="570"/>
                    </a:cubicBezTo>
                    <a:cubicBezTo>
                      <a:pt x="1966" y="205"/>
                      <a:pt x="1574" y="1"/>
                      <a:pt x="117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7" name="Google Shape;5297;p49">
                <a:extLst>
                  <a:ext uri="{FF2B5EF4-FFF2-40B4-BE49-F238E27FC236}">
                    <a16:creationId xmlns:a16="http://schemas.microsoft.com/office/drawing/2014/main" id="{B3437F9F-91DB-4132-AE5B-8466BB8C1F73}"/>
                  </a:ext>
                </a:extLst>
              </p:cNvPr>
              <p:cNvSpPr/>
              <p:nvPr/>
            </p:nvSpPr>
            <p:spPr>
              <a:xfrm>
                <a:off x="6768858" y="2037466"/>
                <a:ext cx="51956" cy="47492"/>
              </a:xfrm>
              <a:custGeom>
                <a:avLst/>
                <a:gdLst/>
                <a:ahLst/>
                <a:cxnLst/>
                <a:rect l="l" t="t" r="r" b="b"/>
                <a:pathLst>
                  <a:path w="2409" h="2202" extrusionOk="0">
                    <a:moveTo>
                      <a:pt x="1112" y="0"/>
                    </a:moveTo>
                    <a:cubicBezTo>
                      <a:pt x="908" y="0"/>
                      <a:pt x="702" y="55"/>
                      <a:pt x="516" y="170"/>
                    </a:cubicBezTo>
                    <a:cubicBezTo>
                      <a:pt x="0" y="499"/>
                      <a:pt x="247" y="932"/>
                      <a:pt x="577" y="1466"/>
                    </a:cubicBezTo>
                    <a:cubicBezTo>
                      <a:pt x="824" y="1869"/>
                      <a:pt x="1048" y="2201"/>
                      <a:pt x="1364" y="2201"/>
                    </a:cubicBezTo>
                    <a:cubicBezTo>
                      <a:pt x="1467" y="2201"/>
                      <a:pt x="1581" y="2165"/>
                      <a:pt x="1709" y="2084"/>
                    </a:cubicBezTo>
                    <a:cubicBezTo>
                      <a:pt x="2244" y="1754"/>
                      <a:pt x="2408" y="1055"/>
                      <a:pt x="2079" y="540"/>
                    </a:cubicBezTo>
                    <a:cubicBezTo>
                      <a:pt x="1865" y="191"/>
                      <a:pt x="1493" y="0"/>
                      <a:pt x="111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8" name="Google Shape;5298;p49">
                <a:extLst>
                  <a:ext uri="{FF2B5EF4-FFF2-40B4-BE49-F238E27FC236}">
                    <a16:creationId xmlns:a16="http://schemas.microsoft.com/office/drawing/2014/main" id="{24CBF996-C855-2BC8-0B25-DB7F8EDB9664}"/>
                  </a:ext>
                </a:extLst>
              </p:cNvPr>
              <p:cNvSpPr/>
              <p:nvPr/>
            </p:nvSpPr>
            <p:spPr>
              <a:xfrm>
                <a:off x="6768858" y="2037423"/>
                <a:ext cx="43955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2038" h="2189" extrusionOk="0">
                    <a:moveTo>
                      <a:pt x="1101" y="0"/>
                    </a:moveTo>
                    <a:cubicBezTo>
                      <a:pt x="900" y="0"/>
                      <a:pt x="698" y="55"/>
                      <a:pt x="516" y="172"/>
                    </a:cubicBezTo>
                    <a:cubicBezTo>
                      <a:pt x="0" y="501"/>
                      <a:pt x="247" y="934"/>
                      <a:pt x="577" y="1468"/>
                    </a:cubicBezTo>
                    <a:cubicBezTo>
                      <a:pt x="816" y="1867"/>
                      <a:pt x="1055" y="2189"/>
                      <a:pt x="1369" y="2189"/>
                    </a:cubicBezTo>
                    <a:cubicBezTo>
                      <a:pt x="1379" y="2189"/>
                      <a:pt x="1389" y="2188"/>
                      <a:pt x="1399" y="2188"/>
                    </a:cubicBezTo>
                    <a:cubicBezTo>
                      <a:pt x="700" y="1653"/>
                      <a:pt x="535" y="1365"/>
                      <a:pt x="2038" y="501"/>
                    </a:cubicBezTo>
                    <a:cubicBezTo>
                      <a:pt x="1825" y="182"/>
                      <a:pt x="1467" y="0"/>
                      <a:pt x="110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9" name="Google Shape;5299;p49">
                <a:extLst>
                  <a:ext uri="{FF2B5EF4-FFF2-40B4-BE49-F238E27FC236}">
                    <a16:creationId xmlns:a16="http://schemas.microsoft.com/office/drawing/2014/main" id="{4467D3DA-C507-A7F2-5ED6-5B01F5162CC8}"/>
                  </a:ext>
                </a:extLst>
              </p:cNvPr>
              <p:cNvSpPr/>
              <p:nvPr/>
            </p:nvSpPr>
            <p:spPr>
              <a:xfrm>
                <a:off x="6657936" y="2095418"/>
                <a:ext cx="54609" cy="49799"/>
              </a:xfrm>
              <a:custGeom>
                <a:avLst/>
                <a:gdLst/>
                <a:ahLst/>
                <a:cxnLst/>
                <a:rect l="l" t="t" r="r" b="b"/>
                <a:pathLst>
                  <a:path w="2532" h="2309" extrusionOk="0">
                    <a:moveTo>
                      <a:pt x="1169" y="0"/>
                    </a:moveTo>
                    <a:cubicBezTo>
                      <a:pt x="960" y="0"/>
                      <a:pt x="748" y="57"/>
                      <a:pt x="557" y="178"/>
                    </a:cubicBezTo>
                    <a:cubicBezTo>
                      <a:pt x="0" y="527"/>
                      <a:pt x="269" y="980"/>
                      <a:pt x="618" y="1536"/>
                    </a:cubicBezTo>
                    <a:cubicBezTo>
                      <a:pt x="868" y="1958"/>
                      <a:pt x="1106" y="2309"/>
                      <a:pt x="1450" y="2309"/>
                    </a:cubicBezTo>
                    <a:cubicBezTo>
                      <a:pt x="1558" y="2309"/>
                      <a:pt x="1678" y="2274"/>
                      <a:pt x="1811" y="2194"/>
                    </a:cubicBezTo>
                    <a:cubicBezTo>
                      <a:pt x="2346" y="1844"/>
                      <a:pt x="2532" y="1103"/>
                      <a:pt x="2181" y="568"/>
                    </a:cubicBezTo>
                    <a:cubicBezTo>
                      <a:pt x="1953" y="205"/>
                      <a:pt x="1565" y="0"/>
                      <a:pt x="116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0" name="Google Shape;5300;p49">
                <a:extLst>
                  <a:ext uri="{FF2B5EF4-FFF2-40B4-BE49-F238E27FC236}">
                    <a16:creationId xmlns:a16="http://schemas.microsoft.com/office/drawing/2014/main" id="{E0FF219D-354C-9C0B-5C9B-D4C1F567AB4A}"/>
                  </a:ext>
                </a:extLst>
              </p:cNvPr>
              <p:cNvSpPr/>
              <p:nvPr/>
            </p:nvSpPr>
            <p:spPr>
              <a:xfrm>
                <a:off x="6654852" y="2092916"/>
                <a:ext cx="52366" cy="47470"/>
              </a:xfrm>
              <a:custGeom>
                <a:avLst/>
                <a:gdLst/>
                <a:ahLst/>
                <a:cxnLst/>
                <a:rect l="l" t="t" r="r" b="b"/>
                <a:pathLst>
                  <a:path w="2428" h="2201" extrusionOk="0">
                    <a:moveTo>
                      <a:pt x="1137" y="1"/>
                    </a:moveTo>
                    <a:cubicBezTo>
                      <a:pt x="931" y="1"/>
                      <a:pt x="723" y="55"/>
                      <a:pt x="535" y="171"/>
                    </a:cubicBezTo>
                    <a:cubicBezTo>
                      <a:pt x="0" y="500"/>
                      <a:pt x="267" y="931"/>
                      <a:pt x="596" y="1466"/>
                    </a:cubicBezTo>
                    <a:cubicBezTo>
                      <a:pt x="844" y="1869"/>
                      <a:pt x="1057" y="2201"/>
                      <a:pt x="1375" y="2201"/>
                    </a:cubicBezTo>
                    <a:cubicBezTo>
                      <a:pt x="1480" y="2201"/>
                      <a:pt x="1596" y="2165"/>
                      <a:pt x="1728" y="2083"/>
                    </a:cubicBezTo>
                    <a:cubicBezTo>
                      <a:pt x="2263" y="1754"/>
                      <a:pt x="2428" y="1055"/>
                      <a:pt x="2099" y="520"/>
                    </a:cubicBezTo>
                    <a:cubicBezTo>
                      <a:pt x="1885" y="187"/>
                      <a:pt x="1516" y="1"/>
                      <a:pt x="113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1" name="Google Shape;5301;p49">
                <a:extLst>
                  <a:ext uri="{FF2B5EF4-FFF2-40B4-BE49-F238E27FC236}">
                    <a16:creationId xmlns:a16="http://schemas.microsoft.com/office/drawing/2014/main" id="{9B9D6017-FB76-BCE0-D22C-1CAFFBAF2DF9}"/>
                  </a:ext>
                </a:extLst>
              </p:cNvPr>
              <p:cNvSpPr/>
              <p:nvPr/>
            </p:nvSpPr>
            <p:spPr>
              <a:xfrm>
                <a:off x="6654852" y="2092873"/>
                <a:ext cx="44386" cy="47233"/>
              </a:xfrm>
              <a:custGeom>
                <a:avLst/>
                <a:gdLst/>
                <a:ahLst/>
                <a:cxnLst/>
                <a:rect l="l" t="t" r="r" b="b"/>
                <a:pathLst>
                  <a:path w="2058" h="2190" extrusionOk="0">
                    <a:moveTo>
                      <a:pt x="1121" y="1"/>
                    </a:moveTo>
                    <a:cubicBezTo>
                      <a:pt x="921" y="1"/>
                      <a:pt x="719" y="55"/>
                      <a:pt x="535" y="173"/>
                    </a:cubicBezTo>
                    <a:cubicBezTo>
                      <a:pt x="0" y="502"/>
                      <a:pt x="267" y="933"/>
                      <a:pt x="596" y="1468"/>
                    </a:cubicBezTo>
                    <a:cubicBezTo>
                      <a:pt x="836" y="1868"/>
                      <a:pt x="1057" y="2190"/>
                      <a:pt x="1371" y="2190"/>
                    </a:cubicBezTo>
                    <a:cubicBezTo>
                      <a:pt x="1380" y="2190"/>
                      <a:pt x="1390" y="2190"/>
                      <a:pt x="1399" y="2189"/>
                    </a:cubicBezTo>
                    <a:cubicBezTo>
                      <a:pt x="700" y="1654"/>
                      <a:pt x="535" y="1366"/>
                      <a:pt x="2057" y="481"/>
                    </a:cubicBezTo>
                    <a:cubicBezTo>
                      <a:pt x="1832" y="177"/>
                      <a:pt x="1480" y="1"/>
                      <a:pt x="112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2" name="Google Shape;5302;p49">
                <a:extLst>
                  <a:ext uri="{FF2B5EF4-FFF2-40B4-BE49-F238E27FC236}">
                    <a16:creationId xmlns:a16="http://schemas.microsoft.com/office/drawing/2014/main" id="{A0218F45-5AF0-45CD-5EBD-5F1D292AB62F}"/>
                  </a:ext>
                </a:extLst>
              </p:cNvPr>
              <p:cNvSpPr/>
              <p:nvPr/>
            </p:nvSpPr>
            <p:spPr>
              <a:xfrm>
                <a:off x="6527949" y="2160509"/>
                <a:ext cx="54587" cy="49735"/>
              </a:xfrm>
              <a:custGeom>
                <a:avLst/>
                <a:gdLst/>
                <a:ahLst/>
                <a:cxnLst/>
                <a:rect l="l" t="t" r="r" b="b"/>
                <a:pathLst>
                  <a:path w="2531" h="2306" extrusionOk="0">
                    <a:moveTo>
                      <a:pt x="1190" y="1"/>
                    </a:moveTo>
                    <a:cubicBezTo>
                      <a:pt x="973" y="1"/>
                      <a:pt x="753" y="60"/>
                      <a:pt x="555" y="184"/>
                    </a:cubicBezTo>
                    <a:cubicBezTo>
                      <a:pt x="1" y="534"/>
                      <a:pt x="267" y="987"/>
                      <a:pt x="618" y="1541"/>
                    </a:cubicBezTo>
                    <a:cubicBezTo>
                      <a:pt x="879" y="1959"/>
                      <a:pt x="1107" y="2306"/>
                      <a:pt x="1439" y="2306"/>
                    </a:cubicBezTo>
                    <a:cubicBezTo>
                      <a:pt x="1550" y="2306"/>
                      <a:pt x="1672" y="2267"/>
                      <a:pt x="1811" y="2180"/>
                    </a:cubicBezTo>
                    <a:cubicBezTo>
                      <a:pt x="2366" y="1851"/>
                      <a:pt x="2530" y="1110"/>
                      <a:pt x="2181" y="554"/>
                    </a:cubicBezTo>
                    <a:cubicBezTo>
                      <a:pt x="1969" y="196"/>
                      <a:pt x="1585" y="1"/>
                      <a:pt x="119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3" name="Google Shape;5303;p49">
                <a:extLst>
                  <a:ext uri="{FF2B5EF4-FFF2-40B4-BE49-F238E27FC236}">
                    <a16:creationId xmlns:a16="http://schemas.microsoft.com/office/drawing/2014/main" id="{6694F5E1-01C8-EAA3-6DEB-1202E636C402}"/>
                  </a:ext>
                </a:extLst>
              </p:cNvPr>
              <p:cNvSpPr/>
              <p:nvPr/>
            </p:nvSpPr>
            <p:spPr>
              <a:xfrm>
                <a:off x="6525296" y="2158115"/>
                <a:ext cx="51913" cy="47470"/>
              </a:xfrm>
              <a:custGeom>
                <a:avLst/>
                <a:gdLst/>
                <a:ahLst/>
                <a:cxnLst/>
                <a:rect l="l" t="t" r="r" b="b"/>
                <a:pathLst>
                  <a:path w="2407" h="2201" extrusionOk="0">
                    <a:moveTo>
                      <a:pt x="1115" y="1"/>
                    </a:moveTo>
                    <a:cubicBezTo>
                      <a:pt x="910" y="1"/>
                      <a:pt x="702" y="56"/>
                      <a:pt x="514" y="171"/>
                    </a:cubicBezTo>
                    <a:cubicBezTo>
                      <a:pt x="0" y="500"/>
                      <a:pt x="247" y="933"/>
                      <a:pt x="576" y="1468"/>
                    </a:cubicBezTo>
                    <a:cubicBezTo>
                      <a:pt x="826" y="1857"/>
                      <a:pt x="1051" y="2200"/>
                      <a:pt x="1370" y="2200"/>
                    </a:cubicBezTo>
                    <a:cubicBezTo>
                      <a:pt x="1471" y="2200"/>
                      <a:pt x="1582" y="2165"/>
                      <a:pt x="1707" y="2085"/>
                    </a:cubicBezTo>
                    <a:cubicBezTo>
                      <a:pt x="2242" y="1756"/>
                      <a:pt x="2406" y="1057"/>
                      <a:pt x="2077" y="522"/>
                    </a:cubicBezTo>
                    <a:cubicBezTo>
                      <a:pt x="1864" y="188"/>
                      <a:pt x="1494" y="1"/>
                      <a:pt x="11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4" name="Google Shape;5304;p49">
                <a:extLst>
                  <a:ext uri="{FF2B5EF4-FFF2-40B4-BE49-F238E27FC236}">
                    <a16:creationId xmlns:a16="http://schemas.microsoft.com/office/drawing/2014/main" id="{B2FE31C6-5BD2-DED3-39CA-6FE164711982}"/>
                  </a:ext>
                </a:extLst>
              </p:cNvPr>
              <p:cNvSpPr/>
              <p:nvPr/>
            </p:nvSpPr>
            <p:spPr>
              <a:xfrm>
                <a:off x="6525296" y="2157985"/>
                <a:ext cx="43911" cy="47341"/>
              </a:xfrm>
              <a:custGeom>
                <a:avLst/>
                <a:gdLst/>
                <a:ahLst/>
                <a:cxnLst/>
                <a:rect l="l" t="t" r="r" b="b"/>
                <a:pathLst>
                  <a:path w="2036" h="2195" extrusionOk="0">
                    <a:moveTo>
                      <a:pt x="1118" y="0"/>
                    </a:moveTo>
                    <a:cubicBezTo>
                      <a:pt x="911" y="0"/>
                      <a:pt x="702" y="57"/>
                      <a:pt x="514" y="177"/>
                    </a:cubicBezTo>
                    <a:cubicBezTo>
                      <a:pt x="0" y="506"/>
                      <a:pt x="247" y="939"/>
                      <a:pt x="576" y="1474"/>
                    </a:cubicBezTo>
                    <a:cubicBezTo>
                      <a:pt x="815" y="1873"/>
                      <a:pt x="1055" y="2194"/>
                      <a:pt x="1369" y="2194"/>
                    </a:cubicBezTo>
                    <a:cubicBezTo>
                      <a:pt x="1379" y="2194"/>
                      <a:pt x="1389" y="2194"/>
                      <a:pt x="1399" y="2193"/>
                    </a:cubicBezTo>
                    <a:cubicBezTo>
                      <a:pt x="700" y="1658"/>
                      <a:pt x="535" y="1351"/>
                      <a:pt x="2036" y="487"/>
                    </a:cubicBezTo>
                    <a:cubicBezTo>
                      <a:pt x="1827" y="173"/>
                      <a:pt x="1477" y="0"/>
                      <a:pt x="111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5" name="Google Shape;5305;p49">
                <a:extLst>
                  <a:ext uri="{FF2B5EF4-FFF2-40B4-BE49-F238E27FC236}">
                    <a16:creationId xmlns:a16="http://schemas.microsoft.com/office/drawing/2014/main" id="{F4FB9561-4DCD-67D7-AEC2-8F00FDB97B39}"/>
                  </a:ext>
                </a:extLst>
              </p:cNvPr>
              <p:cNvSpPr/>
              <p:nvPr/>
            </p:nvSpPr>
            <p:spPr>
              <a:xfrm>
                <a:off x="6881138" y="1988249"/>
                <a:ext cx="54566" cy="49605"/>
              </a:xfrm>
              <a:custGeom>
                <a:avLst/>
                <a:gdLst/>
                <a:ahLst/>
                <a:cxnLst/>
                <a:rect l="l" t="t" r="r" b="b"/>
                <a:pathLst>
                  <a:path w="2530" h="2300" extrusionOk="0">
                    <a:moveTo>
                      <a:pt x="1168" y="0"/>
                    </a:moveTo>
                    <a:cubicBezTo>
                      <a:pt x="959" y="0"/>
                      <a:pt x="747" y="55"/>
                      <a:pt x="555" y="169"/>
                    </a:cubicBezTo>
                    <a:cubicBezTo>
                      <a:pt x="0" y="518"/>
                      <a:pt x="267" y="970"/>
                      <a:pt x="617" y="1527"/>
                    </a:cubicBezTo>
                    <a:cubicBezTo>
                      <a:pt x="867" y="1948"/>
                      <a:pt x="1094" y="2299"/>
                      <a:pt x="1431" y="2299"/>
                    </a:cubicBezTo>
                    <a:cubicBezTo>
                      <a:pt x="1538" y="2299"/>
                      <a:pt x="1656" y="2264"/>
                      <a:pt x="1789" y="2185"/>
                    </a:cubicBezTo>
                    <a:cubicBezTo>
                      <a:pt x="2345" y="1834"/>
                      <a:pt x="2530" y="1115"/>
                      <a:pt x="2181" y="559"/>
                    </a:cubicBezTo>
                    <a:cubicBezTo>
                      <a:pt x="1951" y="196"/>
                      <a:pt x="1564" y="0"/>
                      <a:pt x="11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6" name="Google Shape;5306;p49">
                <a:extLst>
                  <a:ext uri="{FF2B5EF4-FFF2-40B4-BE49-F238E27FC236}">
                    <a16:creationId xmlns:a16="http://schemas.microsoft.com/office/drawing/2014/main" id="{68064383-C57A-AE5A-7237-BA94BB0C0045}"/>
                  </a:ext>
                </a:extLst>
              </p:cNvPr>
              <p:cNvSpPr/>
              <p:nvPr/>
            </p:nvSpPr>
            <p:spPr>
              <a:xfrm>
                <a:off x="6878011" y="1985575"/>
                <a:ext cx="52366" cy="47449"/>
              </a:xfrm>
              <a:custGeom>
                <a:avLst/>
                <a:gdLst/>
                <a:ahLst/>
                <a:cxnLst/>
                <a:rect l="l" t="t" r="r" b="b"/>
                <a:pathLst>
                  <a:path w="2428" h="2200" extrusionOk="0">
                    <a:moveTo>
                      <a:pt x="1132" y="0"/>
                    </a:moveTo>
                    <a:cubicBezTo>
                      <a:pt x="928" y="0"/>
                      <a:pt x="722" y="55"/>
                      <a:pt x="535" y="169"/>
                    </a:cubicBezTo>
                    <a:cubicBezTo>
                      <a:pt x="0" y="499"/>
                      <a:pt x="269" y="930"/>
                      <a:pt x="598" y="1465"/>
                    </a:cubicBezTo>
                    <a:cubicBezTo>
                      <a:pt x="845" y="1867"/>
                      <a:pt x="1057" y="2200"/>
                      <a:pt x="1375" y="2200"/>
                    </a:cubicBezTo>
                    <a:cubicBezTo>
                      <a:pt x="1480" y="2200"/>
                      <a:pt x="1596" y="2163"/>
                      <a:pt x="1728" y="2082"/>
                    </a:cubicBezTo>
                    <a:cubicBezTo>
                      <a:pt x="2263" y="1753"/>
                      <a:pt x="2428" y="1053"/>
                      <a:pt x="2099" y="540"/>
                    </a:cubicBezTo>
                    <a:cubicBezTo>
                      <a:pt x="1884" y="191"/>
                      <a:pt x="1513" y="0"/>
                      <a:pt x="113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7" name="Google Shape;5307;p49">
                <a:extLst>
                  <a:ext uri="{FF2B5EF4-FFF2-40B4-BE49-F238E27FC236}">
                    <a16:creationId xmlns:a16="http://schemas.microsoft.com/office/drawing/2014/main" id="{714A8EE5-9F2E-8811-685D-AF303E408661}"/>
                  </a:ext>
                </a:extLst>
              </p:cNvPr>
              <p:cNvSpPr/>
              <p:nvPr/>
            </p:nvSpPr>
            <p:spPr>
              <a:xfrm>
                <a:off x="6878011" y="1985532"/>
                <a:ext cx="44386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2058" h="2189" extrusionOk="0">
                    <a:moveTo>
                      <a:pt x="1116" y="0"/>
                    </a:moveTo>
                    <a:cubicBezTo>
                      <a:pt x="918" y="0"/>
                      <a:pt x="718" y="55"/>
                      <a:pt x="535" y="171"/>
                    </a:cubicBezTo>
                    <a:cubicBezTo>
                      <a:pt x="0" y="501"/>
                      <a:pt x="269" y="932"/>
                      <a:pt x="598" y="1467"/>
                    </a:cubicBezTo>
                    <a:cubicBezTo>
                      <a:pt x="837" y="1866"/>
                      <a:pt x="1057" y="2188"/>
                      <a:pt x="1371" y="2188"/>
                    </a:cubicBezTo>
                    <a:cubicBezTo>
                      <a:pt x="1380" y="2188"/>
                      <a:pt x="1390" y="2188"/>
                      <a:pt x="1399" y="2188"/>
                    </a:cubicBezTo>
                    <a:cubicBezTo>
                      <a:pt x="700" y="1672"/>
                      <a:pt x="535" y="1365"/>
                      <a:pt x="2057" y="501"/>
                    </a:cubicBezTo>
                    <a:cubicBezTo>
                      <a:pt x="1832" y="182"/>
                      <a:pt x="1478" y="0"/>
                      <a:pt x="111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8" name="Google Shape;5308;p49">
                <a:extLst>
                  <a:ext uri="{FF2B5EF4-FFF2-40B4-BE49-F238E27FC236}">
                    <a16:creationId xmlns:a16="http://schemas.microsoft.com/office/drawing/2014/main" id="{379FB28F-784B-C57F-0F01-2918A59BF04C}"/>
                  </a:ext>
                </a:extLst>
              </p:cNvPr>
              <p:cNvSpPr/>
              <p:nvPr/>
            </p:nvSpPr>
            <p:spPr>
              <a:xfrm>
                <a:off x="6258614" y="2310489"/>
                <a:ext cx="54609" cy="49735"/>
              </a:xfrm>
              <a:custGeom>
                <a:avLst/>
                <a:gdLst/>
                <a:ahLst/>
                <a:cxnLst/>
                <a:rect l="l" t="t" r="r" b="b"/>
                <a:pathLst>
                  <a:path w="2532" h="2306" extrusionOk="0">
                    <a:moveTo>
                      <a:pt x="1171" y="0"/>
                    </a:moveTo>
                    <a:cubicBezTo>
                      <a:pt x="953" y="0"/>
                      <a:pt x="733" y="59"/>
                      <a:pt x="535" y="183"/>
                    </a:cubicBezTo>
                    <a:cubicBezTo>
                      <a:pt x="0" y="534"/>
                      <a:pt x="269" y="986"/>
                      <a:pt x="618" y="1541"/>
                    </a:cubicBezTo>
                    <a:cubicBezTo>
                      <a:pt x="881" y="1958"/>
                      <a:pt x="1108" y="2305"/>
                      <a:pt x="1440" y="2305"/>
                    </a:cubicBezTo>
                    <a:cubicBezTo>
                      <a:pt x="1550" y="2305"/>
                      <a:pt x="1672" y="2267"/>
                      <a:pt x="1811" y="2179"/>
                    </a:cubicBezTo>
                    <a:cubicBezTo>
                      <a:pt x="2367" y="1829"/>
                      <a:pt x="2532" y="1088"/>
                      <a:pt x="2181" y="553"/>
                    </a:cubicBezTo>
                    <a:cubicBezTo>
                      <a:pt x="1956" y="196"/>
                      <a:pt x="1568" y="0"/>
                      <a:pt x="117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9" name="Google Shape;5309;p49">
                <a:extLst>
                  <a:ext uri="{FF2B5EF4-FFF2-40B4-BE49-F238E27FC236}">
                    <a16:creationId xmlns:a16="http://schemas.microsoft.com/office/drawing/2014/main" id="{AEA093FD-D612-D25F-E2DD-3DF83DAA8EB6}"/>
                  </a:ext>
                </a:extLst>
              </p:cNvPr>
              <p:cNvSpPr/>
              <p:nvPr/>
            </p:nvSpPr>
            <p:spPr>
              <a:xfrm>
                <a:off x="6255530" y="2307987"/>
                <a:ext cx="51913" cy="47556"/>
              </a:xfrm>
              <a:custGeom>
                <a:avLst/>
                <a:gdLst/>
                <a:ahLst/>
                <a:cxnLst/>
                <a:rect l="l" t="t" r="r" b="b"/>
                <a:pathLst>
                  <a:path w="2407" h="2205" extrusionOk="0">
                    <a:moveTo>
                      <a:pt x="1128" y="1"/>
                    </a:moveTo>
                    <a:cubicBezTo>
                      <a:pt x="919" y="1"/>
                      <a:pt x="706" y="58"/>
                      <a:pt x="514" y="176"/>
                    </a:cubicBezTo>
                    <a:cubicBezTo>
                      <a:pt x="0" y="505"/>
                      <a:pt x="247" y="938"/>
                      <a:pt x="596" y="1473"/>
                    </a:cubicBezTo>
                    <a:cubicBezTo>
                      <a:pt x="845" y="1862"/>
                      <a:pt x="1071" y="2204"/>
                      <a:pt x="1390" y="2204"/>
                    </a:cubicBezTo>
                    <a:cubicBezTo>
                      <a:pt x="1492" y="2204"/>
                      <a:pt x="1604" y="2169"/>
                      <a:pt x="1728" y="2090"/>
                    </a:cubicBezTo>
                    <a:cubicBezTo>
                      <a:pt x="2263" y="1739"/>
                      <a:pt x="2406" y="1040"/>
                      <a:pt x="2077" y="526"/>
                    </a:cubicBezTo>
                    <a:cubicBezTo>
                      <a:pt x="1866" y="183"/>
                      <a:pt x="1503" y="1"/>
                      <a:pt x="11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0" name="Google Shape;5310;p49">
                <a:extLst>
                  <a:ext uri="{FF2B5EF4-FFF2-40B4-BE49-F238E27FC236}">
                    <a16:creationId xmlns:a16="http://schemas.microsoft.com/office/drawing/2014/main" id="{FD6B35F2-5C2F-B0F1-812D-D55A194E70F6}"/>
                  </a:ext>
                </a:extLst>
              </p:cNvPr>
              <p:cNvSpPr/>
              <p:nvPr/>
            </p:nvSpPr>
            <p:spPr>
              <a:xfrm>
                <a:off x="6255530" y="2307944"/>
                <a:ext cx="43933" cy="47341"/>
              </a:xfrm>
              <a:custGeom>
                <a:avLst/>
                <a:gdLst/>
                <a:ahLst/>
                <a:cxnLst/>
                <a:rect l="l" t="t" r="r" b="b"/>
                <a:pathLst>
                  <a:path w="2037" h="2195" extrusionOk="0">
                    <a:moveTo>
                      <a:pt x="1118" y="1"/>
                    </a:moveTo>
                    <a:cubicBezTo>
                      <a:pt x="911" y="1"/>
                      <a:pt x="702" y="58"/>
                      <a:pt x="514" y="178"/>
                    </a:cubicBezTo>
                    <a:cubicBezTo>
                      <a:pt x="0" y="507"/>
                      <a:pt x="247" y="940"/>
                      <a:pt x="596" y="1475"/>
                    </a:cubicBezTo>
                    <a:cubicBezTo>
                      <a:pt x="835" y="1873"/>
                      <a:pt x="1074" y="2195"/>
                      <a:pt x="1389" y="2195"/>
                    </a:cubicBezTo>
                    <a:cubicBezTo>
                      <a:pt x="1399" y="2195"/>
                      <a:pt x="1409" y="2194"/>
                      <a:pt x="1419" y="2194"/>
                    </a:cubicBezTo>
                    <a:cubicBezTo>
                      <a:pt x="700" y="1659"/>
                      <a:pt x="535" y="1371"/>
                      <a:pt x="2036" y="487"/>
                    </a:cubicBezTo>
                    <a:cubicBezTo>
                      <a:pt x="1827" y="173"/>
                      <a:pt x="1477" y="1"/>
                      <a:pt x="111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1" name="Google Shape;5311;p49">
                <a:extLst>
                  <a:ext uri="{FF2B5EF4-FFF2-40B4-BE49-F238E27FC236}">
                    <a16:creationId xmlns:a16="http://schemas.microsoft.com/office/drawing/2014/main" id="{9D86B460-18C7-F21B-8F24-BB71B9E33325}"/>
                  </a:ext>
                </a:extLst>
              </p:cNvPr>
              <p:cNvSpPr/>
              <p:nvPr/>
            </p:nvSpPr>
            <p:spPr>
              <a:xfrm>
                <a:off x="6145492" y="2366824"/>
                <a:ext cx="54156" cy="49735"/>
              </a:xfrm>
              <a:custGeom>
                <a:avLst/>
                <a:gdLst/>
                <a:ahLst/>
                <a:cxnLst/>
                <a:rect l="l" t="t" r="r" b="b"/>
                <a:pathLst>
                  <a:path w="2511" h="2306" extrusionOk="0">
                    <a:moveTo>
                      <a:pt x="1165" y="0"/>
                    </a:moveTo>
                    <a:cubicBezTo>
                      <a:pt x="950" y="0"/>
                      <a:pt x="732" y="60"/>
                      <a:pt x="535" y="185"/>
                    </a:cubicBezTo>
                    <a:cubicBezTo>
                      <a:pt x="0" y="533"/>
                      <a:pt x="267" y="986"/>
                      <a:pt x="617" y="1542"/>
                    </a:cubicBezTo>
                    <a:cubicBezTo>
                      <a:pt x="879" y="1958"/>
                      <a:pt x="1106" y="2306"/>
                      <a:pt x="1438" y="2306"/>
                    </a:cubicBezTo>
                    <a:cubicBezTo>
                      <a:pt x="1549" y="2306"/>
                      <a:pt x="1672" y="2267"/>
                      <a:pt x="1811" y="2179"/>
                    </a:cubicBezTo>
                    <a:cubicBezTo>
                      <a:pt x="2365" y="1830"/>
                      <a:pt x="2510" y="1110"/>
                      <a:pt x="2160" y="555"/>
                    </a:cubicBezTo>
                    <a:cubicBezTo>
                      <a:pt x="1935" y="196"/>
                      <a:pt x="1555" y="0"/>
                      <a:pt x="116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2" name="Google Shape;5312;p49">
                <a:extLst>
                  <a:ext uri="{FF2B5EF4-FFF2-40B4-BE49-F238E27FC236}">
                    <a16:creationId xmlns:a16="http://schemas.microsoft.com/office/drawing/2014/main" id="{1CD12E04-891A-236C-C364-F3B65A1CD537}"/>
                  </a:ext>
                </a:extLst>
              </p:cNvPr>
              <p:cNvSpPr/>
              <p:nvPr/>
            </p:nvSpPr>
            <p:spPr>
              <a:xfrm>
                <a:off x="6142365" y="2364343"/>
                <a:ext cx="51956" cy="47599"/>
              </a:xfrm>
              <a:custGeom>
                <a:avLst/>
                <a:gdLst/>
                <a:ahLst/>
                <a:cxnLst/>
                <a:rect l="l" t="t" r="r" b="b"/>
                <a:pathLst>
                  <a:path w="2409" h="2207" extrusionOk="0">
                    <a:moveTo>
                      <a:pt x="1131" y="1"/>
                    </a:moveTo>
                    <a:cubicBezTo>
                      <a:pt x="921" y="1"/>
                      <a:pt x="708" y="58"/>
                      <a:pt x="516" y="176"/>
                    </a:cubicBezTo>
                    <a:cubicBezTo>
                      <a:pt x="0" y="505"/>
                      <a:pt x="247" y="958"/>
                      <a:pt x="598" y="1471"/>
                    </a:cubicBezTo>
                    <a:cubicBezTo>
                      <a:pt x="846" y="1874"/>
                      <a:pt x="1070" y="2206"/>
                      <a:pt x="1384" y="2206"/>
                    </a:cubicBezTo>
                    <a:cubicBezTo>
                      <a:pt x="1488" y="2206"/>
                      <a:pt x="1601" y="2170"/>
                      <a:pt x="1729" y="2089"/>
                    </a:cubicBezTo>
                    <a:cubicBezTo>
                      <a:pt x="2263" y="1759"/>
                      <a:pt x="2408" y="1060"/>
                      <a:pt x="2079" y="525"/>
                    </a:cubicBezTo>
                    <a:cubicBezTo>
                      <a:pt x="1868" y="182"/>
                      <a:pt x="1506" y="1"/>
                      <a:pt x="113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3" name="Google Shape;5313;p49">
                <a:extLst>
                  <a:ext uri="{FF2B5EF4-FFF2-40B4-BE49-F238E27FC236}">
                    <a16:creationId xmlns:a16="http://schemas.microsoft.com/office/drawing/2014/main" id="{5042D245-9A2E-7166-458C-A9278AC70A44}"/>
                  </a:ext>
                </a:extLst>
              </p:cNvPr>
              <p:cNvSpPr/>
              <p:nvPr/>
            </p:nvSpPr>
            <p:spPr>
              <a:xfrm>
                <a:off x="6142365" y="2364300"/>
                <a:ext cx="43955" cy="47362"/>
              </a:xfrm>
              <a:custGeom>
                <a:avLst/>
                <a:gdLst/>
                <a:ahLst/>
                <a:cxnLst/>
                <a:rect l="l" t="t" r="r" b="b"/>
                <a:pathLst>
                  <a:path w="2038" h="2196" extrusionOk="0">
                    <a:moveTo>
                      <a:pt x="1115" y="1"/>
                    </a:moveTo>
                    <a:cubicBezTo>
                      <a:pt x="911" y="1"/>
                      <a:pt x="703" y="58"/>
                      <a:pt x="516" y="178"/>
                    </a:cubicBezTo>
                    <a:cubicBezTo>
                      <a:pt x="0" y="507"/>
                      <a:pt x="247" y="960"/>
                      <a:pt x="598" y="1473"/>
                    </a:cubicBezTo>
                    <a:cubicBezTo>
                      <a:pt x="838" y="1873"/>
                      <a:pt x="1057" y="2195"/>
                      <a:pt x="1391" y="2195"/>
                    </a:cubicBezTo>
                    <a:cubicBezTo>
                      <a:pt x="1401" y="2195"/>
                      <a:pt x="1411" y="2195"/>
                      <a:pt x="1421" y="2194"/>
                    </a:cubicBezTo>
                    <a:cubicBezTo>
                      <a:pt x="700" y="1679"/>
                      <a:pt x="535" y="1371"/>
                      <a:pt x="2038" y="486"/>
                    </a:cubicBezTo>
                    <a:cubicBezTo>
                      <a:pt x="1816" y="173"/>
                      <a:pt x="1469" y="1"/>
                      <a:pt x="111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4" name="Google Shape;5314;p49">
                <a:extLst>
                  <a:ext uri="{FF2B5EF4-FFF2-40B4-BE49-F238E27FC236}">
                    <a16:creationId xmlns:a16="http://schemas.microsoft.com/office/drawing/2014/main" id="{539BE93E-8E2F-BAC0-F6F1-1CC42B099B7F}"/>
                  </a:ext>
                </a:extLst>
              </p:cNvPr>
              <p:cNvSpPr/>
              <p:nvPr/>
            </p:nvSpPr>
            <p:spPr>
              <a:xfrm>
                <a:off x="6015936" y="2433381"/>
                <a:ext cx="54566" cy="49735"/>
              </a:xfrm>
              <a:custGeom>
                <a:avLst/>
                <a:gdLst/>
                <a:ahLst/>
                <a:cxnLst/>
                <a:rect l="l" t="t" r="r" b="b"/>
                <a:pathLst>
                  <a:path w="2530" h="2306" extrusionOk="0">
                    <a:moveTo>
                      <a:pt x="1186" y="0"/>
                    </a:moveTo>
                    <a:cubicBezTo>
                      <a:pt x="971" y="0"/>
                      <a:pt x="753" y="60"/>
                      <a:pt x="555" y="184"/>
                    </a:cubicBezTo>
                    <a:cubicBezTo>
                      <a:pt x="0" y="533"/>
                      <a:pt x="267" y="986"/>
                      <a:pt x="617" y="1542"/>
                    </a:cubicBezTo>
                    <a:cubicBezTo>
                      <a:pt x="879" y="1958"/>
                      <a:pt x="1118" y="2305"/>
                      <a:pt x="1456" y="2305"/>
                    </a:cubicBezTo>
                    <a:cubicBezTo>
                      <a:pt x="1568" y="2305"/>
                      <a:pt x="1692" y="2267"/>
                      <a:pt x="1830" y="2179"/>
                    </a:cubicBezTo>
                    <a:cubicBezTo>
                      <a:pt x="2365" y="1830"/>
                      <a:pt x="2530" y="1109"/>
                      <a:pt x="2181" y="555"/>
                    </a:cubicBezTo>
                    <a:cubicBezTo>
                      <a:pt x="1955" y="196"/>
                      <a:pt x="1576" y="0"/>
                      <a:pt x="118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5" name="Google Shape;5315;p49">
                <a:extLst>
                  <a:ext uri="{FF2B5EF4-FFF2-40B4-BE49-F238E27FC236}">
                    <a16:creationId xmlns:a16="http://schemas.microsoft.com/office/drawing/2014/main" id="{CEE524A8-2955-C2A2-816D-9B654BC075EF}"/>
                  </a:ext>
                </a:extLst>
              </p:cNvPr>
              <p:cNvSpPr/>
              <p:nvPr/>
            </p:nvSpPr>
            <p:spPr>
              <a:xfrm>
                <a:off x="6013262" y="2430901"/>
                <a:ext cx="51913" cy="47535"/>
              </a:xfrm>
              <a:custGeom>
                <a:avLst/>
                <a:gdLst/>
                <a:ahLst/>
                <a:cxnLst/>
                <a:rect l="l" t="t" r="r" b="b"/>
                <a:pathLst>
                  <a:path w="2407" h="2204" extrusionOk="0">
                    <a:moveTo>
                      <a:pt x="1130" y="0"/>
                    </a:moveTo>
                    <a:cubicBezTo>
                      <a:pt x="920" y="0"/>
                      <a:pt x="707" y="58"/>
                      <a:pt x="514" y="176"/>
                    </a:cubicBezTo>
                    <a:cubicBezTo>
                      <a:pt x="1" y="505"/>
                      <a:pt x="248" y="936"/>
                      <a:pt x="577" y="1471"/>
                    </a:cubicBezTo>
                    <a:cubicBezTo>
                      <a:pt x="841" y="1861"/>
                      <a:pt x="1059" y="2203"/>
                      <a:pt x="1382" y="2203"/>
                    </a:cubicBezTo>
                    <a:cubicBezTo>
                      <a:pt x="1485" y="2203"/>
                      <a:pt x="1599" y="2168"/>
                      <a:pt x="1729" y="2088"/>
                    </a:cubicBezTo>
                    <a:cubicBezTo>
                      <a:pt x="2264" y="1739"/>
                      <a:pt x="2407" y="1040"/>
                      <a:pt x="2078" y="525"/>
                    </a:cubicBezTo>
                    <a:cubicBezTo>
                      <a:pt x="1867" y="182"/>
                      <a:pt x="1504" y="0"/>
                      <a:pt x="113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6" name="Google Shape;5316;p49">
                <a:extLst>
                  <a:ext uri="{FF2B5EF4-FFF2-40B4-BE49-F238E27FC236}">
                    <a16:creationId xmlns:a16="http://schemas.microsoft.com/office/drawing/2014/main" id="{E704E5D1-7A94-2470-855F-7C6BDF888FD0}"/>
                  </a:ext>
                </a:extLst>
              </p:cNvPr>
              <p:cNvSpPr/>
              <p:nvPr/>
            </p:nvSpPr>
            <p:spPr>
              <a:xfrm>
                <a:off x="6013262" y="2430857"/>
                <a:ext cx="43933" cy="47341"/>
              </a:xfrm>
              <a:custGeom>
                <a:avLst/>
                <a:gdLst/>
                <a:ahLst/>
                <a:cxnLst/>
                <a:rect l="l" t="t" r="r" b="b"/>
                <a:pathLst>
                  <a:path w="2037" h="2195" extrusionOk="0">
                    <a:moveTo>
                      <a:pt x="1115" y="0"/>
                    </a:moveTo>
                    <a:cubicBezTo>
                      <a:pt x="910" y="0"/>
                      <a:pt x="703" y="58"/>
                      <a:pt x="514" y="178"/>
                    </a:cubicBezTo>
                    <a:cubicBezTo>
                      <a:pt x="1" y="507"/>
                      <a:pt x="248" y="938"/>
                      <a:pt x="577" y="1473"/>
                    </a:cubicBezTo>
                    <a:cubicBezTo>
                      <a:pt x="836" y="1873"/>
                      <a:pt x="1058" y="2195"/>
                      <a:pt x="1372" y="2195"/>
                    </a:cubicBezTo>
                    <a:cubicBezTo>
                      <a:pt x="1381" y="2195"/>
                      <a:pt x="1390" y="2195"/>
                      <a:pt x="1400" y="2194"/>
                    </a:cubicBezTo>
                    <a:cubicBezTo>
                      <a:pt x="700" y="1659"/>
                      <a:pt x="536" y="1371"/>
                      <a:pt x="2037" y="486"/>
                    </a:cubicBezTo>
                    <a:cubicBezTo>
                      <a:pt x="1815" y="173"/>
                      <a:pt x="1469" y="0"/>
                      <a:pt x="111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7" name="Google Shape;5317;p49">
                <a:extLst>
                  <a:ext uri="{FF2B5EF4-FFF2-40B4-BE49-F238E27FC236}">
                    <a16:creationId xmlns:a16="http://schemas.microsoft.com/office/drawing/2014/main" id="{1D82FEDB-1335-BF0F-2433-DBCF14DDA43D}"/>
                  </a:ext>
                </a:extLst>
              </p:cNvPr>
              <p:cNvSpPr/>
              <p:nvPr/>
            </p:nvSpPr>
            <p:spPr>
              <a:xfrm>
                <a:off x="6367336" y="2257670"/>
                <a:ext cx="54566" cy="49692"/>
              </a:xfrm>
              <a:custGeom>
                <a:avLst/>
                <a:gdLst/>
                <a:ahLst/>
                <a:cxnLst/>
                <a:rect l="l" t="t" r="r" b="b"/>
                <a:pathLst>
                  <a:path w="2530" h="2304" extrusionOk="0">
                    <a:moveTo>
                      <a:pt x="1186" y="1"/>
                    </a:moveTo>
                    <a:cubicBezTo>
                      <a:pt x="971" y="1"/>
                      <a:pt x="753" y="60"/>
                      <a:pt x="555" y="185"/>
                    </a:cubicBezTo>
                    <a:cubicBezTo>
                      <a:pt x="0" y="534"/>
                      <a:pt x="267" y="986"/>
                      <a:pt x="618" y="1543"/>
                    </a:cubicBezTo>
                    <a:cubicBezTo>
                      <a:pt x="881" y="1946"/>
                      <a:pt x="1122" y="2303"/>
                      <a:pt x="1454" y="2303"/>
                    </a:cubicBezTo>
                    <a:cubicBezTo>
                      <a:pt x="1562" y="2303"/>
                      <a:pt x="1680" y="2265"/>
                      <a:pt x="1811" y="2180"/>
                    </a:cubicBezTo>
                    <a:cubicBezTo>
                      <a:pt x="2365" y="1831"/>
                      <a:pt x="2530" y="1090"/>
                      <a:pt x="2181" y="555"/>
                    </a:cubicBezTo>
                    <a:cubicBezTo>
                      <a:pt x="1955" y="197"/>
                      <a:pt x="1576" y="1"/>
                      <a:pt x="118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8" name="Google Shape;5318;p49">
                <a:extLst>
                  <a:ext uri="{FF2B5EF4-FFF2-40B4-BE49-F238E27FC236}">
                    <a16:creationId xmlns:a16="http://schemas.microsoft.com/office/drawing/2014/main" id="{018E2ED6-E5F9-DA75-C537-3CDCC3FA85D1}"/>
                  </a:ext>
                </a:extLst>
              </p:cNvPr>
              <p:cNvSpPr/>
              <p:nvPr/>
            </p:nvSpPr>
            <p:spPr>
              <a:xfrm>
                <a:off x="6364208" y="2254974"/>
                <a:ext cx="52387" cy="47578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2206" extrusionOk="0">
                    <a:moveTo>
                      <a:pt x="1140" y="0"/>
                    </a:moveTo>
                    <a:cubicBezTo>
                      <a:pt x="932" y="0"/>
                      <a:pt x="721" y="60"/>
                      <a:pt x="535" y="186"/>
                    </a:cubicBezTo>
                    <a:cubicBezTo>
                      <a:pt x="1" y="516"/>
                      <a:pt x="269" y="947"/>
                      <a:pt x="598" y="1482"/>
                    </a:cubicBezTo>
                    <a:cubicBezTo>
                      <a:pt x="844" y="1867"/>
                      <a:pt x="1067" y="2205"/>
                      <a:pt x="1388" y="2205"/>
                    </a:cubicBezTo>
                    <a:cubicBezTo>
                      <a:pt x="1496" y="2205"/>
                      <a:pt x="1615" y="2167"/>
                      <a:pt x="1750" y="2079"/>
                    </a:cubicBezTo>
                    <a:cubicBezTo>
                      <a:pt x="2264" y="1750"/>
                      <a:pt x="2428" y="1050"/>
                      <a:pt x="2099" y="516"/>
                    </a:cubicBezTo>
                    <a:cubicBezTo>
                      <a:pt x="1876" y="186"/>
                      <a:pt x="1510" y="0"/>
                      <a:pt x="114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9" name="Google Shape;5319;p49">
                <a:extLst>
                  <a:ext uri="{FF2B5EF4-FFF2-40B4-BE49-F238E27FC236}">
                    <a16:creationId xmlns:a16="http://schemas.microsoft.com/office/drawing/2014/main" id="{B8A85E23-B8B2-764B-7339-62D80B535BBA}"/>
                  </a:ext>
                </a:extLst>
              </p:cNvPr>
              <p:cNvSpPr/>
              <p:nvPr/>
            </p:nvSpPr>
            <p:spPr>
              <a:xfrm>
                <a:off x="6364208" y="2255147"/>
                <a:ext cx="44386" cy="47362"/>
              </a:xfrm>
              <a:custGeom>
                <a:avLst/>
                <a:gdLst/>
                <a:ahLst/>
                <a:cxnLst/>
                <a:rect l="l" t="t" r="r" b="b"/>
                <a:pathLst>
                  <a:path w="2058" h="2196" extrusionOk="0">
                    <a:moveTo>
                      <a:pt x="1136" y="1"/>
                    </a:moveTo>
                    <a:cubicBezTo>
                      <a:pt x="931" y="1"/>
                      <a:pt x="724" y="58"/>
                      <a:pt x="535" y="178"/>
                    </a:cubicBezTo>
                    <a:cubicBezTo>
                      <a:pt x="1" y="508"/>
                      <a:pt x="269" y="939"/>
                      <a:pt x="598" y="1474"/>
                    </a:cubicBezTo>
                    <a:cubicBezTo>
                      <a:pt x="857" y="1855"/>
                      <a:pt x="1079" y="2195"/>
                      <a:pt x="1394" y="2195"/>
                    </a:cubicBezTo>
                    <a:cubicBezTo>
                      <a:pt x="1403" y="2195"/>
                      <a:pt x="1412" y="2195"/>
                      <a:pt x="1421" y="2194"/>
                    </a:cubicBezTo>
                    <a:cubicBezTo>
                      <a:pt x="721" y="1660"/>
                      <a:pt x="557" y="1350"/>
                      <a:pt x="2058" y="486"/>
                    </a:cubicBezTo>
                    <a:cubicBezTo>
                      <a:pt x="1837" y="173"/>
                      <a:pt x="1491" y="1"/>
                      <a:pt x="113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0" name="Google Shape;5320;p49">
                <a:extLst>
                  <a:ext uri="{FF2B5EF4-FFF2-40B4-BE49-F238E27FC236}">
                    <a16:creationId xmlns:a16="http://schemas.microsoft.com/office/drawing/2014/main" id="{6F9ACFE4-9A90-03CC-B5BC-4DF18C4169D0}"/>
                  </a:ext>
                </a:extLst>
              </p:cNvPr>
              <p:cNvSpPr/>
              <p:nvPr/>
            </p:nvSpPr>
            <p:spPr>
              <a:xfrm>
                <a:off x="5772332" y="2563778"/>
                <a:ext cx="55040" cy="49605"/>
              </a:xfrm>
              <a:custGeom>
                <a:avLst/>
                <a:gdLst/>
                <a:ahLst/>
                <a:cxnLst/>
                <a:rect l="l" t="t" r="r" b="b"/>
                <a:pathLst>
                  <a:path w="2552" h="2300" extrusionOk="0">
                    <a:moveTo>
                      <a:pt x="1217" y="1"/>
                    </a:moveTo>
                    <a:cubicBezTo>
                      <a:pt x="989" y="1"/>
                      <a:pt x="758" y="67"/>
                      <a:pt x="557" y="206"/>
                    </a:cubicBezTo>
                    <a:cubicBezTo>
                      <a:pt x="0" y="557"/>
                      <a:pt x="288" y="1010"/>
                      <a:pt x="659" y="1544"/>
                    </a:cubicBezTo>
                    <a:cubicBezTo>
                      <a:pt x="918" y="1955"/>
                      <a:pt x="1155" y="2300"/>
                      <a:pt x="1486" y="2300"/>
                    </a:cubicBezTo>
                    <a:cubicBezTo>
                      <a:pt x="1602" y="2300"/>
                      <a:pt x="1729" y="2257"/>
                      <a:pt x="1873" y="2162"/>
                    </a:cubicBezTo>
                    <a:cubicBezTo>
                      <a:pt x="2408" y="1791"/>
                      <a:pt x="2551" y="1070"/>
                      <a:pt x="2181" y="516"/>
                    </a:cubicBezTo>
                    <a:cubicBezTo>
                      <a:pt x="1963" y="182"/>
                      <a:pt x="1594" y="1"/>
                      <a:pt x="121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1" name="Google Shape;5321;p49">
                <a:extLst>
                  <a:ext uri="{FF2B5EF4-FFF2-40B4-BE49-F238E27FC236}">
                    <a16:creationId xmlns:a16="http://schemas.microsoft.com/office/drawing/2014/main" id="{B6A4929D-D0C3-1950-47FA-63D3784A5BD0}"/>
                  </a:ext>
                </a:extLst>
              </p:cNvPr>
              <p:cNvSpPr/>
              <p:nvPr/>
            </p:nvSpPr>
            <p:spPr>
              <a:xfrm>
                <a:off x="5769247" y="2561427"/>
                <a:ext cx="52797" cy="47341"/>
              </a:xfrm>
              <a:custGeom>
                <a:avLst/>
                <a:gdLst/>
                <a:ahLst/>
                <a:cxnLst/>
                <a:rect l="l" t="t" r="r" b="b"/>
                <a:pathLst>
                  <a:path w="2448" h="2195" extrusionOk="0">
                    <a:moveTo>
                      <a:pt x="1157" y="1"/>
                    </a:moveTo>
                    <a:cubicBezTo>
                      <a:pt x="942" y="1"/>
                      <a:pt x="726" y="62"/>
                      <a:pt x="535" y="192"/>
                    </a:cubicBezTo>
                    <a:cubicBezTo>
                      <a:pt x="0" y="543"/>
                      <a:pt x="288" y="954"/>
                      <a:pt x="617" y="1489"/>
                    </a:cubicBezTo>
                    <a:cubicBezTo>
                      <a:pt x="876" y="1870"/>
                      <a:pt x="1113" y="2194"/>
                      <a:pt x="1428" y="2194"/>
                    </a:cubicBezTo>
                    <a:cubicBezTo>
                      <a:pt x="1537" y="2194"/>
                      <a:pt x="1656" y="2155"/>
                      <a:pt x="1789" y="2065"/>
                    </a:cubicBezTo>
                    <a:cubicBezTo>
                      <a:pt x="2304" y="1714"/>
                      <a:pt x="2447" y="1015"/>
                      <a:pt x="2098" y="501"/>
                    </a:cubicBezTo>
                    <a:cubicBezTo>
                      <a:pt x="1878" y="178"/>
                      <a:pt x="1520" y="1"/>
                      <a:pt x="115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2" name="Google Shape;5322;p49">
                <a:extLst>
                  <a:ext uri="{FF2B5EF4-FFF2-40B4-BE49-F238E27FC236}">
                    <a16:creationId xmlns:a16="http://schemas.microsoft.com/office/drawing/2014/main" id="{AC883003-0710-A015-9B38-6BE3A40CBA73}"/>
                  </a:ext>
                </a:extLst>
              </p:cNvPr>
              <p:cNvSpPr/>
              <p:nvPr/>
            </p:nvSpPr>
            <p:spPr>
              <a:xfrm>
                <a:off x="5769247" y="2561384"/>
                <a:ext cx="44386" cy="47276"/>
              </a:xfrm>
              <a:custGeom>
                <a:avLst/>
                <a:gdLst/>
                <a:ahLst/>
                <a:cxnLst/>
                <a:rect l="l" t="t" r="r" b="b"/>
                <a:pathLst>
                  <a:path w="2058" h="2192" extrusionOk="0">
                    <a:moveTo>
                      <a:pt x="1146" y="1"/>
                    </a:moveTo>
                    <a:cubicBezTo>
                      <a:pt x="934" y="1"/>
                      <a:pt x="722" y="62"/>
                      <a:pt x="535" y="194"/>
                    </a:cubicBezTo>
                    <a:cubicBezTo>
                      <a:pt x="0" y="545"/>
                      <a:pt x="288" y="956"/>
                      <a:pt x="617" y="1491"/>
                    </a:cubicBezTo>
                    <a:cubicBezTo>
                      <a:pt x="876" y="1870"/>
                      <a:pt x="1117" y="2191"/>
                      <a:pt x="1432" y="2191"/>
                    </a:cubicBezTo>
                    <a:cubicBezTo>
                      <a:pt x="1441" y="2191"/>
                      <a:pt x="1450" y="2191"/>
                      <a:pt x="1460" y="2190"/>
                    </a:cubicBezTo>
                    <a:cubicBezTo>
                      <a:pt x="741" y="1675"/>
                      <a:pt x="576" y="1367"/>
                      <a:pt x="2057" y="462"/>
                    </a:cubicBezTo>
                    <a:cubicBezTo>
                      <a:pt x="1839" y="167"/>
                      <a:pt x="1494" y="1"/>
                      <a:pt x="114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3" name="Google Shape;5323;p49">
                <a:extLst>
                  <a:ext uri="{FF2B5EF4-FFF2-40B4-BE49-F238E27FC236}">
                    <a16:creationId xmlns:a16="http://schemas.microsoft.com/office/drawing/2014/main" id="{20F6D7EA-3345-2E17-F351-1BC552E91DDF}"/>
                  </a:ext>
                </a:extLst>
              </p:cNvPr>
              <p:cNvSpPr/>
              <p:nvPr/>
            </p:nvSpPr>
            <p:spPr>
              <a:xfrm>
                <a:off x="5660979" y="2623132"/>
                <a:ext cx="54566" cy="49454"/>
              </a:xfrm>
              <a:custGeom>
                <a:avLst/>
                <a:gdLst/>
                <a:ahLst/>
                <a:cxnLst/>
                <a:rect l="l" t="t" r="r" b="b"/>
                <a:pathLst>
                  <a:path w="2530" h="2293" extrusionOk="0">
                    <a:moveTo>
                      <a:pt x="1180" y="0"/>
                    </a:moveTo>
                    <a:cubicBezTo>
                      <a:pt x="957" y="0"/>
                      <a:pt x="732" y="62"/>
                      <a:pt x="535" y="191"/>
                    </a:cubicBezTo>
                    <a:cubicBezTo>
                      <a:pt x="0" y="562"/>
                      <a:pt x="267" y="1014"/>
                      <a:pt x="637" y="1549"/>
                    </a:cubicBezTo>
                    <a:cubicBezTo>
                      <a:pt x="900" y="1950"/>
                      <a:pt x="1139" y="2292"/>
                      <a:pt x="1476" y="2292"/>
                    </a:cubicBezTo>
                    <a:cubicBezTo>
                      <a:pt x="1588" y="2292"/>
                      <a:pt x="1712" y="2254"/>
                      <a:pt x="1852" y="2166"/>
                    </a:cubicBezTo>
                    <a:cubicBezTo>
                      <a:pt x="2387" y="1796"/>
                      <a:pt x="2530" y="1055"/>
                      <a:pt x="2160" y="520"/>
                    </a:cubicBezTo>
                    <a:cubicBezTo>
                      <a:pt x="1939" y="183"/>
                      <a:pt x="1563" y="0"/>
                      <a:pt x="118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4" name="Google Shape;5324;p49">
                <a:extLst>
                  <a:ext uri="{FF2B5EF4-FFF2-40B4-BE49-F238E27FC236}">
                    <a16:creationId xmlns:a16="http://schemas.microsoft.com/office/drawing/2014/main" id="{7931BC6D-7215-A1DE-72D3-EBCDF91E8731}"/>
                  </a:ext>
                </a:extLst>
              </p:cNvPr>
              <p:cNvSpPr/>
              <p:nvPr/>
            </p:nvSpPr>
            <p:spPr>
              <a:xfrm>
                <a:off x="5657851" y="2620436"/>
                <a:ext cx="52387" cy="47535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2204" extrusionOk="0">
                    <a:moveTo>
                      <a:pt x="1138" y="1"/>
                    </a:moveTo>
                    <a:cubicBezTo>
                      <a:pt x="923" y="1"/>
                      <a:pt x="706" y="63"/>
                      <a:pt x="516" y="193"/>
                    </a:cubicBezTo>
                    <a:cubicBezTo>
                      <a:pt x="1" y="542"/>
                      <a:pt x="269" y="975"/>
                      <a:pt x="598" y="1488"/>
                    </a:cubicBezTo>
                    <a:cubicBezTo>
                      <a:pt x="860" y="1875"/>
                      <a:pt x="1100" y="2203"/>
                      <a:pt x="1421" y="2203"/>
                    </a:cubicBezTo>
                    <a:cubicBezTo>
                      <a:pt x="1527" y="2203"/>
                      <a:pt x="1642" y="2167"/>
                      <a:pt x="1770" y="2086"/>
                    </a:cubicBezTo>
                    <a:cubicBezTo>
                      <a:pt x="2285" y="1735"/>
                      <a:pt x="2428" y="1036"/>
                      <a:pt x="2079" y="501"/>
                    </a:cubicBezTo>
                    <a:cubicBezTo>
                      <a:pt x="1859" y="178"/>
                      <a:pt x="1501" y="1"/>
                      <a:pt x="113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5" name="Google Shape;5325;p49">
                <a:extLst>
                  <a:ext uri="{FF2B5EF4-FFF2-40B4-BE49-F238E27FC236}">
                    <a16:creationId xmlns:a16="http://schemas.microsoft.com/office/drawing/2014/main" id="{B17F83BA-D368-5189-026E-8456A1DA6AE9}"/>
                  </a:ext>
                </a:extLst>
              </p:cNvPr>
              <p:cNvSpPr/>
              <p:nvPr/>
            </p:nvSpPr>
            <p:spPr>
              <a:xfrm>
                <a:off x="5657851" y="2620608"/>
                <a:ext cx="43976" cy="47103"/>
              </a:xfrm>
              <a:custGeom>
                <a:avLst/>
                <a:gdLst/>
                <a:ahLst/>
                <a:cxnLst/>
                <a:rect l="l" t="t" r="r" b="b"/>
                <a:pathLst>
                  <a:path w="2039" h="2184" extrusionOk="0">
                    <a:moveTo>
                      <a:pt x="1131" y="0"/>
                    </a:moveTo>
                    <a:cubicBezTo>
                      <a:pt x="918" y="0"/>
                      <a:pt x="703" y="60"/>
                      <a:pt x="516" y="185"/>
                    </a:cubicBezTo>
                    <a:cubicBezTo>
                      <a:pt x="1" y="534"/>
                      <a:pt x="269" y="967"/>
                      <a:pt x="598" y="1480"/>
                    </a:cubicBezTo>
                    <a:cubicBezTo>
                      <a:pt x="870" y="1868"/>
                      <a:pt x="1086" y="2183"/>
                      <a:pt x="1386" y="2183"/>
                    </a:cubicBezTo>
                    <a:cubicBezTo>
                      <a:pt x="1404" y="2183"/>
                      <a:pt x="1422" y="2182"/>
                      <a:pt x="1441" y="2180"/>
                    </a:cubicBezTo>
                    <a:cubicBezTo>
                      <a:pt x="721" y="1686"/>
                      <a:pt x="557" y="1378"/>
                      <a:pt x="2038" y="452"/>
                    </a:cubicBezTo>
                    <a:cubicBezTo>
                      <a:pt x="1821" y="159"/>
                      <a:pt x="1478" y="0"/>
                      <a:pt x="11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6" name="Google Shape;5326;p49">
                <a:extLst>
                  <a:ext uri="{FF2B5EF4-FFF2-40B4-BE49-F238E27FC236}">
                    <a16:creationId xmlns:a16="http://schemas.microsoft.com/office/drawing/2014/main" id="{3A9D11E0-8FFF-825F-5C8B-8D03B39EC187}"/>
                  </a:ext>
                </a:extLst>
              </p:cNvPr>
              <p:cNvSpPr/>
              <p:nvPr/>
            </p:nvSpPr>
            <p:spPr>
              <a:xfrm>
                <a:off x="5533191" y="2692795"/>
                <a:ext cx="55040" cy="49433"/>
              </a:xfrm>
              <a:custGeom>
                <a:avLst/>
                <a:gdLst/>
                <a:ahLst/>
                <a:cxnLst/>
                <a:rect l="l" t="t" r="r" b="b"/>
                <a:pathLst>
                  <a:path w="2552" h="2292" extrusionOk="0">
                    <a:moveTo>
                      <a:pt x="1190" y="0"/>
                    </a:moveTo>
                    <a:cubicBezTo>
                      <a:pt x="967" y="0"/>
                      <a:pt x="740" y="62"/>
                      <a:pt x="536" y="190"/>
                    </a:cubicBezTo>
                    <a:cubicBezTo>
                      <a:pt x="1" y="561"/>
                      <a:pt x="289" y="1013"/>
                      <a:pt x="638" y="1548"/>
                    </a:cubicBezTo>
                    <a:cubicBezTo>
                      <a:pt x="915" y="1949"/>
                      <a:pt x="1158" y="2292"/>
                      <a:pt x="1487" y="2292"/>
                    </a:cubicBezTo>
                    <a:cubicBezTo>
                      <a:pt x="1598" y="2292"/>
                      <a:pt x="1718" y="2253"/>
                      <a:pt x="1852" y="2165"/>
                    </a:cubicBezTo>
                    <a:cubicBezTo>
                      <a:pt x="2407" y="1795"/>
                      <a:pt x="2552" y="1054"/>
                      <a:pt x="2181" y="520"/>
                    </a:cubicBezTo>
                    <a:cubicBezTo>
                      <a:pt x="1947" y="182"/>
                      <a:pt x="1574" y="0"/>
                      <a:pt x="119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7" name="Google Shape;5327;p49">
                <a:extLst>
                  <a:ext uri="{FF2B5EF4-FFF2-40B4-BE49-F238E27FC236}">
                    <a16:creationId xmlns:a16="http://schemas.microsoft.com/office/drawing/2014/main" id="{B4124FB2-34BC-032B-C647-2EE34F39188F}"/>
                  </a:ext>
                </a:extLst>
              </p:cNvPr>
              <p:cNvSpPr/>
              <p:nvPr/>
            </p:nvSpPr>
            <p:spPr>
              <a:xfrm>
                <a:off x="5530064" y="2690099"/>
                <a:ext cx="52387" cy="47341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2195" extrusionOk="0">
                    <a:moveTo>
                      <a:pt x="1154" y="1"/>
                    </a:moveTo>
                    <a:cubicBezTo>
                      <a:pt x="936" y="1"/>
                      <a:pt x="715" y="62"/>
                      <a:pt x="516" y="192"/>
                    </a:cubicBezTo>
                    <a:cubicBezTo>
                      <a:pt x="1" y="542"/>
                      <a:pt x="269" y="974"/>
                      <a:pt x="618" y="1489"/>
                    </a:cubicBezTo>
                    <a:cubicBezTo>
                      <a:pt x="878" y="1870"/>
                      <a:pt x="1104" y="2194"/>
                      <a:pt x="1412" y="2194"/>
                    </a:cubicBezTo>
                    <a:cubicBezTo>
                      <a:pt x="1520" y="2194"/>
                      <a:pt x="1637" y="2155"/>
                      <a:pt x="1770" y="2065"/>
                    </a:cubicBezTo>
                    <a:cubicBezTo>
                      <a:pt x="2305" y="1714"/>
                      <a:pt x="2428" y="1015"/>
                      <a:pt x="2099" y="501"/>
                    </a:cubicBezTo>
                    <a:cubicBezTo>
                      <a:pt x="1880" y="177"/>
                      <a:pt x="1522" y="1"/>
                      <a:pt x="11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8" name="Google Shape;5328;p49">
                <a:extLst>
                  <a:ext uri="{FF2B5EF4-FFF2-40B4-BE49-F238E27FC236}">
                    <a16:creationId xmlns:a16="http://schemas.microsoft.com/office/drawing/2014/main" id="{7DF9BEBF-B888-86F2-D39A-5DB4BC3836DD}"/>
                  </a:ext>
                </a:extLst>
              </p:cNvPr>
              <p:cNvSpPr/>
              <p:nvPr/>
            </p:nvSpPr>
            <p:spPr>
              <a:xfrm>
                <a:off x="5530064" y="2690250"/>
                <a:ext cx="44407" cy="47082"/>
              </a:xfrm>
              <a:custGeom>
                <a:avLst/>
                <a:gdLst/>
                <a:ahLst/>
                <a:cxnLst/>
                <a:rect l="l" t="t" r="r" b="b"/>
                <a:pathLst>
                  <a:path w="2059" h="2183" extrusionOk="0">
                    <a:moveTo>
                      <a:pt x="1140" y="0"/>
                    </a:moveTo>
                    <a:cubicBezTo>
                      <a:pt x="927" y="0"/>
                      <a:pt x="711" y="60"/>
                      <a:pt x="516" y="185"/>
                    </a:cubicBezTo>
                    <a:cubicBezTo>
                      <a:pt x="1" y="535"/>
                      <a:pt x="269" y="967"/>
                      <a:pt x="618" y="1482"/>
                    </a:cubicBezTo>
                    <a:cubicBezTo>
                      <a:pt x="878" y="1881"/>
                      <a:pt x="1118" y="2182"/>
                      <a:pt x="1432" y="2182"/>
                    </a:cubicBezTo>
                    <a:cubicBezTo>
                      <a:pt x="1442" y="2182"/>
                      <a:pt x="1452" y="2182"/>
                      <a:pt x="1462" y="2181"/>
                    </a:cubicBezTo>
                    <a:cubicBezTo>
                      <a:pt x="741" y="1666"/>
                      <a:pt x="577" y="1378"/>
                      <a:pt x="2058" y="453"/>
                    </a:cubicBezTo>
                    <a:cubicBezTo>
                      <a:pt x="1828" y="159"/>
                      <a:pt x="1488" y="0"/>
                      <a:pt x="114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9" name="Google Shape;5329;p49">
                <a:extLst>
                  <a:ext uri="{FF2B5EF4-FFF2-40B4-BE49-F238E27FC236}">
                    <a16:creationId xmlns:a16="http://schemas.microsoft.com/office/drawing/2014/main" id="{A315291D-5A3E-9A20-457C-0B25ADDAF40F}"/>
                  </a:ext>
                </a:extLst>
              </p:cNvPr>
              <p:cNvSpPr/>
              <p:nvPr/>
            </p:nvSpPr>
            <p:spPr>
              <a:xfrm>
                <a:off x="5880169" y="2508220"/>
                <a:ext cx="54566" cy="49433"/>
              </a:xfrm>
              <a:custGeom>
                <a:avLst/>
                <a:gdLst/>
                <a:ahLst/>
                <a:cxnLst/>
                <a:rect l="l" t="t" r="r" b="b"/>
                <a:pathLst>
                  <a:path w="2530" h="2292" extrusionOk="0">
                    <a:moveTo>
                      <a:pt x="1181" y="0"/>
                    </a:moveTo>
                    <a:cubicBezTo>
                      <a:pt x="957" y="0"/>
                      <a:pt x="732" y="62"/>
                      <a:pt x="535" y="190"/>
                    </a:cubicBezTo>
                    <a:cubicBezTo>
                      <a:pt x="0" y="561"/>
                      <a:pt x="267" y="1013"/>
                      <a:pt x="637" y="1548"/>
                    </a:cubicBezTo>
                    <a:cubicBezTo>
                      <a:pt x="914" y="1949"/>
                      <a:pt x="1157" y="2292"/>
                      <a:pt x="1487" y="2292"/>
                    </a:cubicBezTo>
                    <a:cubicBezTo>
                      <a:pt x="1597" y="2292"/>
                      <a:pt x="1717" y="2253"/>
                      <a:pt x="1852" y="2165"/>
                    </a:cubicBezTo>
                    <a:cubicBezTo>
                      <a:pt x="2387" y="1795"/>
                      <a:pt x="2530" y="1054"/>
                      <a:pt x="2181" y="519"/>
                    </a:cubicBezTo>
                    <a:cubicBezTo>
                      <a:pt x="1947" y="182"/>
                      <a:pt x="1565" y="0"/>
                      <a:pt x="118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0" name="Google Shape;5330;p49">
                <a:extLst>
                  <a:ext uri="{FF2B5EF4-FFF2-40B4-BE49-F238E27FC236}">
                    <a16:creationId xmlns:a16="http://schemas.microsoft.com/office/drawing/2014/main" id="{473F8313-7C5B-52C5-E831-BD8B6DFFBA5A}"/>
                  </a:ext>
                </a:extLst>
              </p:cNvPr>
              <p:cNvSpPr/>
              <p:nvPr/>
            </p:nvSpPr>
            <p:spPr>
              <a:xfrm>
                <a:off x="5877042" y="2505718"/>
                <a:ext cx="52366" cy="47319"/>
              </a:xfrm>
              <a:custGeom>
                <a:avLst/>
                <a:gdLst/>
                <a:ahLst/>
                <a:cxnLst/>
                <a:rect l="l" t="t" r="r" b="b"/>
                <a:pathLst>
                  <a:path w="2428" h="2194" extrusionOk="0">
                    <a:moveTo>
                      <a:pt x="1140" y="0"/>
                    </a:moveTo>
                    <a:cubicBezTo>
                      <a:pt x="924" y="0"/>
                      <a:pt x="707" y="60"/>
                      <a:pt x="515" y="183"/>
                    </a:cubicBezTo>
                    <a:cubicBezTo>
                      <a:pt x="0" y="533"/>
                      <a:pt x="269" y="965"/>
                      <a:pt x="617" y="1480"/>
                    </a:cubicBezTo>
                    <a:cubicBezTo>
                      <a:pt x="881" y="1865"/>
                      <a:pt x="1109" y="2193"/>
                      <a:pt x="1424" y="2193"/>
                    </a:cubicBezTo>
                    <a:cubicBezTo>
                      <a:pt x="1528" y="2193"/>
                      <a:pt x="1642" y="2157"/>
                      <a:pt x="1770" y="2076"/>
                    </a:cubicBezTo>
                    <a:cubicBezTo>
                      <a:pt x="2285" y="1727"/>
                      <a:pt x="2428" y="1027"/>
                      <a:pt x="2079" y="492"/>
                    </a:cubicBezTo>
                    <a:cubicBezTo>
                      <a:pt x="1859" y="169"/>
                      <a:pt x="1502" y="0"/>
                      <a:pt x="114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1" name="Google Shape;5331;p49">
                <a:extLst>
                  <a:ext uri="{FF2B5EF4-FFF2-40B4-BE49-F238E27FC236}">
                    <a16:creationId xmlns:a16="http://schemas.microsoft.com/office/drawing/2014/main" id="{C87D829A-51A7-4478-A3C5-9C667544B94D}"/>
                  </a:ext>
                </a:extLst>
              </p:cNvPr>
              <p:cNvSpPr/>
              <p:nvPr/>
            </p:nvSpPr>
            <p:spPr>
              <a:xfrm>
                <a:off x="5877042" y="2505697"/>
                <a:ext cx="43955" cy="47103"/>
              </a:xfrm>
              <a:custGeom>
                <a:avLst/>
                <a:gdLst/>
                <a:ahLst/>
                <a:cxnLst/>
                <a:rect l="l" t="t" r="r" b="b"/>
                <a:pathLst>
                  <a:path w="2038" h="2184" extrusionOk="0">
                    <a:moveTo>
                      <a:pt x="1124" y="0"/>
                    </a:moveTo>
                    <a:cubicBezTo>
                      <a:pt x="913" y="0"/>
                      <a:pt x="701" y="60"/>
                      <a:pt x="515" y="184"/>
                    </a:cubicBezTo>
                    <a:cubicBezTo>
                      <a:pt x="0" y="534"/>
                      <a:pt x="269" y="966"/>
                      <a:pt x="617" y="1481"/>
                    </a:cubicBezTo>
                    <a:cubicBezTo>
                      <a:pt x="870" y="1869"/>
                      <a:pt x="1085" y="2184"/>
                      <a:pt x="1403" y="2184"/>
                    </a:cubicBezTo>
                    <a:cubicBezTo>
                      <a:pt x="1422" y="2184"/>
                      <a:pt x="1442" y="2183"/>
                      <a:pt x="1462" y="2180"/>
                    </a:cubicBezTo>
                    <a:cubicBezTo>
                      <a:pt x="741" y="1686"/>
                      <a:pt x="557" y="1377"/>
                      <a:pt x="2038" y="472"/>
                    </a:cubicBezTo>
                    <a:cubicBezTo>
                      <a:pt x="1819" y="164"/>
                      <a:pt x="1473" y="0"/>
                      <a:pt x="112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2" name="Google Shape;5332;p49">
                <a:extLst>
                  <a:ext uri="{FF2B5EF4-FFF2-40B4-BE49-F238E27FC236}">
                    <a16:creationId xmlns:a16="http://schemas.microsoft.com/office/drawing/2014/main" id="{30A62F05-F6D1-2BB5-AFEF-D08246B1D147}"/>
                  </a:ext>
                </a:extLst>
              </p:cNvPr>
              <p:cNvSpPr/>
              <p:nvPr/>
            </p:nvSpPr>
            <p:spPr>
              <a:xfrm>
                <a:off x="7394035" y="1958486"/>
                <a:ext cx="52797" cy="50188"/>
              </a:xfrm>
              <a:custGeom>
                <a:avLst/>
                <a:gdLst/>
                <a:ahLst/>
                <a:cxnLst/>
                <a:rect l="l" t="t" r="r" b="b"/>
                <a:pathLst>
                  <a:path w="2448" h="2327" extrusionOk="0">
                    <a:moveTo>
                      <a:pt x="1100" y="1"/>
                    </a:moveTo>
                    <a:cubicBezTo>
                      <a:pt x="931" y="1"/>
                      <a:pt x="760" y="35"/>
                      <a:pt x="596" y="109"/>
                    </a:cubicBezTo>
                    <a:cubicBezTo>
                      <a:pt x="1" y="397"/>
                      <a:pt x="226" y="869"/>
                      <a:pt x="514" y="1467"/>
                    </a:cubicBezTo>
                    <a:cubicBezTo>
                      <a:pt x="728" y="1942"/>
                      <a:pt x="929" y="2327"/>
                      <a:pt x="1304" y="2327"/>
                    </a:cubicBezTo>
                    <a:cubicBezTo>
                      <a:pt x="1399" y="2327"/>
                      <a:pt x="1505" y="2302"/>
                      <a:pt x="1625" y="2248"/>
                    </a:cubicBezTo>
                    <a:cubicBezTo>
                      <a:pt x="2201" y="1960"/>
                      <a:pt x="2448" y="1261"/>
                      <a:pt x="2181" y="663"/>
                    </a:cubicBezTo>
                    <a:cubicBezTo>
                      <a:pt x="1972" y="245"/>
                      <a:pt x="1546" y="1"/>
                      <a:pt x="110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3" name="Google Shape;5333;p49">
                <a:extLst>
                  <a:ext uri="{FF2B5EF4-FFF2-40B4-BE49-F238E27FC236}">
                    <a16:creationId xmlns:a16="http://schemas.microsoft.com/office/drawing/2014/main" id="{20C44336-7905-1333-5359-076F96354387}"/>
                  </a:ext>
                </a:extLst>
              </p:cNvPr>
              <p:cNvSpPr/>
              <p:nvPr/>
            </p:nvSpPr>
            <p:spPr>
              <a:xfrm>
                <a:off x="7396235" y="1965064"/>
                <a:ext cx="50597" cy="48052"/>
              </a:xfrm>
              <a:custGeom>
                <a:avLst/>
                <a:gdLst/>
                <a:ahLst/>
                <a:cxnLst/>
                <a:rect l="l" t="t" r="r" b="b"/>
                <a:pathLst>
                  <a:path w="2346" h="2228" extrusionOk="0">
                    <a:moveTo>
                      <a:pt x="1054" y="0"/>
                    </a:moveTo>
                    <a:cubicBezTo>
                      <a:pt x="889" y="0"/>
                      <a:pt x="720" y="36"/>
                      <a:pt x="557" y="112"/>
                    </a:cubicBezTo>
                    <a:cubicBezTo>
                      <a:pt x="1" y="380"/>
                      <a:pt x="206" y="832"/>
                      <a:pt x="475" y="1408"/>
                    </a:cubicBezTo>
                    <a:cubicBezTo>
                      <a:pt x="687" y="1851"/>
                      <a:pt x="875" y="2228"/>
                      <a:pt x="1233" y="2228"/>
                    </a:cubicBezTo>
                    <a:cubicBezTo>
                      <a:pt x="1325" y="2228"/>
                      <a:pt x="1427" y="2203"/>
                      <a:pt x="1544" y="2149"/>
                    </a:cubicBezTo>
                    <a:cubicBezTo>
                      <a:pt x="2099" y="1881"/>
                      <a:pt x="2346" y="1203"/>
                      <a:pt x="2058" y="646"/>
                    </a:cubicBezTo>
                    <a:cubicBezTo>
                      <a:pt x="1867" y="233"/>
                      <a:pt x="1473" y="0"/>
                      <a:pt x="105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4" name="Google Shape;5334;p49">
                <a:extLst>
                  <a:ext uri="{FF2B5EF4-FFF2-40B4-BE49-F238E27FC236}">
                    <a16:creationId xmlns:a16="http://schemas.microsoft.com/office/drawing/2014/main" id="{3550235D-3440-4ED6-7A22-6F3257C9FBD8}"/>
                  </a:ext>
                </a:extLst>
              </p:cNvPr>
              <p:cNvSpPr/>
              <p:nvPr/>
            </p:nvSpPr>
            <p:spPr>
              <a:xfrm>
                <a:off x="7398478" y="1971901"/>
                <a:ext cx="47470" cy="41215"/>
              </a:xfrm>
              <a:custGeom>
                <a:avLst/>
                <a:gdLst/>
                <a:ahLst/>
                <a:cxnLst/>
                <a:rect l="l" t="t" r="r" b="b"/>
                <a:pathLst>
                  <a:path w="2201" h="1911" extrusionOk="0">
                    <a:moveTo>
                      <a:pt x="185" y="0"/>
                    </a:moveTo>
                    <a:lnTo>
                      <a:pt x="185" y="0"/>
                    </a:lnTo>
                    <a:cubicBezTo>
                      <a:pt x="0" y="269"/>
                      <a:pt x="165" y="659"/>
                      <a:pt x="371" y="1091"/>
                    </a:cubicBezTo>
                    <a:cubicBezTo>
                      <a:pt x="583" y="1534"/>
                      <a:pt x="771" y="1911"/>
                      <a:pt x="1129" y="1911"/>
                    </a:cubicBezTo>
                    <a:cubicBezTo>
                      <a:pt x="1221" y="1911"/>
                      <a:pt x="1323" y="1886"/>
                      <a:pt x="1440" y="1832"/>
                    </a:cubicBezTo>
                    <a:cubicBezTo>
                      <a:pt x="1975" y="1564"/>
                      <a:pt x="2201" y="927"/>
                      <a:pt x="1975" y="371"/>
                    </a:cubicBezTo>
                    <a:lnTo>
                      <a:pt x="1975" y="371"/>
                    </a:lnTo>
                    <a:cubicBezTo>
                      <a:pt x="1352" y="703"/>
                      <a:pt x="953" y="851"/>
                      <a:pt x="694" y="851"/>
                    </a:cubicBezTo>
                    <a:cubicBezTo>
                      <a:pt x="312" y="851"/>
                      <a:pt x="234" y="528"/>
                      <a:pt x="18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5" name="Google Shape;5335;p49">
                <a:extLst>
                  <a:ext uri="{FF2B5EF4-FFF2-40B4-BE49-F238E27FC236}">
                    <a16:creationId xmlns:a16="http://schemas.microsoft.com/office/drawing/2014/main" id="{D05FA052-D202-5BEE-3846-40DCD8ACE2E1}"/>
                  </a:ext>
                </a:extLst>
              </p:cNvPr>
              <p:cNvSpPr/>
              <p:nvPr/>
            </p:nvSpPr>
            <p:spPr>
              <a:xfrm>
                <a:off x="7286198" y="2024590"/>
                <a:ext cx="52840" cy="50188"/>
              </a:xfrm>
              <a:custGeom>
                <a:avLst/>
                <a:gdLst/>
                <a:ahLst/>
                <a:cxnLst/>
                <a:rect l="l" t="t" r="r" b="b"/>
                <a:pathLst>
                  <a:path w="2450" h="2327" extrusionOk="0">
                    <a:moveTo>
                      <a:pt x="1090" y="1"/>
                    </a:moveTo>
                    <a:cubicBezTo>
                      <a:pt x="923" y="1"/>
                      <a:pt x="755" y="36"/>
                      <a:pt x="598" y="108"/>
                    </a:cubicBezTo>
                    <a:cubicBezTo>
                      <a:pt x="1" y="396"/>
                      <a:pt x="228" y="870"/>
                      <a:pt x="494" y="1466"/>
                    </a:cubicBezTo>
                    <a:cubicBezTo>
                      <a:pt x="724" y="1943"/>
                      <a:pt x="928" y="2327"/>
                      <a:pt x="1293" y="2327"/>
                    </a:cubicBezTo>
                    <a:cubicBezTo>
                      <a:pt x="1386" y="2327"/>
                      <a:pt x="1489" y="2302"/>
                      <a:pt x="1605" y="2248"/>
                    </a:cubicBezTo>
                    <a:cubicBezTo>
                      <a:pt x="2203" y="1960"/>
                      <a:pt x="2450" y="1260"/>
                      <a:pt x="2162" y="665"/>
                    </a:cubicBezTo>
                    <a:cubicBezTo>
                      <a:pt x="1967" y="246"/>
                      <a:pt x="1533" y="1"/>
                      <a:pt x="109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6" name="Google Shape;5336;p49">
                <a:extLst>
                  <a:ext uri="{FF2B5EF4-FFF2-40B4-BE49-F238E27FC236}">
                    <a16:creationId xmlns:a16="http://schemas.microsoft.com/office/drawing/2014/main" id="{3B13BAC9-8921-34AF-0D5A-8AEC2D6E4E65}"/>
                  </a:ext>
                </a:extLst>
              </p:cNvPr>
              <p:cNvSpPr/>
              <p:nvPr/>
            </p:nvSpPr>
            <p:spPr>
              <a:xfrm>
                <a:off x="7288441" y="2031169"/>
                <a:ext cx="50144" cy="48052"/>
              </a:xfrm>
              <a:custGeom>
                <a:avLst/>
                <a:gdLst/>
                <a:ahLst/>
                <a:cxnLst/>
                <a:rect l="l" t="t" r="r" b="b"/>
                <a:pathLst>
                  <a:path w="2325" h="2228" extrusionOk="0">
                    <a:moveTo>
                      <a:pt x="1044" y="1"/>
                    </a:moveTo>
                    <a:cubicBezTo>
                      <a:pt x="879" y="1"/>
                      <a:pt x="712" y="37"/>
                      <a:pt x="555" y="113"/>
                    </a:cubicBezTo>
                    <a:cubicBezTo>
                      <a:pt x="0" y="379"/>
                      <a:pt x="206" y="832"/>
                      <a:pt x="473" y="1408"/>
                    </a:cubicBezTo>
                    <a:cubicBezTo>
                      <a:pt x="686" y="1851"/>
                      <a:pt x="873" y="2228"/>
                      <a:pt x="1231" y="2228"/>
                    </a:cubicBezTo>
                    <a:cubicBezTo>
                      <a:pt x="1322" y="2228"/>
                      <a:pt x="1425" y="2203"/>
                      <a:pt x="1543" y="2149"/>
                    </a:cubicBezTo>
                    <a:cubicBezTo>
                      <a:pt x="2099" y="1882"/>
                      <a:pt x="2324" y="1202"/>
                      <a:pt x="2058" y="648"/>
                    </a:cubicBezTo>
                    <a:cubicBezTo>
                      <a:pt x="1865" y="234"/>
                      <a:pt x="1462" y="1"/>
                      <a:pt x="104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7" name="Google Shape;5337;p49">
                <a:extLst>
                  <a:ext uri="{FF2B5EF4-FFF2-40B4-BE49-F238E27FC236}">
                    <a16:creationId xmlns:a16="http://schemas.microsoft.com/office/drawing/2014/main" id="{6047C09A-C106-10BF-4C64-0767D77BB9E7}"/>
                  </a:ext>
                </a:extLst>
              </p:cNvPr>
              <p:cNvSpPr/>
              <p:nvPr/>
            </p:nvSpPr>
            <p:spPr>
              <a:xfrm>
                <a:off x="7290640" y="2038027"/>
                <a:ext cx="47513" cy="41194"/>
              </a:xfrm>
              <a:custGeom>
                <a:avLst/>
                <a:gdLst/>
                <a:ahLst/>
                <a:cxnLst/>
                <a:rect l="l" t="t" r="r" b="b"/>
                <a:pathLst>
                  <a:path w="2203" h="1910" extrusionOk="0">
                    <a:moveTo>
                      <a:pt x="186" y="0"/>
                    </a:moveTo>
                    <a:cubicBezTo>
                      <a:pt x="0" y="267"/>
                      <a:pt x="165" y="659"/>
                      <a:pt x="371" y="1090"/>
                    </a:cubicBezTo>
                    <a:cubicBezTo>
                      <a:pt x="584" y="1533"/>
                      <a:pt x="771" y="1910"/>
                      <a:pt x="1129" y="1910"/>
                    </a:cubicBezTo>
                    <a:cubicBezTo>
                      <a:pt x="1220" y="1910"/>
                      <a:pt x="1323" y="1885"/>
                      <a:pt x="1441" y="1831"/>
                    </a:cubicBezTo>
                    <a:cubicBezTo>
                      <a:pt x="1975" y="1564"/>
                      <a:pt x="2203" y="925"/>
                      <a:pt x="1975" y="371"/>
                    </a:cubicBezTo>
                    <a:lnTo>
                      <a:pt x="1975" y="371"/>
                    </a:lnTo>
                    <a:cubicBezTo>
                      <a:pt x="1353" y="703"/>
                      <a:pt x="955" y="850"/>
                      <a:pt x="696" y="850"/>
                    </a:cubicBezTo>
                    <a:cubicBezTo>
                      <a:pt x="314" y="850"/>
                      <a:pt x="236" y="528"/>
                      <a:pt x="18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8" name="Google Shape;5338;p49">
                <a:extLst>
                  <a:ext uri="{FF2B5EF4-FFF2-40B4-BE49-F238E27FC236}">
                    <a16:creationId xmlns:a16="http://schemas.microsoft.com/office/drawing/2014/main" id="{EE439768-E537-D023-710E-71CE0CCE559B}"/>
                  </a:ext>
                </a:extLst>
              </p:cNvPr>
              <p:cNvSpPr/>
              <p:nvPr/>
            </p:nvSpPr>
            <p:spPr>
              <a:xfrm>
                <a:off x="7161537" y="2098869"/>
                <a:ext cx="52819" cy="50403"/>
              </a:xfrm>
              <a:custGeom>
                <a:avLst/>
                <a:gdLst/>
                <a:ahLst/>
                <a:cxnLst/>
                <a:rect l="l" t="t" r="r" b="b"/>
                <a:pathLst>
                  <a:path w="2449" h="2337" extrusionOk="0">
                    <a:moveTo>
                      <a:pt x="1107" y="0"/>
                    </a:moveTo>
                    <a:cubicBezTo>
                      <a:pt x="934" y="0"/>
                      <a:pt x="760" y="39"/>
                      <a:pt x="597" y="120"/>
                    </a:cubicBezTo>
                    <a:cubicBezTo>
                      <a:pt x="1" y="408"/>
                      <a:pt x="226" y="882"/>
                      <a:pt x="494" y="1478"/>
                    </a:cubicBezTo>
                    <a:cubicBezTo>
                      <a:pt x="726" y="1940"/>
                      <a:pt x="930" y="2337"/>
                      <a:pt x="1300" y="2337"/>
                    </a:cubicBezTo>
                    <a:cubicBezTo>
                      <a:pt x="1391" y="2337"/>
                      <a:pt x="1492" y="2313"/>
                      <a:pt x="1605" y="2260"/>
                    </a:cubicBezTo>
                    <a:cubicBezTo>
                      <a:pt x="2201" y="1972"/>
                      <a:pt x="2448" y="1272"/>
                      <a:pt x="2160" y="677"/>
                    </a:cubicBezTo>
                    <a:cubicBezTo>
                      <a:pt x="1969" y="248"/>
                      <a:pt x="1544" y="0"/>
                      <a:pt x="110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9" name="Google Shape;5339;p49">
                <a:extLst>
                  <a:ext uri="{FF2B5EF4-FFF2-40B4-BE49-F238E27FC236}">
                    <a16:creationId xmlns:a16="http://schemas.microsoft.com/office/drawing/2014/main" id="{16062188-7C7A-1DBD-A229-9A124D8E15BB}"/>
                  </a:ext>
                </a:extLst>
              </p:cNvPr>
              <p:cNvSpPr/>
              <p:nvPr/>
            </p:nvSpPr>
            <p:spPr>
              <a:xfrm>
                <a:off x="7163737" y="2105512"/>
                <a:ext cx="50188" cy="48246"/>
              </a:xfrm>
              <a:custGeom>
                <a:avLst/>
                <a:gdLst/>
                <a:ahLst/>
                <a:cxnLst/>
                <a:rect l="l" t="t" r="r" b="b"/>
                <a:pathLst>
                  <a:path w="2327" h="2237" extrusionOk="0">
                    <a:moveTo>
                      <a:pt x="1052" y="1"/>
                    </a:moveTo>
                    <a:cubicBezTo>
                      <a:pt x="885" y="1"/>
                      <a:pt x="716" y="39"/>
                      <a:pt x="557" y="122"/>
                    </a:cubicBezTo>
                    <a:cubicBezTo>
                      <a:pt x="1" y="388"/>
                      <a:pt x="207" y="841"/>
                      <a:pt x="475" y="1397"/>
                    </a:cubicBezTo>
                    <a:cubicBezTo>
                      <a:pt x="687" y="1856"/>
                      <a:pt x="875" y="2237"/>
                      <a:pt x="1223" y="2237"/>
                    </a:cubicBezTo>
                    <a:cubicBezTo>
                      <a:pt x="1311" y="2237"/>
                      <a:pt x="1410" y="2212"/>
                      <a:pt x="1523" y="2158"/>
                    </a:cubicBezTo>
                    <a:cubicBezTo>
                      <a:pt x="2099" y="1870"/>
                      <a:pt x="2326" y="1211"/>
                      <a:pt x="2058" y="635"/>
                    </a:cubicBezTo>
                    <a:cubicBezTo>
                      <a:pt x="1868" y="240"/>
                      <a:pt x="1467" y="1"/>
                      <a:pt x="105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0" name="Google Shape;5340;p49">
                <a:extLst>
                  <a:ext uri="{FF2B5EF4-FFF2-40B4-BE49-F238E27FC236}">
                    <a16:creationId xmlns:a16="http://schemas.microsoft.com/office/drawing/2014/main" id="{3336D471-C761-A263-561C-6B38E59C55D0}"/>
                  </a:ext>
                </a:extLst>
              </p:cNvPr>
              <p:cNvSpPr/>
              <p:nvPr/>
            </p:nvSpPr>
            <p:spPr>
              <a:xfrm>
                <a:off x="7165980" y="2112564"/>
                <a:ext cx="47470" cy="41194"/>
              </a:xfrm>
              <a:custGeom>
                <a:avLst/>
                <a:gdLst/>
                <a:ahLst/>
                <a:cxnLst/>
                <a:rect l="l" t="t" r="r" b="b"/>
                <a:pathLst>
                  <a:path w="2201" h="1910" extrusionOk="0">
                    <a:moveTo>
                      <a:pt x="185" y="1"/>
                    </a:moveTo>
                    <a:cubicBezTo>
                      <a:pt x="0" y="267"/>
                      <a:pt x="165" y="637"/>
                      <a:pt x="371" y="1070"/>
                    </a:cubicBezTo>
                    <a:cubicBezTo>
                      <a:pt x="583" y="1529"/>
                      <a:pt x="771" y="1910"/>
                      <a:pt x="1119" y="1910"/>
                    </a:cubicBezTo>
                    <a:cubicBezTo>
                      <a:pt x="1207" y="1910"/>
                      <a:pt x="1306" y="1885"/>
                      <a:pt x="1419" y="1831"/>
                    </a:cubicBezTo>
                    <a:cubicBezTo>
                      <a:pt x="1975" y="1564"/>
                      <a:pt x="2201" y="925"/>
                      <a:pt x="1975" y="371"/>
                    </a:cubicBezTo>
                    <a:lnTo>
                      <a:pt x="1975" y="371"/>
                    </a:lnTo>
                    <a:cubicBezTo>
                      <a:pt x="1350" y="695"/>
                      <a:pt x="951" y="841"/>
                      <a:pt x="692" y="841"/>
                    </a:cubicBezTo>
                    <a:cubicBezTo>
                      <a:pt x="312" y="841"/>
                      <a:pt x="234" y="526"/>
                      <a:pt x="18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1" name="Google Shape;5341;p49">
                <a:extLst>
                  <a:ext uri="{FF2B5EF4-FFF2-40B4-BE49-F238E27FC236}">
                    <a16:creationId xmlns:a16="http://schemas.microsoft.com/office/drawing/2014/main" id="{4967477B-6007-5DAC-4B5F-E0E7B61A3EDB}"/>
                  </a:ext>
                </a:extLst>
              </p:cNvPr>
              <p:cNvSpPr/>
              <p:nvPr/>
            </p:nvSpPr>
            <p:spPr>
              <a:xfrm>
                <a:off x="7496977" y="1894150"/>
                <a:ext cx="52366" cy="50188"/>
              </a:xfrm>
              <a:custGeom>
                <a:avLst/>
                <a:gdLst/>
                <a:ahLst/>
                <a:cxnLst/>
                <a:rect l="l" t="t" r="r" b="b"/>
                <a:pathLst>
                  <a:path w="2428" h="2327" extrusionOk="0">
                    <a:moveTo>
                      <a:pt x="1077" y="1"/>
                    </a:moveTo>
                    <a:cubicBezTo>
                      <a:pt x="909" y="1"/>
                      <a:pt x="739" y="35"/>
                      <a:pt x="576" y="108"/>
                    </a:cubicBezTo>
                    <a:cubicBezTo>
                      <a:pt x="0" y="396"/>
                      <a:pt x="206" y="870"/>
                      <a:pt x="494" y="1466"/>
                    </a:cubicBezTo>
                    <a:cubicBezTo>
                      <a:pt x="707" y="1942"/>
                      <a:pt x="907" y="2327"/>
                      <a:pt x="1282" y="2327"/>
                    </a:cubicBezTo>
                    <a:cubicBezTo>
                      <a:pt x="1377" y="2327"/>
                      <a:pt x="1484" y="2302"/>
                      <a:pt x="1605" y="2248"/>
                    </a:cubicBezTo>
                    <a:cubicBezTo>
                      <a:pt x="2181" y="1960"/>
                      <a:pt x="2428" y="1260"/>
                      <a:pt x="2160" y="664"/>
                    </a:cubicBezTo>
                    <a:cubicBezTo>
                      <a:pt x="1950" y="246"/>
                      <a:pt x="1523" y="1"/>
                      <a:pt x="10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2" name="Google Shape;5342;p49">
                <a:extLst>
                  <a:ext uri="{FF2B5EF4-FFF2-40B4-BE49-F238E27FC236}">
                    <a16:creationId xmlns:a16="http://schemas.microsoft.com/office/drawing/2014/main" id="{D25DB3E6-CD9F-7F01-9DF7-4346A3F95973}"/>
                  </a:ext>
                </a:extLst>
              </p:cNvPr>
              <p:cNvSpPr/>
              <p:nvPr/>
            </p:nvSpPr>
            <p:spPr>
              <a:xfrm>
                <a:off x="7498745" y="1900728"/>
                <a:ext cx="50597" cy="48052"/>
              </a:xfrm>
              <a:custGeom>
                <a:avLst/>
                <a:gdLst/>
                <a:ahLst/>
                <a:cxnLst/>
                <a:rect l="l" t="t" r="r" b="b"/>
                <a:pathLst>
                  <a:path w="2346" h="2228" extrusionOk="0">
                    <a:moveTo>
                      <a:pt x="1053" y="0"/>
                    </a:moveTo>
                    <a:cubicBezTo>
                      <a:pt x="887" y="0"/>
                      <a:pt x="718" y="37"/>
                      <a:pt x="555" y="112"/>
                    </a:cubicBezTo>
                    <a:cubicBezTo>
                      <a:pt x="1" y="379"/>
                      <a:pt x="206" y="832"/>
                      <a:pt x="473" y="1408"/>
                    </a:cubicBezTo>
                    <a:cubicBezTo>
                      <a:pt x="687" y="1851"/>
                      <a:pt x="873" y="2228"/>
                      <a:pt x="1231" y="2228"/>
                    </a:cubicBezTo>
                    <a:cubicBezTo>
                      <a:pt x="1322" y="2228"/>
                      <a:pt x="1425" y="2203"/>
                      <a:pt x="1543" y="2148"/>
                    </a:cubicBezTo>
                    <a:cubicBezTo>
                      <a:pt x="2099" y="1882"/>
                      <a:pt x="2346" y="1202"/>
                      <a:pt x="2078" y="647"/>
                    </a:cubicBezTo>
                    <a:cubicBezTo>
                      <a:pt x="1871" y="234"/>
                      <a:pt x="1474" y="0"/>
                      <a:pt x="105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3" name="Google Shape;5343;p49">
                <a:extLst>
                  <a:ext uri="{FF2B5EF4-FFF2-40B4-BE49-F238E27FC236}">
                    <a16:creationId xmlns:a16="http://schemas.microsoft.com/office/drawing/2014/main" id="{7EB8A31E-A4D7-6020-55BA-386F51C1C0F1}"/>
                  </a:ext>
                </a:extLst>
              </p:cNvPr>
              <p:cNvSpPr/>
              <p:nvPr/>
            </p:nvSpPr>
            <p:spPr>
              <a:xfrm>
                <a:off x="7500945" y="1907587"/>
                <a:ext cx="47513" cy="41194"/>
              </a:xfrm>
              <a:custGeom>
                <a:avLst/>
                <a:gdLst/>
                <a:ahLst/>
                <a:cxnLst/>
                <a:rect l="l" t="t" r="r" b="b"/>
                <a:pathLst>
                  <a:path w="2203" h="1910" extrusionOk="0">
                    <a:moveTo>
                      <a:pt x="206" y="0"/>
                    </a:moveTo>
                    <a:lnTo>
                      <a:pt x="206" y="0"/>
                    </a:lnTo>
                    <a:cubicBezTo>
                      <a:pt x="1" y="267"/>
                      <a:pt x="165" y="659"/>
                      <a:pt x="371" y="1090"/>
                    </a:cubicBezTo>
                    <a:cubicBezTo>
                      <a:pt x="585" y="1533"/>
                      <a:pt x="771" y="1910"/>
                      <a:pt x="1129" y="1910"/>
                    </a:cubicBezTo>
                    <a:cubicBezTo>
                      <a:pt x="1220" y="1910"/>
                      <a:pt x="1323" y="1885"/>
                      <a:pt x="1441" y="1830"/>
                    </a:cubicBezTo>
                    <a:cubicBezTo>
                      <a:pt x="1976" y="1564"/>
                      <a:pt x="2203" y="925"/>
                      <a:pt x="1976" y="370"/>
                    </a:cubicBezTo>
                    <a:lnTo>
                      <a:pt x="1976" y="370"/>
                    </a:lnTo>
                    <a:cubicBezTo>
                      <a:pt x="1353" y="703"/>
                      <a:pt x="955" y="850"/>
                      <a:pt x="698" y="850"/>
                    </a:cubicBezTo>
                    <a:cubicBezTo>
                      <a:pt x="317" y="850"/>
                      <a:pt x="244" y="527"/>
                      <a:pt x="2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4" name="Google Shape;5344;p49">
                <a:extLst>
                  <a:ext uri="{FF2B5EF4-FFF2-40B4-BE49-F238E27FC236}">
                    <a16:creationId xmlns:a16="http://schemas.microsoft.com/office/drawing/2014/main" id="{990FB320-10D4-8F00-FEBD-383C04DDC811}"/>
                  </a:ext>
                </a:extLst>
              </p:cNvPr>
              <p:cNvSpPr/>
              <p:nvPr/>
            </p:nvSpPr>
            <p:spPr>
              <a:xfrm>
                <a:off x="6922828" y="2236319"/>
                <a:ext cx="51935" cy="50058"/>
              </a:xfrm>
              <a:custGeom>
                <a:avLst/>
                <a:gdLst/>
                <a:ahLst/>
                <a:cxnLst/>
                <a:rect l="l" t="t" r="r" b="b"/>
                <a:pathLst>
                  <a:path w="2408" h="2321" extrusionOk="0">
                    <a:moveTo>
                      <a:pt x="1060" y="1"/>
                    </a:moveTo>
                    <a:cubicBezTo>
                      <a:pt x="898" y="1"/>
                      <a:pt x="734" y="34"/>
                      <a:pt x="577" y="105"/>
                    </a:cubicBezTo>
                    <a:cubicBezTo>
                      <a:pt x="1" y="372"/>
                      <a:pt x="185" y="865"/>
                      <a:pt x="453" y="1441"/>
                    </a:cubicBezTo>
                    <a:cubicBezTo>
                      <a:pt x="668" y="1922"/>
                      <a:pt x="869" y="2321"/>
                      <a:pt x="1239" y="2321"/>
                    </a:cubicBezTo>
                    <a:cubicBezTo>
                      <a:pt x="1329" y="2321"/>
                      <a:pt x="1430" y="2297"/>
                      <a:pt x="1543" y="2245"/>
                    </a:cubicBezTo>
                    <a:cubicBezTo>
                      <a:pt x="2140" y="1976"/>
                      <a:pt x="2407" y="1298"/>
                      <a:pt x="2140" y="701"/>
                    </a:cubicBezTo>
                    <a:cubicBezTo>
                      <a:pt x="1943" y="262"/>
                      <a:pt x="1511" y="1"/>
                      <a:pt x="106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5" name="Google Shape;5345;p49">
                <a:extLst>
                  <a:ext uri="{FF2B5EF4-FFF2-40B4-BE49-F238E27FC236}">
                    <a16:creationId xmlns:a16="http://schemas.microsoft.com/office/drawing/2014/main" id="{E6F664FE-D2DB-35B2-7235-FF1ED798C819}"/>
                  </a:ext>
                </a:extLst>
              </p:cNvPr>
              <p:cNvSpPr/>
              <p:nvPr/>
            </p:nvSpPr>
            <p:spPr>
              <a:xfrm>
                <a:off x="6924618" y="2242724"/>
                <a:ext cx="49713" cy="48354"/>
              </a:xfrm>
              <a:custGeom>
                <a:avLst/>
                <a:gdLst/>
                <a:ahLst/>
                <a:cxnLst/>
                <a:rect l="l" t="t" r="r" b="b"/>
                <a:pathLst>
                  <a:path w="2305" h="2242" extrusionOk="0">
                    <a:moveTo>
                      <a:pt x="1015" y="1"/>
                    </a:moveTo>
                    <a:cubicBezTo>
                      <a:pt x="862" y="1"/>
                      <a:pt x="705" y="32"/>
                      <a:pt x="555" y="96"/>
                    </a:cubicBezTo>
                    <a:cubicBezTo>
                      <a:pt x="0" y="363"/>
                      <a:pt x="185" y="837"/>
                      <a:pt x="431" y="1391"/>
                    </a:cubicBezTo>
                    <a:cubicBezTo>
                      <a:pt x="648" y="1857"/>
                      <a:pt x="837" y="2242"/>
                      <a:pt x="1195" y="2242"/>
                    </a:cubicBezTo>
                    <a:cubicBezTo>
                      <a:pt x="1280" y="2242"/>
                      <a:pt x="1375" y="2220"/>
                      <a:pt x="1481" y="2173"/>
                    </a:cubicBezTo>
                    <a:cubicBezTo>
                      <a:pt x="2057" y="1906"/>
                      <a:pt x="2304" y="1248"/>
                      <a:pt x="2057" y="672"/>
                    </a:cubicBezTo>
                    <a:cubicBezTo>
                      <a:pt x="1859" y="247"/>
                      <a:pt x="1448" y="1"/>
                      <a:pt x="10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6" name="Google Shape;5346;p49">
                <a:extLst>
                  <a:ext uri="{FF2B5EF4-FFF2-40B4-BE49-F238E27FC236}">
                    <a16:creationId xmlns:a16="http://schemas.microsoft.com/office/drawing/2014/main" id="{6E9E02E2-D3FF-CB5A-3884-FFA74DB9F232}"/>
                  </a:ext>
                </a:extLst>
              </p:cNvPr>
              <p:cNvSpPr/>
              <p:nvPr/>
            </p:nvSpPr>
            <p:spPr>
              <a:xfrm>
                <a:off x="6926818" y="2249216"/>
                <a:ext cx="47039" cy="41863"/>
              </a:xfrm>
              <a:custGeom>
                <a:avLst/>
                <a:gdLst/>
                <a:ahLst/>
                <a:cxnLst/>
                <a:rect l="l" t="t" r="r" b="b"/>
                <a:pathLst>
                  <a:path w="2181" h="1941" extrusionOk="0">
                    <a:moveTo>
                      <a:pt x="186" y="1"/>
                    </a:moveTo>
                    <a:cubicBezTo>
                      <a:pt x="0" y="267"/>
                      <a:pt x="145" y="659"/>
                      <a:pt x="329" y="1090"/>
                    </a:cubicBezTo>
                    <a:cubicBezTo>
                      <a:pt x="546" y="1556"/>
                      <a:pt x="735" y="1941"/>
                      <a:pt x="1093" y="1941"/>
                    </a:cubicBezTo>
                    <a:cubicBezTo>
                      <a:pt x="1178" y="1941"/>
                      <a:pt x="1273" y="1919"/>
                      <a:pt x="1379" y="1872"/>
                    </a:cubicBezTo>
                    <a:cubicBezTo>
                      <a:pt x="1934" y="1625"/>
                      <a:pt x="2181" y="988"/>
                      <a:pt x="1955" y="432"/>
                    </a:cubicBezTo>
                    <a:lnTo>
                      <a:pt x="1955" y="432"/>
                    </a:lnTo>
                    <a:cubicBezTo>
                      <a:pt x="1344" y="730"/>
                      <a:pt x="949" y="864"/>
                      <a:pt x="692" y="864"/>
                    </a:cubicBezTo>
                    <a:cubicBezTo>
                      <a:pt x="291" y="864"/>
                      <a:pt x="223" y="539"/>
                      <a:pt x="18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7" name="Google Shape;5347;p49">
                <a:extLst>
                  <a:ext uri="{FF2B5EF4-FFF2-40B4-BE49-F238E27FC236}">
                    <a16:creationId xmlns:a16="http://schemas.microsoft.com/office/drawing/2014/main" id="{4D79507D-AF4B-66CE-9493-CE28FDA49CAC}"/>
                  </a:ext>
                </a:extLst>
              </p:cNvPr>
              <p:cNvSpPr/>
              <p:nvPr/>
            </p:nvSpPr>
            <p:spPr>
              <a:xfrm>
                <a:off x="6813222" y="2299770"/>
                <a:ext cx="52387" cy="50058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2321" extrusionOk="0">
                    <a:moveTo>
                      <a:pt x="1080" y="1"/>
                    </a:moveTo>
                    <a:cubicBezTo>
                      <a:pt x="919" y="1"/>
                      <a:pt x="755" y="34"/>
                      <a:pt x="598" y="104"/>
                    </a:cubicBezTo>
                    <a:cubicBezTo>
                      <a:pt x="1" y="372"/>
                      <a:pt x="206" y="845"/>
                      <a:pt x="475" y="1442"/>
                    </a:cubicBezTo>
                    <a:cubicBezTo>
                      <a:pt x="689" y="1921"/>
                      <a:pt x="877" y="2320"/>
                      <a:pt x="1252" y="2320"/>
                    </a:cubicBezTo>
                    <a:cubicBezTo>
                      <a:pt x="1344" y="2320"/>
                      <a:pt x="1447" y="2296"/>
                      <a:pt x="1564" y="2244"/>
                    </a:cubicBezTo>
                    <a:cubicBezTo>
                      <a:pt x="2162" y="1977"/>
                      <a:pt x="2428" y="1278"/>
                      <a:pt x="2162" y="701"/>
                    </a:cubicBezTo>
                    <a:cubicBezTo>
                      <a:pt x="1964" y="261"/>
                      <a:pt x="1532" y="1"/>
                      <a:pt x="108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8" name="Google Shape;5348;p49">
                <a:extLst>
                  <a:ext uri="{FF2B5EF4-FFF2-40B4-BE49-F238E27FC236}">
                    <a16:creationId xmlns:a16="http://schemas.microsoft.com/office/drawing/2014/main" id="{14B5CB16-582C-8D21-FF3A-F08352170D50}"/>
                  </a:ext>
                </a:extLst>
              </p:cNvPr>
              <p:cNvSpPr/>
              <p:nvPr/>
            </p:nvSpPr>
            <p:spPr>
              <a:xfrm>
                <a:off x="6815012" y="2306154"/>
                <a:ext cx="50166" cy="48160"/>
              </a:xfrm>
              <a:custGeom>
                <a:avLst/>
                <a:gdLst/>
                <a:ahLst/>
                <a:cxnLst/>
                <a:rect l="l" t="t" r="r" b="b"/>
                <a:pathLst>
                  <a:path w="2326" h="2233" extrusionOk="0">
                    <a:moveTo>
                      <a:pt x="1027" y="1"/>
                    </a:moveTo>
                    <a:cubicBezTo>
                      <a:pt x="875" y="1"/>
                      <a:pt x="721" y="32"/>
                      <a:pt x="576" y="96"/>
                    </a:cubicBezTo>
                    <a:cubicBezTo>
                      <a:pt x="0" y="364"/>
                      <a:pt x="186" y="817"/>
                      <a:pt x="453" y="1393"/>
                    </a:cubicBezTo>
                    <a:cubicBezTo>
                      <a:pt x="649" y="1852"/>
                      <a:pt x="833" y="2233"/>
                      <a:pt x="1192" y="2233"/>
                    </a:cubicBezTo>
                    <a:cubicBezTo>
                      <a:pt x="1283" y="2233"/>
                      <a:pt x="1386" y="2208"/>
                      <a:pt x="1503" y="2153"/>
                    </a:cubicBezTo>
                    <a:cubicBezTo>
                      <a:pt x="2057" y="1906"/>
                      <a:pt x="2325" y="1248"/>
                      <a:pt x="2057" y="672"/>
                    </a:cubicBezTo>
                    <a:cubicBezTo>
                      <a:pt x="1875" y="247"/>
                      <a:pt x="1457" y="1"/>
                      <a:pt x="102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9" name="Google Shape;5349;p49">
                <a:extLst>
                  <a:ext uri="{FF2B5EF4-FFF2-40B4-BE49-F238E27FC236}">
                    <a16:creationId xmlns:a16="http://schemas.microsoft.com/office/drawing/2014/main" id="{3F17061C-84A3-09CA-E6DE-A63FFFA135E7}"/>
                  </a:ext>
                </a:extLst>
              </p:cNvPr>
              <p:cNvSpPr/>
              <p:nvPr/>
            </p:nvSpPr>
            <p:spPr>
              <a:xfrm>
                <a:off x="6817234" y="2312646"/>
                <a:ext cx="47060" cy="41668"/>
              </a:xfrm>
              <a:custGeom>
                <a:avLst/>
                <a:gdLst/>
                <a:ahLst/>
                <a:cxnLst/>
                <a:rect l="l" t="t" r="r" b="b"/>
                <a:pathLst>
                  <a:path w="2182" h="1932" extrusionOk="0">
                    <a:moveTo>
                      <a:pt x="206" y="1"/>
                    </a:moveTo>
                    <a:cubicBezTo>
                      <a:pt x="1" y="269"/>
                      <a:pt x="144" y="659"/>
                      <a:pt x="350" y="1092"/>
                    </a:cubicBezTo>
                    <a:cubicBezTo>
                      <a:pt x="546" y="1551"/>
                      <a:pt x="730" y="1932"/>
                      <a:pt x="1089" y="1932"/>
                    </a:cubicBezTo>
                    <a:cubicBezTo>
                      <a:pt x="1180" y="1932"/>
                      <a:pt x="1283" y="1907"/>
                      <a:pt x="1400" y="1852"/>
                    </a:cubicBezTo>
                    <a:cubicBezTo>
                      <a:pt x="1934" y="1605"/>
                      <a:pt x="2181" y="988"/>
                      <a:pt x="1976" y="434"/>
                    </a:cubicBezTo>
                    <a:lnTo>
                      <a:pt x="1976" y="434"/>
                    </a:lnTo>
                    <a:cubicBezTo>
                      <a:pt x="1364" y="731"/>
                      <a:pt x="967" y="865"/>
                      <a:pt x="707" y="865"/>
                    </a:cubicBezTo>
                    <a:cubicBezTo>
                      <a:pt x="302" y="865"/>
                      <a:pt x="231" y="540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0" name="Google Shape;5350;p49">
                <a:extLst>
                  <a:ext uri="{FF2B5EF4-FFF2-40B4-BE49-F238E27FC236}">
                    <a16:creationId xmlns:a16="http://schemas.microsoft.com/office/drawing/2014/main" id="{67B97255-961A-6A9C-DCBD-CBB39BA5B7D4}"/>
                  </a:ext>
                </a:extLst>
              </p:cNvPr>
              <p:cNvSpPr/>
              <p:nvPr/>
            </p:nvSpPr>
            <p:spPr>
              <a:xfrm>
                <a:off x="6686794" y="2370770"/>
                <a:ext cx="51913" cy="50490"/>
              </a:xfrm>
              <a:custGeom>
                <a:avLst/>
                <a:gdLst/>
                <a:ahLst/>
                <a:cxnLst/>
                <a:rect l="l" t="t" r="r" b="b"/>
                <a:pathLst>
                  <a:path w="2407" h="2341" extrusionOk="0">
                    <a:moveTo>
                      <a:pt x="1059" y="0"/>
                    </a:moveTo>
                    <a:cubicBezTo>
                      <a:pt x="897" y="0"/>
                      <a:pt x="733" y="33"/>
                      <a:pt x="576" y="104"/>
                    </a:cubicBezTo>
                    <a:cubicBezTo>
                      <a:pt x="0" y="372"/>
                      <a:pt x="185" y="866"/>
                      <a:pt x="453" y="1461"/>
                    </a:cubicBezTo>
                    <a:cubicBezTo>
                      <a:pt x="667" y="1941"/>
                      <a:pt x="869" y="2341"/>
                      <a:pt x="1239" y="2341"/>
                    </a:cubicBezTo>
                    <a:cubicBezTo>
                      <a:pt x="1329" y="2341"/>
                      <a:pt x="1429" y="2317"/>
                      <a:pt x="1543" y="2265"/>
                    </a:cubicBezTo>
                    <a:cubicBezTo>
                      <a:pt x="2140" y="1996"/>
                      <a:pt x="2407" y="1297"/>
                      <a:pt x="2140" y="701"/>
                    </a:cubicBezTo>
                    <a:cubicBezTo>
                      <a:pt x="1942" y="261"/>
                      <a:pt x="1511" y="0"/>
                      <a:pt x="105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1" name="Google Shape;5351;p49">
                <a:extLst>
                  <a:ext uri="{FF2B5EF4-FFF2-40B4-BE49-F238E27FC236}">
                    <a16:creationId xmlns:a16="http://schemas.microsoft.com/office/drawing/2014/main" id="{9D28F2B7-B532-F611-5CDF-476199136E2F}"/>
                  </a:ext>
                </a:extLst>
              </p:cNvPr>
              <p:cNvSpPr/>
              <p:nvPr/>
            </p:nvSpPr>
            <p:spPr>
              <a:xfrm>
                <a:off x="6688562" y="2377607"/>
                <a:ext cx="49713" cy="48139"/>
              </a:xfrm>
              <a:custGeom>
                <a:avLst/>
                <a:gdLst/>
                <a:ahLst/>
                <a:cxnLst/>
                <a:rect l="l" t="t" r="r" b="b"/>
                <a:pathLst>
                  <a:path w="2305" h="2232" extrusionOk="0">
                    <a:moveTo>
                      <a:pt x="1015" y="1"/>
                    </a:moveTo>
                    <a:cubicBezTo>
                      <a:pt x="862" y="1"/>
                      <a:pt x="706" y="32"/>
                      <a:pt x="555" y="96"/>
                    </a:cubicBezTo>
                    <a:cubicBezTo>
                      <a:pt x="1" y="343"/>
                      <a:pt x="185" y="815"/>
                      <a:pt x="432" y="1391"/>
                    </a:cubicBezTo>
                    <a:cubicBezTo>
                      <a:pt x="646" y="1851"/>
                      <a:pt x="833" y="2232"/>
                      <a:pt x="1182" y="2232"/>
                    </a:cubicBezTo>
                    <a:cubicBezTo>
                      <a:pt x="1270" y="2232"/>
                      <a:pt x="1369" y="2207"/>
                      <a:pt x="1482" y="2153"/>
                    </a:cubicBezTo>
                    <a:cubicBezTo>
                      <a:pt x="2058" y="1906"/>
                      <a:pt x="2305" y="1227"/>
                      <a:pt x="2058" y="672"/>
                    </a:cubicBezTo>
                    <a:cubicBezTo>
                      <a:pt x="1860" y="247"/>
                      <a:pt x="1449" y="1"/>
                      <a:pt x="10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2" name="Google Shape;5352;p49">
                <a:extLst>
                  <a:ext uri="{FF2B5EF4-FFF2-40B4-BE49-F238E27FC236}">
                    <a16:creationId xmlns:a16="http://schemas.microsoft.com/office/drawing/2014/main" id="{03C22032-655E-3C46-0D77-A26120531D17}"/>
                  </a:ext>
                </a:extLst>
              </p:cNvPr>
              <p:cNvSpPr/>
              <p:nvPr/>
            </p:nvSpPr>
            <p:spPr>
              <a:xfrm>
                <a:off x="6690762" y="2384099"/>
                <a:ext cx="47060" cy="41647"/>
              </a:xfrm>
              <a:custGeom>
                <a:avLst/>
                <a:gdLst/>
                <a:ahLst/>
                <a:cxnLst/>
                <a:rect l="l" t="t" r="r" b="b"/>
                <a:pathLst>
                  <a:path w="2182" h="1931" extrusionOk="0">
                    <a:moveTo>
                      <a:pt x="187" y="1"/>
                    </a:moveTo>
                    <a:cubicBezTo>
                      <a:pt x="1" y="267"/>
                      <a:pt x="146" y="638"/>
                      <a:pt x="330" y="1090"/>
                    </a:cubicBezTo>
                    <a:cubicBezTo>
                      <a:pt x="544" y="1550"/>
                      <a:pt x="731" y="1931"/>
                      <a:pt x="1080" y="1931"/>
                    </a:cubicBezTo>
                    <a:cubicBezTo>
                      <a:pt x="1168" y="1931"/>
                      <a:pt x="1267" y="1906"/>
                      <a:pt x="1380" y="1852"/>
                    </a:cubicBezTo>
                    <a:cubicBezTo>
                      <a:pt x="1935" y="1605"/>
                      <a:pt x="2181" y="967"/>
                      <a:pt x="1956" y="412"/>
                    </a:cubicBezTo>
                    <a:lnTo>
                      <a:pt x="1956" y="412"/>
                    </a:lnTo>
                    <a:cubicBezTo>
                      <a:pt x="1338" y="721"/>
                      <a:pt x="942" y="860"/>
                      <a:pt x="685" y="860"/>
                    </a:cubicBezTo>
                    <a:cubicBezTo>
                      <a:pt x="291" y="860"/>
                      <a:pt x="224" y="535"/>
                      <a:pt x="18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3" name="Google Shape;5353;p49">
                <a:extLst>
                  <a:ext uri="{FF2B5EF4-FFF2-40B4-BE49-F238E27FC236}">
                    <a16:creationId xmlns:a16="http://schemas.microsoft.com/office/drawing/2014/main" id="{A7D1EC1E-3693-D2DC-4B03-5C75B9CF181F}"/>
                  </a:ext>
                </a:extLst>
              </p:cNvPr>
              <p:cNvSpPr/>
              <p:nvPr/>
            </p:nvSpPr>
            <p:spPr>
              <a:xfrm>
                <a:off x="7026654" y="2174571"/>
                <a:ext cx="52387" cy="50144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2325" extrusionOk="0">
                    <a:moveTo>
                      <a:pt x="1095" y="1"/>
                    </a:moveTo>
                    <a:cubicBezTo>
                      <a:pt x="928" y="1"/>
                      <a:pt x="759" y="35"/>
                      <a:pt x="597" y="108"/>
                    </a:cubicBezTo>
                    <a:cubicBezTo>
                      <a:pt x="1" y="376"/>
                      <a:pt x="207" y="848"/>
                      <a:pt x="473" y="1446"/>
                    </a:cubicBezTo>
                    <a:cubicBezTo>
                      <a:pt x="689" y="1924"/>
                      <a:pt x="876" y="2324"/>
                      <a:pt x="1251" y="2324"/>
                    </a:cubicBezTo>
                    <a:cubicBezTo>
                      <a:pt x="1343" y="2324"/>
                      <a:pt x="1447" y="2300"/>
                      <a:pt x="1564" y="2247"/>
                    </a:cubicBezTo>
                    <a:cubicBezTo>
                      <a:pt x="2160" y="1981"/>
                      <a:pt x="2428" y="1281"/>
                      <a:pt x="2160" y="684"/>
                    </a:cubicBezTo>
                    <a:cubicBezTo>
                      <a:pt x="1966" y="250"/>
                      <a:pt x="1542" y="1"/>
                      <a:pt x="109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4" name="Google Shape;5354;p49">
                <a:extLst>
                  <a:ext uri="{FF2B5EF4-FFF2-40B4-BE49-F238E27FC236}">
                    <a16:creationId xmlns:a16="http://schemas.microsoft.com/office/drawing/2014/main" id="{588FC8BB-D4FA-BC11-41CB-C2A21E330F7B}"/>
                  </a:ext>
                </a:extLst>
              </p:cNvPr>
              <p:cNvSpPr/>
              <p:nvPr/>
            </p:nvSpPr>
            <p:spPr>
              <a:xfrm>
                <a:off x="7028444" y="2181041"/>
                <a:ext cx="50123" cy="48160"/>
              </a:xfrm>
              <a:custGeom>
                <a:avLst/>
                <a:gdLst/>
                <a:ahLst/>
                <a:cxnLst/>
                <a:rect l="l" t="t" r="r" b="b"/>
                <a:pathLst>
                  <a:path w="2324" h="2233" extrusionOk="0">
                    <a:moveTo>
                      <a:pt x="1036" y="0"/>
                    </a:moveTo>
                    <a:cubicBezTo>
                      <a:pt x="883" y="0"/>
                      <a:pt x="727" y="31"/>
                      <a:pt x="576" y="96"/>
                    </a:cubicBezTo>
                    <a:cubicBezTo>
                      <a:pt x="0" y="364"/>
                      <a:pt x="206" y="817"/>
                      <a:pt x="453" y="1393"/>
                    </a:cubicBezTo>
                    <a:cubicBezTo>
                      <a:pt x="665" y="1852"/>
                      <a:pt x="839" y="2232"/>
                      <a:pt x="1192" y="2232"/>
                    </a:cubicBezTo>
                    <a:cubicBezTo>
                      <a:pt x="1282" y="2232"/>
                      <a:pt x="1384" y="2207"/>
                      <a:pt x="1501" y="2153"/>
                    </a:cubicBezTo>
                    <a:cubicBezTo>
                      <a:pt x="2077" y="1906"/>
                      <a:pt x="2324" y="1228"/>
                      <a:pt x="2057" y="672"/>
                    </a:cubicBezTo>
                    <a:cubicBezTo>
                      <a:pt x="1875" y="246"/>
                      <a:pt x="1468" y="0"/>
                      <a:pt x="103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5" name="Google Shape;5355;p49">
                <a:extLst>
                  <a:ext uri="{FF2B5EF4-FFF2-40B4-BE49-F238E27FC236}">
                    <a16:creationId xmlns:a16="http://schemas.microsoft.com/office/drawing/2014/main" id="{73623441-4684-7B1B-BA47-4D28BA74647D}"/>
                  </a:ext>
                </a:extLst>
              </p:cNvPr>
              <p:cNvSpPr/>
              <p:nvPr/>
            </p:nvSpPr>
            <p:spPr>
              <a:xfrm>
                <a:off x="7030644" y="2187533"/>
                <a:ext cx="47513" cy="41668"/>
              </a:xfrm>
              <a:custGeom>
                <a:avLst/>
                <a:gdLst/>
                <a:ahLst/>
                <a:cxnLst/>
                <a:rect l="l" t="t" r="r" b="b"/>
                <a:pathLst>
                  <a:path w="2203" h="1932" extrusionOk="0">
                    <a:moveTo>
                      <a:pt x="206" y="0"/>
                    </a:moveTo>
                    <a:lnTo>
                      <a:pt x="206" y="0"/>
                    </a:lnTo>
                    <a:cubicBezTo>
                      <a:pt x="0" y="269"/>
                      <a:pt x="145" y="659"/>
                      <a:pt x="351" y="1092"/>
                    </a:cubicBezTo>
                    <a:cubicBezTo>
                      <a:pt x="563" y="1551"/>
                      <a:pt x="737" y="1931"/>
                      <a:pt x="1090" y="1931"/>
                    </a:cubicBezTo>
                    <a:cubicBezTo>
                      <a:pt x="1180" y="1931"/>
                      <a:pt x="1282" y="1906"/>
                      <a:pt x="1399" y="1852"/>
                    </a:cubicBezTo>
                    <a:cubicBezTo>
                      <a:pt x="1955" y="1605"/>
                      <a:pt x="2202" y="968"/>
                      <a:pt x="1975" y="412"/>
                    </a:cubicBezTo>
                    <a:lnTo>
                      <a:pt x="1975" y="412"/>
                    </a:lnTo>
                    <a:cubicBezTo>
                      <a:pt x="1357" y="721"/>
                      <a:pt x="957" y="860"/>
                      <a:pt x="698" y="860"/>
                    </a:cubicBezTo>
                    <a:cubicBezTo>
                      <a:pt x="301" y="860"/>
                      <a:pt x="231" y="536"/>
                      <a:pt x="2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6" name="Google Shape;5356;p49">
                <a:extLst>
                  <a:ext uri="{FF2B5EF4-FFF2-40B4-BE49-F238E27FC236}">
                    <a16:creationId xmlns:a16="http://schemas.microsoft.com/office/drawing/2014/main" id="{06C86DD9-7BE6-4C24-6399-D898C74A7F64}"/>
                  </a:ext>
                </a:extLst>
              </p:cNvPr>
              <p:cNvSpPr/>
              <p:nvPr/>
            </p:nvSpPr>
            <p:spPr>
              <a:xfrm>
                <a:off x="6411700" y="2510981"/>
                <a:ext cx="52387" cy="50295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2332" extrusionOk="0">
                    <a:moveTo>
                      <a:pt x="1088" y="0"/>
                    </a:moveTo>
                    <a:cubicBezTo>
                      <a:pt x="926" y="0"/>
                      <a:pt x="759" y="33"/>
                      <a:pt x="596" y="103"/>
                    </a:cubicBezTo>
                    <a:cubicBezTo>
                      <a:pt x="1" y="350"/>
                      <a:pt x="206" y="844"/>
                      <a:pt x="473" y="1441"/>
                    </a:cubicBezTo>
                    <a:cubicBezTo>
                      <a:pt x="691" y="1927"/>
                      <a:pt x="868" y="2331"/>
                      <a:pt x="1260" y="2331"/>
                    </a:cubicBezTo>
                    <a:cubicBezTo>
                      <a:pt x="1349" y="2331"/>
                      <a:pt x="1450" y="2310"/>
                      <a:pt x="1564" y="2264"/>
                    </a:cubicBezTo>
                    <a:cubicBezTo>
                      <a:pt x="2160" y="1996"/>
                      <a:pt x="2428" y="1297"/>
                      <a:pt x="2160" y="701"/>
                    </a:cubicBezTo>
                    <a:cubicBezTo>
                      <a:pt x="1963" y="261"/>
                      <a:pt x="1543" y="0"/>
                      <a:pt x="108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7" name="Google Shape;5357;p49">
                <a:extLst>
                  <a:ext uri="{FF2B5EF4-FFF2-40B4-BE49-F238E27FC236}">
                    <a16:creationId xmlns:a16="http://schemas.microsoft.com/office/drawing/2014/main" id="{6F489DBA-ABA5-3D0E-9DD0-EEBF7D52A798}"/>
                  </a:ext>
                </a:extLst>
              </p:cNvPr>
              <p:cNvSpPr/>
              <p:nvPr/>
            </p:nvSpPr>
            <p:spPr>
              <a:xfrm>
                <a:off x="6413469" y="2517429"/>
                <a:ext cx="50144" cy="48311"/>
              </a:xfrm>
              <a:custGeom>
                <a:avLst/>
                <a:gdLst/>
                <a:ahLst/>
                <a:cxnLst/>
                <a:rect l="l" t="t" r="r" b="b"/>
                <a:pathLst>
                  <a:path w="2325" h="2240" extrusionOk="0">
                    <a:moveTo>
                      <a:pt x="1024" y="0"/>
                    </a:moveTo>
                    <a:cubicBezTo>
                      <a:pt x="875" y="0"/>
                      <a:pt x="723" y="30"/>
                      <a:pt x="577" y="92"/>
                    </a:cubicBezTo>
                    <a:cubicBezTo>
                      <a:pt x="1" y="339"/>
                      <a:pt x="207" y="813"/>
                      <a:pt x="454" y="1389"/>
                    </a:cubicBezTo>
                    <a:cubicBezTo>
                      <a:pt x="653" y="1855"/>
                      <a:pt x="826" y="2240"/>
                      <a:pt x="1189" y="2240"/>
                    </a:cubicBezTo>
                    <a:cubicBezTo>
                      <a:pt x="1275" y="2240"/>
                      <a:pt x="1372" y="2218"/>
                      <a:pt x="1482" y="2171"/>
                    </a:cubicBezTo>
                    <a:cubicBezTo>
                      <a:pt x="2058" y="1924"/>
                      <a:pt x="2325" y="1245"/>
                      <a:pt x="2078" y="668"/>
                    </a:cubicBezTo>
                    <a:cubicBezTo>
                      <a:pt x="1879" y="255"/>
                      <a:pt x="1462" y="0"/>
                      <a:pt x="10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8" name="Google Shape;5358;p49">
                <a:extLst>
                  <a:ext uri="{FF2B5EF4-FFF2-40B4-BE49-F238E27FC236}">
                    <a16:creationId xmlns:a16="http://schemas.microsoft.com/office/drawing/2014/main" id="{DF8578DD-F7DC-DA9B-F050-BE2912A877A4}"/>
                  </a:ext>
                </a:extLst>
              </p:cNvPr>
              <p:cNvSpPr/>
              <p:nvPr/>
            </p:nvSpPr>
            <p:spPr>
              <a:xfrm>
                <a:off x="6415669" y="2523856"/>
                <a:ext cx="47060" cy="41884"/>
              </a:xfrm>
              <a:custGeom>
                <a:avLst/>
                <a:gdLst/>
                <a:ahLst/>
                <a:cxnLst/>
                <a:rect l="l" t="t" r="r" b="b"/>
                <a:pathLst>
                  <a:path w="2182" h="1942" extrusionOk="0">
                    <a:moveTo>
                      <a:pt x="207" y="0"/>
                    </a:moveTo>
                    <a:lnTo>
                      <a:pt x="207" y="0"/>
                    </a:lnTo>
                    <a:cubicBezTo>
                      <a:pt x="1" y="268"/>
                      <a:pt x="146" y="639"/>
                      <a:pt x="352" y="1091"/>
                    </a:cubicBezTo>
                    <a:cubicBezTo>
                      <a:pt x="551" y="1557"/>
                      <a:pt x="724" y="1942"/>
                      <a:pt x="1087" y="1942"/>
                    </a:cubicBezTo>
                    <a:cubicBezTo>
                      <a:pt x="1173" y="1942"/>
                      <a:pt x="1270" y="1920"/>
                      <a:pt x="1380" y="1873"/>
                    </a:cubicBezTo>
                    <a:cubicBezTo>
                      <a:pt x="1935" y="1626"/>
                      <a:pt x="2182" y="988"/>
                      <a:pt x="1976" y="433"/>
                    </a:cubicBezTo>
                    <a:lnTo>
                      <a:pt x="1976" y="433"/>
                    </a:lnTo>
                    <a:cubicBezTo>
                      <a:pt x="1365" y="730"/>
                      <a:pt x="967" y="864"/>
                      <a:pt x="707" y="864"/>
                    </a:cubicBezTo>
                    <a:cubicBezTo>
                      <a:pt x="303" y="864"/>
                      <a:pt x="232" y="539"/>
                      <a:pt x="20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9" name="Google Shape;5359;p49">
                <a:extLst>
                  <a:ext uri="{FF2B5EF4-FFF2-40B4-BE49-F238E27FC236}">
                    <a16:creationId xmlns:a16="http://schemas.microsoft.com/office/drawing/2014/main" id="{FD32D354-55F2-307F-DA9B-62E2BC4A75AD}"/>
                  </a:ext>
                </a:extLst>
              </p:cNvPr>
              <p:cNvSpPr/>
              <p:nvPr/>
            </p:nvSpPr>
            <p:spPr>
              <a:xfrm>
                <a:off x="6301663" y="2573160"/>
                <a:ext cx="52387" cy="50425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2338" extrusionOk="0">
                    <a:moveTo>
                      <a:pt x="1064" y="1"/>
                    </a:moveTo>
                    <a:cubicBezTo>
                      <a:pt x="908" y="1"/>
                      <a:pt x="749" y="33"/>
                      <a:pt x="597" y="101"/>
                    </a:cubicBezTo>
                    <a:cubicBezTo>
                      <a:pt x="1" y="369"/>
                      <a:pt x="206" y="863"/>
                      <a:pt x="473" y="1458"/>
                    </a:cubicBezTo>
                    <a:cubicBezTo>
                      <a:pt x="671" y="1938"/>
                      <a:pt x="857" y="2338"/>
                      <a:pt x="1231" y="2338"/>
                    </a:cubicBezTo>
                    <a:cubicBezTo>
                      <a:pt x="1323" y="2338"/>
                      <a:pt x="1426" y="2314"/>
                      <a:pt x="1543" y="2261"/>
                    </a:cubicBezTo>
                    <a:cubicBezTo>
                      <a:pt x="2140" y="2015"/>
                      <a:pt x="2428" y="1315"/>
                      <a:pt x="2160" y="718"/>
                    </a:cubicBezTo>
                    <a:cubicBezTo>
                      <a:pt x="1961" y="274"/>
                      <a:pt x="1522" y="1"/>
                      <a:pt x="106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0" name="Google Shape;5360;p49">
                <a:extLst>
                  <a:ext uri="{FF2B5EF4-FFF2-40B4-BE49-F238E27FC236}">
                    <a16:creationId xmlns:a16="http://schemas.microsoft.com/office/drawing/2014/main" id="{1F977DC8-7721-121C-01F2-6F738D0A31F6}"/>
                  </a:ext>
                </a:extLst>
              </p:cNvPr>
              <p:cNvSpPr/>
              <p:nvPr/>
            </p:nvSpPr>
            <p:spPr>
              <a:xfrm>
                <a:off x="6303453" y="2579932"/>
                <a:ext cx="50123" cy="47945"/>
              </a:xfrm>
              <a:custGeom>
                <a:avLst/>
                <a:gdLst/>
                <a:ahLst/>
                <a:cxnLst/>
                <a:rect l="l" t="t" r="r" b="b"/>
                <a:pathLst>
                  <a:path w="2324" h="2223" extrusionOk="0">
                    <a:moveTo>
                      <a:pt x="1036" y="1"/>
                    </a:moveTo>
                    <a:cubicBezTo>
                      <a:pt x="883" y="1"/>
                      <a:pt x="727" y="31"/>
                      <a:pt x="576" y="96"/>
                    </a:cubicBezTo>
                    <a:cubicBezTo>
                      <a:pt x="0" y="343"/>
                      <a:pt x="206" y="815"/>
                      <a:pt x="453" y="1371"/>
                    </a:cubicBezTo>
                    <a:cubicBezTo>
                      <a:pt x="652" y="1837"/>
                      <a:pt x="825" y="2222"/>
                      <a:pt x="1188" y="2222"/>
                    </a:cubicBezTo>
                    <a:cubicBezTo>
                      <a:pt x="1274" y="2222"/>
                      <a:pt x="1371" y="2200"/>
                      <a:pt x="1481" y="2153"/>
                    </a:cubicBezTo>
                    <a:cubicBezTo>
                      <a:pt x="2057" y="1906"/>
                      <a:pt x="2324" y="1248"/>
                      <a:pt x="2057" y="672"/>
                    </a:cubicBezTo>
                    <a:cubicBezTo>
                      <a:pt x="1875" y="247"/>
                      <a:pt x="1468" y="1"/>
                      <a:pt x="103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1" name="Google Shape;5361;p49">
                <a:extLst>
                  <a:ext uri="{FF2B5EF4-FFF2-40B4-BE49-F238E27FC236}">
                    <a16:creationId xmlns:a16="http://schemas.microsoft.com/office/drawing/2014/main" id="{98DC2A76-8116-FBFF-8454-69C3BFB3047A}"/>
                  </a:ext>
                </a:extLst>
              </p:cNvPr>
              <p:cNvSpPr/>
              <p:nvPr/>
            </p:nvSpPr>
            <p:spPr>
              <a:xfrm>
                <a:off x="6305653" y="2586424"/>
                <a:ext cx="47039" cy="41453"/>
              </a:xfrm>
              <a:custGeom>
                <a:avLst/>
                <a:gdLst/>
                <a:ahLst/>
                <a:cxnLst/>
                <a:rect l="l" t="t" r="r" b="b"/>
                <a:pathLst>
                  <a:path w="2181" h="1922" extrusionOk="0">
                    <a:moveTo>
                      <a:pt x="206" y="1"/>
                    </a:moveTo>
                    <a:cubicBezTo>
                      <a:pt x="0" y="267"/>
                      <a:pt x="145" y="638"/>
                      <a:pt x="351" y="1070"/>
                    </a:cubicBezTo>
                    <a:cubicBezTo>
                      <a:pt x="550" y="1536"/>
                      <a:pt x="723" y="1921"/>
                      <a:pt x="1086" y="1921"/>
                    </a:cubicBezTo>
                    <a:cubicBezTo>
                      <a:pt x="1172" y="1921"/>
                      <a:pt x="1269" y="1899"/>
                      <a:pt x="1379" y="1852"/>
                    </a:cubicBezTo>
                    <a:cubicBezTo>
                      <a:pt x="1934" y="1625"/>
                      <a:pt x="2181" y="988"/>
                      <a:pt x="1975" y="432"/>
                    </a:cubicBezTo>
                    <a:lnTo>
                      <a:pt x="1975" y="432"/>
                    </a:lnTo>
                    <a:cubicBezTo>
                      <a:pt x="1362" y="722"/>
                      <a:pt x="963" y="855"/>
                      <a:pt x="704" y="855"/>
                    </a:cubicBezTo>
                    <a:cubicBezTo>
                      <a:pt x="301" y="855"/>
                      <a:pt x="231" y="538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2" name="Google Shape;5362;p49">
                <a:extLst>
                  <a:ext uri="{FF2B5EF4-FFF2-40B4-BE49-F238E27FC236}">
                    <a16:creationId xmlns:a16="http://schemas.microsoft.com/office/drawing/2014/main" id="{3F643B69-2D48-315B-F328-EC91B705536A}"/>
                  </a:ext>
                </a:extLst>
              </p:cNvPr>
              <p:cNvSpPr/>
              <p:nvPr/>
            </p:nvSpPr>
            <p:spPr>
              <a:xfrm>
                <a:off x="6174781" y="2643276"/>
                <a:ext cx="51913" cy="50425"/>
              </a:xfrm>
              <a:custGeom>
                <a:avLst/>
                <a:gdLst/>
                <a:ahLst/>
                <a:cxnLst/>
                <a:rect l="l" t="t" r="r" b="b"/>
                <a:pathLst>
                  <a:path w="2407" h="2338" extrusionOk="0">
                    <a:moveTo>
                      <a:pt x="1060" y="0"/>
                    </a:moveTo>
                    <a:cubicBezTo>
                      <a:pt x="906" y="0"/>
                      <a:pt x="748" y="32"/>
                      <a:pt x="596" y="100"/>
                    </a:cubicBezTo>
                    <a:cubicBezTo>
                      <a:pt x="0" y="368"/>
                      <a:pt x="184" y="862"/>
                      <a:pt x="453" y="1458"/>
                    </a:cubicBezTo>
                    <a:cubicBezTo>
                      <a:pt x="667" y="1938"/>
                      <a:pt x="856" y="2337"/>
                      <a:pt x="1231" y="2337"/>
                    </a:cubicBezTo>
                    <a:cubicBezTo>
                      <a:pt x="1322" y="2337"/>
                      <a:pt x="1425" y="2313"/>
                      <a:pt x="1542" y="2261"/>
                    </a:cubicBezTo>
                    <a:cubicBezTo>
                      <a:pt x="2140" y="1993"/>
                      <a:pt x="2406" y="1315"/>
                      <a:pt x="2140" y="717"/>
                    </a:cubicBezTo>
                    <a:cubicBezTo>
                      <a:pt x="1940" y="273"/>
                      <a:pt x="1512" y="0"/>
                      <a:pt x="106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3" name="Google Shape;5363;p49">
                <a:extLst>
                  <a:ext uri="{FF2B5EF4-FFF2-40B4-BE49-F238E27FC236}">
                    <a16:creationId xmlns:a16="http://schemas.microsoft.com/office/drawing/2014/main" id="{28761880-25CE-BB27-8C67-F329E98C6DBA}"/>
                  </a:ext>
                </a:extLst>
              </p:cNvPr>
              <p:cNvSpPr/>
              <p:nvPr/>
            </p:nvSpPr>
            <p:spPr>
              <a:xfrm>
                <a:off x="6176550" y="2650048"/>
                <a:ext cx="49713" cy="47923"/>
              </a:xfrm>
              <a:custGeom>
                <a:avLst/>
                <a:gdLst/>
                <a:ahLst/>
                <a:cxnLst/>
                <a:rect l="l" t="t" r="r" b="b"/>
                <a:pathLst>
                  <a:path w="2305" h="2222" extrusionOk="0">
                    <a:moveTo>
                      <a:pt x="1015" y="0"/>
                    </a:moveTo>
                    <a:cubicBezTo>
                      <a:pt x="862" y="0"/>
                      <a:pt x="706" y="31"/>
                      <a:pt x="555" y="95"/>
                    </a:cubicBezTo>
                    <a:cubicBezTo>
                      <a:pt x="0" y="342"/>
                      <a:pt x="185" y="815"/>
                      <a:pt x="432" y="1371"/>
                    </a:cubicBezTo>
                    <a:cubicBezTo>
                      <a:pt x="631" y="1837"/>
                      <a:pt x="818" y="2222"/>
                      <a:pt x="1175" y="2222"/>
                    </a:cubicBezTo>
                    <a:cubicBezTo>
                      <a:pt x="1260" y="2222"/>
                      <a:pt x="1354" y="2200"/>
                      <a:pt x="1460" y="2153"/>
                    </a:cubicBezTo>
                    <a:cubicBezTo>
                      <a:pt x="2036" y="1906"/>
                      <a:pt x="2304" y="1247"/>
                      <a:pt x="2058" y="671"/>
                    </a:cubicBezTo>
                    <a:cubicBezTo>
                      <a:pt x="1859" y="246"/>
                      <a:pt x="1449" y="0"/>
                      <a:pt x="101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4" name="Google Shape;5364;p49">
                <a:extLst>
                  <a:ext uri="{FF2B5EF4-FFF2-40B4-BE49-F238E27FC236}">
                    <a16:creationId xmlns:a16="http://schemas.microsoft.com/office/drawing/2014/main" id="{5223C775-6C2E-FF1C-FFAF-35840A1CD2E5}"/>
                  </a:ext>
                </a:extLst>
              </p:cNvPr>
              <p:cNvSpPr/>
              <p:nvPr/>
            </p:nvSpPr>
            <p:spPr>
              <a:xfrm>
                <a:off x="6178318" y="2656540"/>
                <a:ext cx="47492" cy="41431"/>
              </a:xfrm>
              <a:custGeom>
                <a:avLst/>
                <a:gdLst/>
                <a:ahLst/>
                <a:cxnLst/>
                <a:rect l="l" t="t" r="r" b="b"/>
                <a:pathLst>
                  <a:path w="2202" h="1921" extrusionOk="0">
                    <a:moveTo>
                      <a:pt x="206" y="0"/>
                    </a:moveTo>
                    <a:lnTo>
                      <a:pt x="206" y="0"/>
                    </a:lnTo>
                    <a:cubicBezTo>
                      <a:pt x="1" y="267"/>
                      <a:pt x="165" y="637"/>
                      <a:pt x="350" y="1070"/>
                    </a:cubicBezTo>
                    <a:cubicBezTo>
                      <a:pt x="549" y="1536"/>
                      <a:pt x="736" y="1921"/>
                      <a:pt x="1093" y="1921"/>
                    </a:cubicBezTo>
                    <a:cubicBezTo>
                      <a:pt x="1178" y="1921"/>
                      <a:pt x="1272" y="1899"/>
                      <a:pt x="1378" y="1852"/>
                    </a:cubicBezTo>
                    <a:cubicBezTo>
                      <a:pt x="1934" y="1624"/>
                      <a:pt x="2201" y="988"/>
                      <a:pt x="1976" y="431"/>
                    </a:cubicBezTo>
                    <a:lnTo>
                      <a:pt x="1976" y="431"/>
                    </a:lnTo>
                    <a:cubicBezTo>
                      <a:pt x="1362" y="722"/>
                      <a:pt x="964" y="854"/>
                      <a:pt x="704" y="854"/>
                    </a:cubicBezTo>
                    <a:cubicBezTo>
                      <a:pt x="302" y="854"/>
                      <a:pt x="231" y="537"/>
                      <a:pt x="2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5" name="Google Shape;5365;p49">
                <a:extLst>
                  <a:ext uri="{FF2B5EF4-FFF2-40B4-BE49-F238E27FC236}">
                    <a16:creationId xmlns:a16="http://schemas.microsoft.com/office/drawing/2014/main" id="{4364F0F0-8F5F-558B-1EA8-12DBEBF8C37F}"/>
                  </a:ext>
                </a:extLst>
              </p:cNvPr>
              <p:cNvSpPr/>
              <p:nvPr/>
            </p:nvSpPr>
            <p:spPr>
              <a:xfrm>
                <a:off x="6516410" y="2450182"/>
                <a:ext cx="52387" cy="50295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2332" extrusionOk="0">
                    <a:moveTo>
                      <a:pt x="1080" y="1"/>
                    </a:moveTo>
                    <a:cubicBezTo>
                      <a:pt x="918" y="1"/>
                      <a:pt x="754" y="34"/>
                      <a:pt x="596" y="105"/>
                    </a:cubicBezTo>
                    <a:cubicBezTo>
                      <a:pt x="1" y="352"/>
                      <a:pt x="206" y="845"/>
                      <a:pt x="473" y="1441"/>
                    </a:cubicBezTo>
                    <a:cubicBezTo>
                      <a:pt x="674" y="1928"/>
                      <a:pt x="862" y="2331"/>
                      <a:pt x="1246" y="2331"/>
                    </a:cubicBezTo>
                    <a:cubicBezTo>
                      <a:pt x="1334" y="2331"/>
                      <a:pt x="1432" y="2310"/>
                      <a:pt x="1543" y="2264"/>
                    </a:cubicBezTo>
                    <a:cubicBezTo>
                      <a:pt x="2140" y="1998"/>
                      <a:pt x="2428" y="1298"/>
                      <a:pt x="2160" y="701"/>
                    </a:cubicBezTo>
                    <a:cubicBezTo>
                      <a:pt x="1964" y="262"/>
                      <a:pt x="1532" y="1"/>
                      <a:pt x="108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6" name="Google Shape;5366;p49">
                <a:extLst>
                  <a:ext uri="{FF2B5EF4-FFF2-40B4-BE49-F238E27FC236}">
                    <a16:creationId xmlns:a16="http://schemas.microsoft.com/office/drawing/2014/main" id="{69F73312-4C19-7B95-1CA9-D15FBCF27FD6}"/>
                  </a:ext>
                </a:extLst>
              </p:cNvPr>
              <p:cNvSpPr/>
              <p:nvPr/>
            </p:nvSpPr>
            <p:spPr>
              <a:xfrm>
                <a:off x="6518200" y="2456652"/>
                <a:ext cx="50123" cy="48290"/>
              </a:xfrm>
              <a:custGeom>
                <a:avLst/>
                <a:gdLst/>
                <a:ahLst/>
                <a:cxnLst/>
                <a:rect l="l" t="t" r="r" b="b"/>
                <a:pathLst>
                  <a:path w="2324" h="2239" extrusionOk="0">
                    <a:moveTo>
                      <a:pt x="1024" y="0"/>
                    </a:moveTo>
                    <a:cubicBezTo>
                      <a:pt x="875" y="0"/>
                      <a:pt x="723" y="30"/>
                      <a:pt x="576" y="93"/>
                    </a:cubicBezTo>
                    <a:cubicBezTo>
                      <a:pt x="0" y="340"/>
                      <a:pt x="206" y="812"/>
                      <a:pt x="453" y="1388"/>
                    </a:cubicBezTo>
                    <a:cubicBezTo>
                      <a:pt x="652" y="1854"/>
                      <a:pt x="825" y="2239"/>
                      <a:pt x="1188" y="2239"/>
                    </a:cubicBezTo>
                    <a:cubicBezTo>
                      <a:pt x="1274" y="2239"/>
                      <a:pt x="1371" y="2217"/>
                      <a:pt x="1481" y="2170"/>
                    </a:cubicBezTo>
                    <a:cubicBezTo>
                      <a:pt x="2057" y="1923"/>
                      <a:pt x="2324" y="1245"/>
                      <a:pt x="2057" y="669"/>
                    </a:cubicBezTo>
                    <a:cubicBezTo>
                      <a:pt x="1873" y="254"/>
                      <a:pt x="1460" y="0"/>
                      <a:pt x="10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7" name="Google Shape;5367;p49">
                <a:extLst>
                  <a:ext uri="{FF2B5EF4-FFF2-40B4-BE49-F238E27FC236}">
                    <a16:creationId xmlns:a16="http://schemas.microsoft.com/office/drawing/2014/main" id="{68DF40BE-ABF5-3224-2A43-F9C8383076E0}"/>
                  </a:ext>
                </a:extLst>
              </p:cNvPr>
              <p:cNvSpPr/>
              <p:nvPr/>
            </p:nvSpPr>
            <p:spPr>
              <a:xfrm>
                <a:off x="6520400" y="2463079"/>
                <a:ext cx="47039" cy="41863"/>
              </a:xfrm>
              <a:custGeom>
                <a:avLst/>
                <a:gdLst/>
                <a:ahLst/>
                <a:cxnLst/>
                <a:rect l="l" t="t" r="r" b="b"/>
                <a:pathLst>
                  <a:path w="2181" h="1941" extrusionOk="0">
                    <a:moveTo>
                      <a:pt x="206" y="1"/>
                    </a:moveTo>
                    <a:lnTo>
                      <a:pt x="206" y="1"/>
                    </a:lnTo>
                    <a:cubicBezTo>
                      <a:pt x="0" y="267"/>
                      <a:pt x="145" y="638"/>
                      <a:pt x="351" y="1090"/>
                    </a:cubicBezTo>
                    <a:cubicBezTo>
                      <a:pt x="550" y="1556"/>
                      <a:pt x="723" y="1941"/>
                      <a:pt x="1086" y="1941"/>
                    </a:cubicBezTo>
                    <a:cubicBezTo>
                      <a:pt x="1172" y="1941"/>
                      <a:pt x="1269" y="1919"/>
                      <a:pt x="1379" y="1872"/>
                    </a:cubicBezTo>
                    <a:cubicBezTo>
                      <a:pt x="1934" y="1625"/>
                      <a:pt x="2181" y="988"/>
                      <a:pt x="1975" y="432"/>
                    </a:cubicBezTo>
                    <a:lnTo>
                      <a:pt x="1975" y="432"/>
                    </a:lnTo>
                    <a:cubicBezTo>
                      <a:pt x="1364" y="730"/>
                      <a:pt x="966" y="864"/>
                      <a:pt x="706" y="864"/>
                    </a:cubicBezTo>
                    <a:cubicBezTo>
                      <a:pt x="302" y="864"/>
                      <a:pt x="231" y="539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8" name="Google Shape;5368;p49">
                <a:extLst>
                  <a:ext uri="{FF2B5EF4-FFF2-40B4-BE49-F238E27FC236}">
                    <a16:creationId xmlns:a16="http://schemas.microsoft.com/office/drawing/2014/main" id="{111FA9A8-E00D-2447-FC5B-26D993BB4281}"/>
                  </a:ext>
                </a:extLst>
              </p:cNvPr>
              <p:cNvSpPr/>
              <p:nvPr/>
            </p:nvSpPr>
            <p:spPr>
              <a:xfrm>
                <a:off x="5931176" y="2772185"/>
                <a:ext cx="51482" cy="50403"/>
              </a:xfrm>
              <a:custGeom>
                <a:avLst/>
                <a:gdLst/>
                <a:ahLst/>
                <a:cxnLst/>
                <a:rect l="l" t="t" r="r" b="b"/>
                <a:pathLst>
                  <a:path w="2387" h="2337" extrusionOk="0">
                    <a:moveTo>
                      <a:pt x="1040" y="1"/>
                    </a:moveTo>
                    <a:cubicBezTo>
                      <a:pt x="892" y="1"/>
                      <a:pt x="742" y="29"/>
                      <a:pt x="598" y="89"/>
                    </a:cubicBezTo>
                    <a:cubicBezTo>
                      <a:pt x="0" y="336"/>
                      <a:pt x="186" y="830"/>
                      <a:pt x="433" y="1447"/>
                    </a:cubicBezTo>
                    <a:cubicBezTo>
                      <a:pt x="634" y="1933"/>
                      <a:pt x="808" y="2336"/>
                      <a:pt x="1187" y="2336"/>
                    </a:cubicBezTo>
                    <a:cubicBezTo>
                      <a:pt x="1273" y="2336"/>
                      <a:pt x="1371" y="2315"/>
                      <a:pt x="1481" y="2270"/>
                    </a:cubicBezTo>
                    <a:cubicBezTo>
                      <a:pt x="2098" y="2023"/>
                      <a:pt x="2386" y="1345"/>
                      <a:pt x="2140" y="747"/>
                    </a:cubicBezTo>
                    <a:cubicBezTo>
                      <a:pt x="1953" y="279"/>
                      <a:pt x="1505" y="1"/>
                      <a:pt x="104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9" name="Google Shape;5369;p49">
                <a:extLst>
                  <a:ext uri="{FF2B5EF4-FFF2-40B4-BE49-F238E27FC236}">
                    <a16:creationId xmlns:a16="http://schemas.microsoft.com/office/drawing/2014/main" id="{A3FD56C7-6AD5-9409-2417-A3752C65E774}"/>
                  </a:ext>
                </a:extLst>
              </p:cNvPr>
              <p:cNvSpPr/>
              <p:nvPr/>
            </p:nvSpPr>
            <p:spPr>
              <a:xfrm>
                <a:off x="5932513" y="2778849"/>
                <a:ext cx="49260" cy="48182"/>
              </a:xfrm>
              <a:custGeom>
                <a:avLst/>
                <a:gdLst/>
                <a:ahLst/>
                <a:cxnLst/>
                <a:rect l="l" t="t" r="r" b="b"/>
                <a:pathLst>
                  <a:path w="2284" h="2234" extrusionOk="0">
                    <a:moveTo>
                      <a:pt x="1010" y="1"/>
                    </a:moveTo>
                    <a:cubicBezTo>
                      <a:pt x="865" y="1"/>
                      <a:pt x="718" y="29"/>
                      <a:pt x="577" y="89"/>
                    </a:cubicBezTo>
                    <a:cubicBezTo>
                      <a:pt x="1" y="315"/>
                      <a:pt x="185" y="789"/>
                      <a:pt x="412" y="1365"/>
                    </a:cubicBezTo>
                    <a:cubicBezTo>
                      <a:pt x="613" y="1833"/>
                      <a:pt x="787" y="2233"/>
                      <a:pt x="1154" y="2233"/>
                    </a:cubicBezTo>
                    <a:cubicBezTo>
                      <a:pt x="1239" y="2233"/>
                      <a:pt x="1333" y="2212"/>
                      <a:pt x="1441" y="2166"/>
                    </a:cubicBezTo>
                    <a:cubicBezTo>
                      <a:pt x="2017" y="1941"/>
                      <a:pt x="2283" y="1283"/>
                      <a:pt x="2058" y="706"/>
                    </a:cubicBezTo>
                    <a:cubicBezTo>
                      <a:pt x="1886" y="271"/>
                      <a:pt x="1457" y="1"/>
                      <a:pt x="101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0" name="Google Shape;5370;p49">
                <a:extLst>
                  <a:ext uri="{FF2B5EF4-FFF2-40B4-BE49-F238E27FC236}">
                    <a16:creationId xmlns:a16="http://schemas.microsoft.com/office/drawing/2014/main" id="{4EBA9A38-2677-3DEB-CE22-BF041F11AE2D}"/>
                  </a:ext>
                </a:extLst>
              </p:cNvPr>
              <p:cNvSpPr/>
              <p:nvPr/>
            </p:nvSpPr>
            <p:spPr>
              <a:xfrm>
                <a:off x="5934713" y="2784737"/>
                <a:ext cx="46629" cy="42294"/>
              </a:xfrm>
              <a:custGeom>
                <a:avLst/>
                <a:gdLst/>
                <a:ahLst/>
                <a:cxnLst/>
                <a:rect l="l" t="t" r="r" b="b"/>
                <a:pathLst>
                  <a:path w="2162" h="1961" extrusionOk="0">
                    <a:moveTo>
                      <a:pt x="206" y="1"/>
                    </a:moveTo>
                    <a:cubicBezTo>
                      <a:pt x="1" y="269"/>
                      <a:pt x="146" y="659"/>
                      <a:pt x="310" y="1092"/>
                    </a:cubicBezTo>
                    <a:cubicBezTo>
                      <a:pt x="511" y="1560"/>
                      <a:pt x="685" y="1960"/>
                      <a:pt x="1052" y="1960"/>
                    </a:cubicBezTo>
                    <a:cubicBezTo>
                      <a:pt x="1137" y="1960"/>
                      <a:pt x="1231" y="1939"/>
                      <a:pt x="1339" y="1893"/>
                    </a:cubicBezTo>
                    <a:cubicBezTo>
                      <a:pt x="1893" y="1668"/>
                      <a:pt x="2162" y="1051"/>
                      <a:pt x="1976" y="494"/>
                    </a:cubicBezTo>
                    <a:lnTo>
                      <a:pt x="1976" y="494"/>
                    </a:lnTo>
                    <a:cubicBezTo>
                      <a:pt x="1370" y="759"/>
                      <a:pt x="972" y="879"/>
                      <a:pt x="711" y="879"/>
                    </a:cubicBezTo>
                    <a:cubicBezTo>
                      <a:pt x="280" y="879"/>
                      <a:pt x="220" y="552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1" name="Google Shape;5371;p49">
                <a:extLst>
                  <a:ext uri="{FF2B5EF4-FFF2-40B4-BE49-F238E27FC236}">
                    <a16:creationId xmlns:a16="http://schemas.microsoft.com/office/drawing/2014/main" id="{9A900F26-2B40-4088-E318-0659AA4B6FDD}"/>
                  </a:ext>
                </a:extLst>
              </p:cNvPr>
              <p:cNvSpPr/>
              <p:nvPr/>
            </p:nvSpPr>
            <p:spPr>
              <a:xfrm>
                <a:off x="5819349" y="2832099"/>
                <a:ext cx="51503" cy="50360"/>
              </a:xfrm>
              <a:custGeom>
                <a:avLst/>
                <a:gdLst/>
                <a:ahLst/>
                <a:cxnLst/>
                <a:rect l="l" t="t" r="r" b="b"/>
                <a:pathLst>
                  <a:path w="2388" h="2335" extrusionOk="0">
                    <a:moveTo>
                      <a:pt x="1061" y="1"/>
                    </a:moveTo>
                    <a:cubicBezTo>
                      <a:pt x="914" y="1"/>
                      <a:pt x="763" y="29"/>
                      <a:pt x="618" y="89"/>
                    </a:cubicBezTo>
                    <a:cubicBezTo>
                      <a:pt x="1" y="336"/>
                      <a:pt x="187" y="830"/>
                      <a:pt x="434" y="1425"/>
                    </a:cubicBezTo>
                    <a:cubicBezTo>
                      <a:pt x="636" y="1915"/>
                      <a:pt x="824" y="2335"/>
                      <a:pt x="1214" y="2335"/>
                    </a:cubicBezTo>
                    <a:cubicBezTo>
                      <a:pt x="1300" y="2335"/>
                      <a:pt x="1396" y="2314"/>
                      <a:pt x="1504" y="2270"/>
                    </a:cubicBezTo>
                    <a:cubicBezTo>
                      <a:pt x="2099" y="2023"/>
                      <a:pt x="2387" y="1323"/>
                      <a:pt x="2140" y="726"/>
                    </a:cubicBezTo>
                    <a:cubicBezTo>
                      <a:pt x="1954" y="275"/>
                      <a:pt x="1520" y="1"/>
                      <a:pt x="106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2" name="Google Shape;5372;p49">
                <a:extLst>
                  <a:ext uri="{FF2B5EF4-FFF2-40B4-BE49-F238E27FC236}">
                    <a16:creationId xmlns:a16="http://schemas.microsoft.com/office/drawing/2014/main" id="{B900D070-2495-0DF6-5905-EEBB30A1571B}"/>
                  </a:ext>
                </a:extLst>
              </p:cNvPr>
              <p:cNvSpPr/>
              <p:nvPr/>
            </p:nvSpPr>
            <p:spPr>
              <a:xfrm>
                <a:off x="5821139" y="2838483"/>
                <a:ext cx="49282" cy="48290"/>
              </a:xfrm>
              <a:custGeom>
                <a:avLst/>
                <a:gdLst/>
                <a:ahLst/>
                <a:cxnLst/>
                <a:rect l="l" t="t" r="r" b="b"/>
                <a:pathLst>
                  <a:path w="2285" h="2239" extrusionOk="0">
                    <a:moveTo>
                      <a:pt x="998" y="0"/>
                    </a:moveTo>
                    <a:cubicBezTo>
                      <a:pt x="858" y="0"/>
                      <a:pt x="715" y="26"/>
                      <a:pt x="576" y="81"/>
                    </a:cubicBezTo>
                    <a:cubicBezTo>
                      <a:pt x="0" y="328"/>
                      <a:pt x="165" y="800"/>
                      <a:pt x="412" y="1376"/>
                    </a:cubicBezTo>
                    <a:cubicBezTo>
                      <a:pt x="598" y="1849"/>
                      <a:pt x="770" y="2238"/>
                      <a:pt x="1144" y="2238"/>
                    </a:cubicBezTo>
                    <a:cubicBezTo>
                      <a:pt x="1226" y="2238"/>
                      <a:pt x="1317" y="2220"/>
                      <a:pt x="1421" y="2179"/>
                    </a:cubicBezTo>
                    <a:cubicBezTo>
                      <a:pt x="1997" y="1932"/>
                      <a:pt x="2285" y="1274"/>
                      <a:pt x="2038" y="698"/>
                    </a:cubicBezTo>
                    <a:cubicBezTo>
                      <a:pt x="1865" y="260"/>
                      <a:pt x="1444" y="0"/>
                      <a:pt x="99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3" name="Google Shape;5373;p49">
                <a:extLst>
                  <a:ext uri="{FF2B5EF4-FFF2-40B4-BE49-F238E27FC236}">
                    <a16:creationId xmlns:a16="http://schemas.microsoft.com/office/drawing/2014/main" id="{F45D697E-0E4C-D5CC-A555-FFCED19B3EE2}"/>
                  </a:ext>
                </a:extLst>
              </p:cNvPr>
              <p:cNvSpPr/>
              <p:nvPr/>
            </p:nvSpPr>
            <p:spPr>
              <a:xfrm>
                <a:off x="5822907" y="2844651"/>
                <a:ext cx="47060" cy="42121"/>
              </a:xfrm>
              <a:custGeom>
                <a:avLst/>
                <a:gdLst/>
                <a:ahLst/>
                <a:cxnLst/>
                <a:rect l="l" t="t" r="r" b="b"/>
                <a:pathLst>
                  <a:path w="2182" h="1953" extrusionOk="0">
                    <a:moveTo>
                      <a:pt x="228" y="1"/>
                    </a:moveTo>
                    <a:lnTo>
                      <a:pt x="228" y="1"/>
                    </a:lnTo>
                    <a:cubicBezTo>
                      <a:pt x="0" y="267"/>
                      <a:pt x="145" y="638"/>
                      <a:pt x="330" y="1090"/>
                    </a:cubicBezTo>
                    <a:cubicBezTo>
                      <a:pt x="516" y="1563"/>
                      <a:pt x="688" y="1952"/>
                      <a:pt x="1062" y="1952"/>
                    </a:cubicBezTo>
                    <a:cubicBezTo>
                      <a:pt x="1144" y="1952"/>
                      <a:pt x="1235" y="1934"/>
                      <a:pt x="1339" y="1893"/>
                    </a:cubicBezTo>
                    <a:cubicBezTo>
                      <a:pt x="1915" y="1666"/>
                      <a:pt x="2181" y="1029"/>
                      <a:pt x="1975" y="473"/>
                    </a:cubicBezTo>
                    <a:lnTo>
                      <a:pt x="1975" y="473"/>
                    </a:lnTo>
                    <a:cubicBezTo>
                      <a:pt x="1370" y="749"/>
                      <a:pt x="973" y="874"/>
                      <a:pt x="712" y="874"/>
                    </a:cubicBezTo>
                    <a:cubicBezTo>
                      <a:pt x="290" y="874"/>
                      <a:pt x="228" y="547"/>
                      <a:pt x="22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4" name="Google Shape;5374;p49">
                <a:extLst>
                  <a:ext uri="{FF2B5EF4-FFF2-40B4-BE49-F238E27FC236}">
                    <a16:creationId xmlns:a16="http://schemas.microsoft.com/office/drawing/2014/main" id="{B1AA85F7-7BFF-31C1-1E1E-7F8DDF6ED5EF}"/>
                  </a:ext>
                </a:extLst>
              </p:cNvPr>
              <p:cNvSpPr/>
              <p:nvPr/>
            </p:nvSpPr>
            <p:spPr>
              <a:xfrm>
                <a:off x="5690677" y="2898657"/>
                <a:ext cx="51503" cy="50791"/>
              </a:xfrm>
              <a:custGeom>
                <a:avLst/>
                <a:gdLst/>
                <a:ahLst/>
                <a:cxnLst/>
                <a:rect l="l" t="t" r="r" b="b"/>
                <a:pathLst>
                  <a:path w="2388" h="2355" extrusionOk="0">
                    <a:moveTo>
                      <a:pt x="1041" y="1"/>
                    </a:moveTo>
                    <a:cubicBezTo>
                      <a:pt x="893" y="1"/>
                      <a:pt x="743" y="29"/>
                      <a:pt x="598" y="89"/>
                    </a:cubicBezTo>
                    <a:cubicBezTo>
                      <a:pt x="1" y="336"/>
                      <a:pt x="187" y="829"/>
                      <a:pt x="434" y="1447"/>
                    </a:cubicBezTo>
                    <a:cubicBezTo>
                      <a:pt x="636" y="1935"/>
                      <a:pt x="811" y="2354"/>
                      <a:pt x="1195" y="2354"/>
                    </a:cubicBezTo>
                    <a:cubicBezTo>
                      <a:pt x="1280" y="2354"/>
                      <a:pt x="1374" y="2334"/>
                      <a:pt x="1482" y="2289"/>
                    </a:cubicBezTo>
                    <a:cubicBezTo>
                      <a:pt x="2099" y="2042"/>
                      <a:pt x="2387" y="1343"/>
                      <a:pt x="2140" y="747"/>
                    </a:cubicBezTo>
                    <a:cubicBezTo>
                      <a:pt x="1953" y="279"/>
                      <a:pt x="1506" y="1"/>
                      <a:pt x="104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5" name="Google Shape;5375;p49">
                <a:extLst>
                  <a:ext uri="{FF2B5EF4-FFF2-40B4-BE49-F238E27FC236}">
                    <a16:creationId xmlns:a16="http://schemas.microsoft.com/office/drawing/2014/main" id="{38F07E01-C4F1-D85C-8457-887863FD4DE7}"/>
                  </a:ext>
                </a:extLst>
              </p:cNvPr>
              <p:cNvSpPr/>
              <p:nvPr/>
            </p:nvSpPr>
            <p:spPr>
              <a:xfrm>
                <a:off x="5692036" y="2905472"/>
                <a:ext cx="49260" cy="48290"/>
              </a:xfrm>
              <a:custGeom>
                <a:avLst/>
                <a:gdLst/>
                <a:ahLst/>
                <a:cxnLst/>
                <a:rect l="l" t="t" r="r" b="b"/>
                <a:pathLst>
                  <a:path w="2284" h="2239" extrusionOk="0">
                    <a:moveTo>
                      <a:pt x="998" y="1"/>
                    </a:moveTo>
                    <a:cubicBezTo>
                      <a:pt x="857" y="1"/>
                      <a:pt x="715" y="27"/>
                      <a:pt x="577" y="81"/>
                    </a:cubicBezTo>
                    <a:cubicBezTo>
                      <a:pt x="1" y="327"/>
                      <a:pt x="185" y="801"/>
                      <a:pt x="412" y="1377"/>
                    </a:cubicBezTo>
                    <a:cubicBezTo>
                      <a:pt x="614" y="1850"/>
                      <a:pt x="789" y="2239"/>
                      <a:pt x="1163" y="2239"/>
                    </a:cubicBezTo>
                    <a:cubicBezTo>
                      <a:pt x="1245" y="2239"/>
                      <a:pt x="1337" y="2220"/>
                      <a:pt x="1441" y="2179"/>
                    </a:cubicBezTo>
                    <a:cubicBezTo>
                      <a:pt x="2017" y="1932"/>
                      <a:pt x="2283" y="1274"/>
                      <a:pt x="2058" y="698"/>
                    </a:cubicBezTo>
                    <a:cubicBezTo>
                      <a:pt x="1870" y="260"/>
                      <a:pt x="1445" y="1"/>
                      <a:pt x="9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6" name="Google Shape;5376;p49">
                <a:extLst>
                  <a:ext uri="{FF2B5EF4-FFF2-40B4-BE49-F238E27FC236}">
                    <a16:creationId xmlns:a16="http://schemas.microsoft.com/office/drawing/2014/main" id="{FAE32F20-A11D-8A1C-B95D-416FF7932C7E}"/>
                  </a:ext>
                </a:extLst>
              </p:cNvPr>
              <p:cNvSpPr/>
              <p:nvPr/>
            </p:nvSpPr>
            <p:spPr>
              <a:xfrm>
                <a:off x="5694236" y="2911640"/>
                <a:ext cx="46629" cy="42121"/>
              </a:xfrm>
              <a:custGeom>
                <a:avLst/>
                <a:gdLst/>
                <a:ahLst/>
                <a:cxnLst/>
                <a:rect l="l" t="t" r="r" b="b"/>
                <a:pathLst>
                  <a:path w="2162" h="1953" extrusionOk="0">
                    <a:moveTo>
                      <a:pt x="206" y="0"/>
                    </a:moveTo>
                    <a:cubicBezTo>
                      <a:pt x="1" y="247"/>
                      <a:pt x="124" y="639"/>
                      <a:pt x="310" y="1091"/>
                    </a:cubicBezTo>
                    <a:cubicBezTo>
                      <a:pt x="512" y="1564"/>
                      <a:pt x="687" y="1953"/>
                      <a:pt x="1061" y="1953"/>
                    </a:cubicBezTo>
                    <a:cubicBezTo>
                      <a:pt x="1143" y="1953"/>
                      <a:pt x="1235" y="1934"/>
                      <a:pt x="1339" y="1893"/>
                    </a:cubicBezTo>
                    <a:cubicBezTo>
                      <a:pt x="1893" y="1667"/>
                      <a:pt x="2161" y="1029"/>
                      <a:pt x="1956" y="474"/>
                    </a:cubicBezTo>
                    <a:lnTo>
                      <a:pt x="1956" y="474"/>
                    </a:lnTo>
                    <a:cubicBezTo>
                      <a:pt x="1350" y="749"/>
                      <a:pt x="955" y="874"/>
                      <a:pt x="697" y="874"/>
                    </a:cubicBezTo>
                    <a:cubicBezTo>
                      <a:pt x="279" y="874"/>
                      <a:pt x="219" y="547"/>
                      <a:pt x="2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7" name="Google Shape;5377;p49">
                <a:extLst>
                  <a:ext uri="{FF2B5EF4-FFF2-40B4-BE49-F238E27FC236}">
                    <a16:creationId xmlns:a16="http://schemas.microsoft.com/office/drawing/2014/main" id="{0D20D506-1395-E3A9-4D77-4D012ADD4C7A}"/>
                  </a:ext>
                </a:extLst>
              </p:cNvPr>
              <p:cNvSpPr/>
              <p:nvPr/>
            </p:nvSpPr>
            <p:spPr>
              <a:xfrm>
                <a:off x="6037224" y="2714082"/>
                <a:ext cx="51503" cy="50403"/>
              </a:xfrm>
              <a:custGeom>
                <a:avLst/>
                <a:gdLst/>
                <a:ahLst/>
                <a:cxnLst/>
                <a:rect l="l" t="t" r="r" b="b"/>
                <a:pathLst>
                  <a:path w="2388" h="2337" extrusionOk="0">
                    <a:moveTo>
                      <a:pt x="1051" y="0"/>
                    </a:moveTo>
                    <a:cubicBezTo>
                      <a:pt x="901" y="0"/>
                      <a:pt x="747" y="29"/>
                      <a:pt x="596" y="89"/>
                    </a:cubicBezTo>
                    <a:cubicBezTo>
                      <a:pt x="1" y="336"/>
                      <a:pt x="185" y="829"/>
                      <a:pt x="432" y="1425"/>
                    </a:cubicBezTo>
                    <a:cubicBezTo>
                      <a:pt x="633" y="1928"/>
                      <a:pt x="807" y="2336"/>
                      <a:pt x="1199" y="2336"/>
                    </a:cubicBezTo>
                    <a:cubicBezTo>
                      <a:pt x="1287" y="2336"/>
                      <a:pt x="1388" y="2315"/>
                      <a:pt x="1502" y="2269"/>
                    </a:cubicBezTo>
                    <a:cubicBezTo>
                      <a:pt x="2099" y="2023"/>
                      <a:pt x="2387" y="1343"/>
                      <a:pt x="2140" y="726"/>
                    </a:cubicBezTo>
                    <a:cubicBezTo>
                      <a:pt x="1953" y="275"/>
                      <a:pt x="1519" y="0"/>
                      <a:pt x="105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8" name="Google Shape;5378;p49">
                <a:extLst>
                  <a:ext uri="{FF2B5EF4-FFF2-40B4-BE49-F238E27FC236}">
                    <a16:creationId xmlns:a16="http://schemas.microsoft.com/office/drawing/2014/main" id="{C9ABBB47-ED16-3E19-8B5A-9CAB230DB0EC}"/>
                  </a:ext>
                </a:extLst>
              </p:cNvPr>
              <p:cNvSpPr/>
              <p:nvPr/>
            </p:nvSpPr>
            <p:spPr>
              <a:xfrm>
                <a:off x="6038992" y="2720703"/>
                <a:ext cx="49260" cy="48225"/>
              </a:xfrm>
              <a:custGeom>
                <a:avLst/>
                <a:gdLst/>
                <a:ahLst/>
                <a:cxnLst/>
                <a:rect l="l" t="t" r="r" b="b"/>
                <a:pathLst>
                  <a:path w="2284" h="2236" extrusionOk="0">
                    <a:moveTo>
                      <a:pt x="1007" y="1"/>
                    </a:moveTo>
                    <a:cubicBezTo>
                      <a:pt x="864" y="1"/>
                      <a:pt x="718" y="29"/>
                      <a:pt x="577" y="90"/>
                    </a:cubicBezTo>
                    <a:cubicBezTo>
                      <a:pt x="1" y="317"/>
                      <a:pt x="166" y="789"/>
                      <a:pt x="412" y="1365"/>
                    </a:cubicBezTo>
                    <a:cubicBezTo>
                      <a:pt x="596" y="1834"/>
                      <a:pt x="766" y="2235"/>
                      <a:pt x="1134" y="2235"/>
                    </a:cubicBezTo>
                    <a:cubicBezTo>
                      <a:pt x="1218" y="2235"/>
                      <a:pt x="1312" y="2214"/>
                      <a:pt x="1420" y="2168"/>
                    </a:cubicBezTo>
                    <a:cubicBezTo>
                      <a:pt x="1996" y="1941"/>
                      <a:pt x="2284" y="1283"/>
                      <a:pt x="2037" y="707"/>
                    </a:cubicBezTo>
                    <a:cubicBezTo>
                      <a:pt x="1866" y="272"/>
                      <a:pt x="1449" y="1"/>
                      <a:pt x="100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9" name="Google Shape;5379;p49">
                <a:extLst>
                  <a:ext uri="{FF2B5EF4-FFF2-40B4-BE49-F238E27FC236}">
                    <a16:creationId xmlns:a16="http://schemas.microsoft.com/office/drawing/2014/main" id="{7065DAF0-BDF9-80F5-A24A-64852C7EC83C}"/>
                  </a:ext>
                </a:extLst>
              </p:cNvPr>
              <p:cNvSpPr/>
              <p:nvPr/>
            </p:nvSpPr>
            <p:spPr>
              <a:xfrm>
                <a:off x="6040782" y="2726634"/>
                <a:ext cx="46586" cy="42294"/>
              </a:xfrm>
              <a:custGeom>
                <a:avLst/>
                <a:gdLst/>
                <a:ahLst/>
                <a:cxnLst/>
                <a:rect l="l" t="t" r="r" b="b"/>
                <a:pathLst>
                  <a:path w="2160" h="1961" extrusionOk="0">
                    <a:moveTo>
                      <a:pt x="206" y="1"/>
                    </a:moveTo>
                    <a:lnTo>
                      <a:pt x="206" y="1"/>
                    </a:lnTo>
                    <a:cubicBezTo>
                      <a:pt x="0" y="267"/>
                      <a:pt x="143" y="659"/>
                      <a:pt x="329" y="1090"/>
                    </a:cubicBezTo>
                    <a:cubicBezTo>
                      <a:pt x="513" y="1559"/>
                      <a:pt x="683" y="1960"/>
                      <a:pt x="1051" y="1960"/>
                    </a:cubicBezTo>
                    <a:cubicBezTo>
                      <a:pt x="1135" y="1960"/>
                      <a:pt x="1229" y="1939"/>
                      <a:pt x="1337" y="1893"/>
                    </a:cubicBezTo>
                    <a:cubicBezTo>
                      <a:pt x="1893" y="1666"/>
                      <a:pt x="2160" y="1049"/>
                      <a:pt x="1975" y="473"/>
                    </a:cubicBezTo>
                    <a:lnTo>
                      <a:pt x="1975" y="473"/>
                    </a:lnTo>
                    <a:cubicBezTo>
                      <a:pt x="1362" y="748"/>
                      <a:pt x="962" y="873"/>
                      <a:pt x="701" y="873"/>
                    </a:cubicBezTo>
                    <a:cubicBezTo>
                      <a:pt x="278" y="873"/>
                      <a:pt x="218" y="547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380" name="Google Shape;5380;p49">
            <a:extLst>
              <a:ext uri="{FF2B5EF4-FFF2-40B4-BE49-F238E27FC236}">
                <a16:creationId xmlns:a16="http://schemas.microsoft.com/office/drawing/2014/main" id="{14565FC1-1D81-8E90-01BB-30011BA5F9B4}"/>
              </a:ext>
            </a:extLst>
          </p:cNvPr>
          <p:cNvSpPr/>
          <p:nvPr/>
        </p:nvSpPr>
        <p:spPr>
          <a:xfrm>
            <a:off x="2105025" y="286246"/>
            <a:ext cx="7105650" cy="1075750"/>
          </a:xfrm>
          <a:custGeom>
            <a:avLst/>
            <a:gdLst/>
            <a:ahLst/>
            <a:cxnLst/>
            <a:rect l="l" t="t" r="r" b="b"/>
            <a:pathLst>
              <a:path w="284226" h="43030" extrusionOk="0">
                <a:moveTo>
                  <a:pt x="0" y="38842"/>
                </a:moveTo>
                <a:cubicBezTo>
                  <a:pt x="14345" y="46015"/>
                  <a:pt x="37063" y="44054"/>
                  <a:pt x="47625" y="31984"/>
                </a:cubicBezTo>
                <a:cubicBezTo>
                  <a:pt x="53280" y="25521"/>
                  <a:pt x="59995" y="16694"/>
                  <a:pt x="57912" y="8362"/>
                </a:cubicBezTo>
                <a:cubicBezTo>
                  <a:pt x="56476" y="2619"/>
                  <a:pt x="45715" y="-2682"/>
                  <a:pt x="41529" y="1504"/>
                </a:cubicBezTo>
                <a:cubicBezTo>
                  <a:pt x="33579" y="9454"/>
                  <a:pt x="55585" y="25831"/>
                  <a:pt x="66675" y="23983"/>
                </a:cubicBezTo>
                <a:cubicBezTo>
                  <a:pt x="85298" y="20879"/>
                  <a:pt x="101161" y="3941"/>
                  <a:pt x="120015" y="4933"/>
                </a:cubicBezTo>
                <a:cubicBezTo>
                  <a:pt x="132496" y="5590"/>
                  <a:pt x="142952" y="14950"/>
                  <a:pt x="153924" y="20935"/>
                </a:cubicBezTo>
                <a:cubicBezTo>
                  <a:pt x="164006" y="26434"/>
                  <a:pt x="176572" y="29283"/>
                  <a:pt x="187833" y="27031"/>
                </a:cubicBezTo>
                <a:cubicBezTo>
                  <a:pt x="198313" y="24935"/>
                  <a:pt x="208812" y="21555"/>
                  <a:pt x="217932" y="15982"/>
                </a:cubicBezTo>
                <a:cubicBezTo>
                  <a:pt x="222531" y="13172"/>
                  <a:pt x="225964" y="7802"/>
                  <a:pt x="231267" y="6838"/>
                </a:cubicBezTo>
                <a:cubicBezTo>
                  <a:pt x="248936" y="3625"/>
                  <a:pt x="268163" y="8712"/>
                  <a:pt x="284226" y="16744"/>
                </a:cubicBezTo>
              </a:path>
            </a:pathLst>
          </a:custGeom>
          <a:noFill/>
          <a:ln w="19050" cap="flat" cmpd="sng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381" name="Google Shape;5381;p49">
            <a:extLst>
              <a:ext uri="{FF2B5EF4-FFF2-40B4-BE49-F238E27FC236}">
                <a16:creationId xmlns:a16="http://schemas.microsoft.com/office/drawing/2014/main" id="{2C8DF22E-4118-FE9C-7067-C58C56619ED2}"/>
              </a:ext>
            </a:extLst>
          </p:cNvPr>
          <p:cNvSpPr/>
          <p:nvPr/>
        </p:nvSpPr>
        <p:spPr>
          <a:xfrm>
            <a:off x="398739" y="2603198"/>
            <a:ext cx="1553875" cy="2911775"/>
          </a:xfrm>
          <a:custGeom>
            <a:avLst/>
            <a:gdLst/>
            <a:ahLst/>
            <a:cxnLst/>
            <a:rect l="l" t="t" r="r" b="b"/>
            <a:pathLst>
              <a:path w="62155" h="116471" extrusionOk="0">
                <a:moveTo>
                  <a:pt x="62155" y="37604"/>
                </a:moveTo>
                <a:cubicBezTo>
                  <a:pt x="46870" y="49068"/>
                  <a:pt x="17913" y="42066"/>
                  <a:pt x="5767" y="27317"/>
                </a:cubicBezTo>
                <a:cubicBezTo>
                  <a:pt x="34" y="20356"/>
                  <a:pt x="-3417" y="2222"/>
                  <a:pt x="5386" y="266"/>
                </a:cubicBezTo>
                <a:cubicBezTo>
                  <a:pt x="9306" y="-605"/>
                  <a:pt x="13976" y="1236"/>
                  <a:pt x="16816" y="4076"/>
                </a:cubicBezTo>
                <a:cubicBezTo>
                  <a:pt x="19321" y="6581"/>
                  <a:pt x="18931" y="10864"/>
                  <a:pt x="19483" y="14363"/>
                </a:cubicBezTo>
                <a:cubicBezTo>
                  <a:pt x="21028" y="24149"/>
                  <a:pt x="20196" y="34235"/>
                  <a:pt x="19102" y="44081"/>
                </a:cubicBezTo>
                <a:cubicBezTo>
                  <a:pt x="17579" y="57784"/>
                  <a:pt x="12761" y="71611"/>
                  <a:pt x="14911" y="85229"/>
                </a:cubicBezTo>
                <a:cubicBezTo>
                  <a:pt x="16647" y="96226"/>
                  <a:pt x="23201" y="105909"/>
                  <a:pt x="26722" y="116471"/>
                </a:cubicBezTo>
              </a:path>
            </a:pathLst>
          </a:custGeom>
          <a:noFill/>
          <a:ln w="19050" cap="flat" cmpd="sng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444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9">
          <a:extLst>
            <a:ext uri="{FF2B5EF4-FFF2-40B4-BE49-F238E27FC236}">
              <a16:creationId xmlns:a16="http://schemas.microsoft.com/office/drawing/2014/main" id="{D068EFF0-BEE2-8B7E-2FB4-DBCA725054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C3F40D1-75C7-0017-CE90-61351A0F86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580" y="264855"/>
            <a:ext cx="8404860" cy="4703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1614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02">
          <a:extLst>
            <a:ext uri="{FF2B5EF4-FFF2-40B4-BE49-F238E27FC236}">
              <a16:creationId xmlns:a16="http://schemas.microsoft.com/office/drawing/2014/main" id="{E21F2358-EBE0-9399-B6CE-A2E5B0AF10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3" name="Google Shape;5103;p49">
            <a:extLst>
              <a:ext uri="{FF2B5EF4-FFF2-40B4-BE49-F238E27FC236}">
                <a16:creationId xmlns:a16="http://schemas.microsoft.com/office/drawing/2014/main" id="{093425E3-B8C0-D66F-168E-1180B521C2D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922675" y="1181100"/>
            <a:ext cx="4508100" cy="278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lnSpc>
                <a:spcPct val="100000"/>
              </a:lnSpc>
            </a:pPr>
            <a:r>
              <a:rPr lang="en-US" sz="7000" dirty="0"/>
              <a:t>Revenue risk</a:t>
            </a:r>
            <a:endParaRPr sz="7000" dirty="0"/>
          </a:p>
        </p:txBody>
      </p:sp>
      <p:grpSp>
        <p:nvGrpSpPr>
          <p:cNvPr id="5104" name="Google Shape;5104;p49">
            <a:extLst>
              <a:ext uri="{FF2B5EF4-FFF2-40B4-BE49-F238E27FC236}">
                <a16:creationId xmlns:a16="http://schemas.microsoft.com/office/drawing/2014/main" id="{5E164A0E-BBDA-E5E2-D9C9-587EAE0D3837}"/>
              </a:ext>
            </a:extLst>
          </p:cNvPr>
          <p:cNvGrpSpPr/>
          <p:nvPr/>
        </p:nvGrpSpPr>
        <p:grpSpPr>
          <a:xfrm>
            <a:off x="2046728" y="2237318"/>
            <a:ext cx="1763602" cy="1672817"/>
            <a:chOff x="4138184" y="930105"/>
            <a:chExt cx="3959591" cy="3755764"/>
          </a:xfrm>
        </p:grpSpPr>
        <p:sp>
          <p:nvSpPr>
            <p:cNvPr id="5105" name="Google Shape;5105;p49">
              <a:extLst>
                <a:ext uri="{FF2B5EF4-FFF2-40B4-BE49-F238E27FC236}">
                  <a16:creationId xmlns:a16="http://schemas.microsoft.com/office/drawing/2014/main" id="{9AF5C860-E97E-1E20-3045-7E6F67D73FEF}"/>
                </a:ext>
              </a:extLst>
            </p:cNvPr>
            <p:cNvSpPr/>
            <p:nvPr/>
          </p:nvSpPr>
          <p:spPr>
            <a:xfrm>
              <a:off x="5909881" y="2233489"/>
              <a:ext cx="2187893" cy="2136822"/>
            </a:xfrm>
            <a:custGeom>
              <a:avLst/>
              <a:gdLst/>
              <a:ahLst/>
              <a:cxnLst/>
              <a:rect l="l" t="t" r="r" b="b"/>
              <a:pathLst>
                <a:path w="101444" h="99076" extrusionOk="0">
                  <a:moveTo>
                    <a:pt x="14196" y="0"/>
                  </a:moveTo>
                  <a:lnTo>
                    <a:pt x="13949" y="247"/>
                  </a:lnTo>
                  <a:cubicBezTo>
                    <a:pt x="13167" y="1029"/>
                    <a:pt x="14217" y="2900"/>
                    <a:pt x="15657" y="4361"/>
                  </a:cubicBezTo>
                  <a:lnTo>
                    <a:pt x="47276" y="36103"/>
                  </a:lnTo>
                  <a:lnTo>
                    <a:pt x="49374" y="38223"/>
                  </a:lnTo>
                  <a:cubicBezTo>
                    <a:pt x="38492" y="44025"/>
                    <a:pt x="28062" y="50051"/>
                    <a:pt x="19956" y="55257"/>
                  </a:cubicBezTo>
                  <a:lnTo>
                    <a:pt x="640" y="54413"/>
                  </a:lnTo>
                  <a:lnTo>
                    <a:pt x="495" y="54577"/>
                  </a:lnTo>
                  <a:cubicBezTo>
                    <a:pt x="1" y="55194"/>
                    <a:pt x="105" y="56080"/>
                    <a:pt x="722" y="56574"/>
                  </a:cubicBezTo>
                  <a:lnTo>
                    <a:pt x="8806" y="63012"/>
                  </a:lnTo>
                  <a:cubicBezTo>
                    <a:pt x="3808" y="66983"/>
                    <a:pt x="3602" y="68320"/>
                    <a:pt x="3972" y="69060"/>
                  </a:cubicBezTo>
                  <a:cubicBezTo>
                    <a:pt x="4166" y="69418"/>
                    <a:pt x="4567" y="69740"/>
                    <a:pt x="5666" y="69740"/>
                  </a:cubicBezTo>
                  <a:cubicBezTo>
                    <a:pt x="6782" y="69740"/>
                    <a:pt x="8617" y="69408"/>
                    <a:pt x="11686" y="68443"/>
                  </a:cubicBezTo>
                  <a:lnTo>
                    <a:pt x="12489" y="78729"/>
                  </a:lnTo>
                  <a:cubicBezTo>
                    <a:pt x="12530" y="79121"/>
                    <a:pt x="12695" y="79470"/>
                    <a:pt x="12983" y="79717"/>
                  </a:cubicBezTo>
                  <a:cubicBezTo>
                    <a:pt x="13234" y="79932"/>
                    <a:pt x="13548" y="80054"/>
                    <a:pt x="13884" y="80054"/>
                  </a:cubicBezTo>
                  <a:cubicBezTo>
                    <a:pt x="13932" y="80054"/>
                    <a:pt x="13982" y="80051"/>
                    <a:pt x="14031" y="80046"/>
                  </a:cubicBezTo>
                  <a:lnTo>
                    <a:pt x="14237" y="80026"/>
                  </a:lnTo>
                  <a:lnTo>
                    <a:pt x="14258" y="79985"/>
                  </a:lnTo>
                  <a:lnTo>
                    <a:pt x="14319" y="79985"/>
                  </a:lnTo>
                  <a:lnTo>
                    <a:pt x="21561" y="68176"/>
                  </a:lnTo>
                  <a:lnTo>
                    <a:pt x="21582" y="68176"/>
                  </a:lnTo>
                  <a:lnTo>
                    <a:pt x="24421" y="63527"/>
                  </a:lnTo>
                  <a:cubicBezTo>
                    <a:pt x="33163" y="59762"/>
                    <a:pt x="43902" y="54558"/>
                    <a:pt x="54703" y="48838"/>
                  </a:cubicBezTo>
                  <a:lnTo>
                    <a:pt x="55505" y="52007"/>
                  </a:lnTo>
                  <a:lnTo>
                    <a:pt x="63981" y="95351"/>
                  </a:lnTo>
                  <a:cubicBezTo>
                    <a:pt x="64351" y="97244"/>
                    <a:pt x="65236" y="99076"/>
                    <a:pt x="66265" y="99076"/>
                  </a:cubicBezTo>
                  <a:lnTo>
                    <a:pt x="66430" y="99076"/>
                  </a:lnTo>
                  <a:lnTo>
                    <a:pt x="66759" y="99013"/>
                  </a:lnTo>
                  <a:lnTo>
                    <a:pt x="66759" y="98994"/>
                  </a:lnTo>
                  <a:lnTo>
                    <a:pt x="66800" y="98994"/>
                  </a:lnTo>
                  <a:lnTo>
                    <a:pt x="68322" y="70645"/>
                  </a:lnTo>
                  <a:cubicBezTo>
                    <a:pt x="68671" y="70480"/>
                    <a:pt x="69000" y="70294"/>
                    <a:pt x="69351" y="70110"/>
                  </a:cubicBezTo>
                  <a:cubicBezTo>
                    <a:pt x="69433" y="70069"/>
                    <a:pt x="69515" y="70028"/>
                    <a:pt x="69576" y="69987"/>
                  </a:cubicBezTo>
                  <a:cubicBezTo>
                    <a:pt x="71614" y="68917"/>
                    <a:pt x="73444" y="67785"/>
                    <a:pt x="74760" y="66797"/>
                  </a:cubicBezTo>
                  <a:cubicBezTo>
                    <a:pt x="76777" y="65296"/>
                    <a:pt x="76839" y="64679"/>
                    <a:pt x="76633" y="64287"/>
                  </a:cubicBezTo>
                  <a:cubicBezTo>
                    <a:pt x="76511" y="64078"/>
                    <a:pt x="76301" y="63892"/>
                    <a:pt x="75762" y="63892"/>
                  </a:cubicBezTo>
                  <a:cubicBezTo>
                    <a:pt x="75297" y="63892"/>
                    <a:pt x="74590" y="64030"/>
                    <a:pt x="73485" y="64411"/>
                  </a:cubicBezTo>
                  <a:cubicBezTo>
                    <a:pt x="72107" y="64905"/>
                    <a:pt x="70379" y="65667"/>
                    <a:pt x="68548" y="66613"/>
                  </a:cubicBezTo>
                  <a:lnTo>
                    <a:pt x="68753" y="62910"/>
                  </a:lnTo>
                  <a:lnTo>
                    <a:pt x="68816" y="62888"/>
                  </a:lnTo>
                  <a:lnTo>
                    <a:pt x="68816" y="62024"/>
                  </a:lnTo>
                  <a:cubicBezTo>
                    <a:pt x="68877" y="61983"/>
                    <a:pt x="68939" y="61964"/>
                    <a:pt x="69022" y="61922"/>
                  </a:cubicBezTo>
                  <a:cubicBezTo>
                    <a:pt x="69617" y="61634"/>
                    <a:pt x="70235" y="61325"/>
                    <a:pt x="70852" y="60996"/>
                  </a:cubicBezTo>
                  <a:cubicBezTo>
                    <a:pt x="71263" y="60770"/>
                    <a:pt x="71655" y="60565"/>
                    <a:pt x="72045" y="60338"/>
                  </a:cubicBezTo>
                  <a:cubicBezTo>
                    <a:pt x="73589" y="59474"/>
                    <a:pt x="74966" y="58590"/>
                    <a:pt x="76016" y="57808"/>
                  </a:cubicBezTo>
                  <a:cubicBezTo>
                    <a:pt x="76345" y="57561"/>
                    <a:pt x="76592" y="57355"/>
                    <a:pt x="76818" y="57169"/>
                  </a:cubicBezTo>
                  <a:cubicBezTo>
                    <a:pt x="78052" y="56100"/>
                    <a:pt x="78073" y="55606"/>
                    <a:pt x="77909" y="55277"/>
                  </a:cubicBezTo>
                  <a:cubicBezTo>
                    <a:pt x="77789" y="55071"/>
                    <a:pt x="77583" y="54893"/>
                    <a:pt x="77062" y="54893"/>
                  </a:cubicBezTo>
                  <a:cubicBezTo>
                    <a:pt x="76598" y="54893"/>
                    <a:pt x="75885" y="55034"/>
                    <a:pt x="74760" y="55422"/>
                  </a:cubicBezTo>
                  <a:cubicBezTo>
                    <a:pt x="74472" y="55524"/>
                    <a:pt x="74143" y="55647"/>
                    <a:pt x="73814" y="55771"/>
                  </a:cubicBezTo>
                  <a:cubicBezTo>
                    <a:pt x="72437" y="56305"/>
                    <a:pt x="70852" y="57046"/>
                    <a:pt x="69227" y="57910"/>
                  </a:cubicBezTo>
                  <a:cubicBezTo>
                    <a:pt x="69145" y="57951"/>
                    <a:pt x="69083" y="57992"/>
                    <a:pt x="69000" y="58033"/>
                  </a:cubicBezTo>
                  <a:lnTo>
                    <a:pt x="69186" y="54906"/>
                  </a:lnTo>
                  <a:cubicBezTo>
                    <a:pt x="69741" y="54618"/>
                    <a:pt x="70297" y="54330"/>
                    <a:pt x="70873" y="54023"/>
                  </a:cubicBezTo>
                  <a:cubicBezTo>
                    <a:pt x="70975" y="53982"/>
                    <a:pt x="71531" y="53672"/>
                    <a:pt x="72333" y="53220"/>
                  </a:cubicBezTo>
                  <a:cubicBezTo>
                    <a:pt x="75501" y="51431"/>
                    <a:pt x="82578" y="47212"/>
                    <a:pt x="81673" y="45506"/>
                  </a:cubicBezTo>
                  <a:cubicBezTo>
                    <a:pt x="81501" y="45181"/>
                    <a:pt x="81095" y="45043"/>
                    <a:pt x="80528" y="45043"/>
                  </a:cubicBezTo>
                  <a:cubicBezTo>
                    <a:pt x="79873" y="45043"/>
                    <a:pt x="79003" y="45228"/>
                    <a:pt x="78032" y="45526"/>
                  </a:cubicBezTo>
                  <a:cubicBezTo>
                    <a:pt x="75029" y="46431"/>
                    <a:pt x="71038" y="48386"/>
                    <a:pt x="69494" y="49187"/>
                  </a:cubicBezTo>
                  <a:lnTo>
                    <a:pt x="69535" y="48323"/>
                  </a:lnTo>
                  <a:lnTo>
                    <a:pt x="69659" y="45917"/>
                  </a:lnTo>
                  <a:lnTo>
                    <a:pt x="69968" y="40424"/>
                  </a:lnTo>
                  <a:cubicBezTo>
                    <a:pt x="70009" y="40404"/>
                    <a:pt x="70029" y="40382"/>
                    <a:pt x="70070" y="40363"/>
                  </a:cubicBezTo>
                  <a:cubicBezTo>
                    <a:pt x="70379" y="40198"/>
                    <a:pt x="70709" y="39992"/>
                    <a:pt x="71038" y="39806"/>
                  </a:cubicBezTo>
                  <a:cubicBezTo>
                    <a:pt x="71222" y="39683"/>
                    <a:pt x="71428" y="39581"/>
                    <a:pt x="71614" y="39477"/>
                  </a:cubicBezTo>
                  <a:cubicBezTo>
                    <a:pt x="71675" y="39436"/>
                    <a:pt x="71757" y="39395"/>
                    <a:pt x="71839" y="39334"/>
                  </a:cubicBezTo>
                  <a:cubicBezTo>
                    <a:pt x="74020" y="38059"/>
                    <a:pt x="76222" y="36762"/>
                    <a:pt x="78381" y="35467"/>
                  </a:cubicBezTo>
                  <a:cubicBezTo>
                    <a:pt x="88338" y="29418"/>
                    <a:pt x="101443" y="20860"/>
                    <a:pt x="100826" y="17898"/>
                  </a:cubicBezTo>
                  <a:lnTo>
                    <a:pt x="100846" y="17528"/>
                  </a:lnTo>
                  <a:lnTo>
                    <a:pt x="100703" y="17610"/>
                  </a:lnTo>
                  <a:cubicBezTo>
                    <a:pt x="100440" y="17209"/>
                    <a:pt x="99845" y="17029"/>
                    <a:pt x="98986" y="17029"/>
                  </a:cubicBezTo>
                  <a:cubicBezTo>
                    <a:pt x="92656" y="17029"/>
                    <a:pt x="72016" y="26829"/>
                    <a:pt x="64825" y="30343"/>
                  </a:cubicBezTo>
                  <a:lnTo>
                    <a:pt x="58406" y="26497"/>
                  </a:lnTo>
                  <a:lnTo>
                    <a:pt x="57748" y="26105"/>
                  </a:lnTo>
                  <a:cubicBezTo>
                    <a:pt x="60258" y="24706"/>
                    <a:pt x="68177" y="20098"/>
                    <a:pt x="67231" y="18309"/>
                  </a:cubicBezTo>
                  <a:cubicBezTo>
                    <a:pt x="67094" y="18044"/>
                    <a:pt x="66825" y="17807"/>
                    <a:pt x="66112" y="17807"/>
                  </a:cubicBezTo>
                  <a:cubicBezTo>
                    <a:pt x="65440" y="17807"/>
                    <a:pt x="64371" y="18018"/>
                    <a:pt x="62644" y="18617"/>
                  </a:cubicBezTo>
                  <a:cubicBezTo>
                    <a:pt x="60258" y="19440"/>
                    <a:pt x="57233" y="20819"/>
                    <a:pt x="54106" y="22465"/>
                  </a:cubicBezTo>
                  <a:cubicBezTo>
                    <a:pt x="53675" y="22690"/>
                    <a:pt x="53263" y="22937"/>
                    <a:pt x="52830" y="23164"/>
                  </a:cubicBezTo>
                  <a:lnTo>
                    <a:pt x="51061" y="22095"/>
                  </a:lnTo>
                  <a:lnTo>
                    <a:pt x="50156" y="21560"/>
                  </a:lnTo>
                  <a:cubicBezTo>
                    <a:pt x="52111" y="20510"/>
                    <a:pt x="53859" y="19420"/>
                    <a:pt x="55135" y="18474"/>
                  </a:cubicBezTo>
                  <a:cubicBezTo>
                    <a:pt x="57172" y="16952"/>
                    <a:pt x="57233" y="16334"/>
                    <a:pt x="57007" y="15943"/>
                  </a:cubicBezTo>
                  <a:cubicBezTo>
                    <a:pt x="56872" y="15689"/>
                    <a:pt x="56560" y="15582"/>
                    <a:pt x="56131" y="15582"/>
                  </a:cubicBezTo>
                  <a:cubicBezTo>
                    <a:pt x="54095" y="15582"/>
                    <a:pt x="49414" y="17998"/>
                    <a:pt x="48326" y="18576"/>
                  </a:cubicBezTo>
                  <a:cubicBezTo>
                    <a:pt x="47770" y="18885"/>
                    <a:pt x="47215" y="19193"/>
                    <a:pt x="46700" y="19481"/>
                  </a:cubicBezTo>
                  <a:lnTo>
                    <a:pt x="43120" y="17342"/>
                  </a:lnTo>
                  <a:lnTo>
                    <a:pt x="42771" y="17136"/>
                  </a:lnTo>
                  <a:cubicBezTo>
                    <a:pt x="44972" y="15902"/>
                    <a:pt x="49498" y="13186"/>
                    <a:pt x="48839" y="11952"/>
                  </a:cubicBezTo>
                  <a:cubicBezTo>
                    <a:pt x="48704" y="11699"/>
                    <a:pt x="48395" y="11592"/>
                    <a:pt x="47970" y="11592"/>
                  </a:cubicBezTo>
                  <a:cubicBezTo>
                    <a:pt x="45937" y="11592"/>
                    <a:pt x="41247" y="14028"/>
                    <a:pt x="40158" y="14606"/>
                  </a:cubicBezTo>
                  <a:cubicBezTo>
                    <a:pt x="39870" y="14750"/>
                    <a:pt x="39582" y="14894"/>
                    <a:pt x="39315" y="15059"/>
                  </a:cubicBezTo>
                  <a:lnTo>
                    <a:pt x="14196" y="0"/>
                  </a:lnTo>
                  <a:close/>
                </a:path>
              </a:pathLst>
            </a:custGeom>
            <a:solidFill>
              <a:srgbClr val="13394F">
                <a:alpha val="34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106" name="Google Shape;5106;p49">
              <a:extLst>
                <a:ext uri="{FF2B5EF4-FFF2-40B4-BE49-F238E27FC236}">
                  <a16:creationId xmlns:a16="http://schemas.microsoft.com/office/drawing/2014/main" id="{7DCDDE1B-8E5D-A66C-5E8E-56600F73F8CD}"/>
                </a:ext>
              </a:extLst>
            </p:cNvPr>
            <p:cNvGrpSpPr/>
            <p:nvPr/>
          </p:nvGrpSpPr>
          <p:grpSpPr>
            <a:xfrm>
              <a:off x="4138184" y="930105"/>
              <a:ext cx="3868174" cy="3755764"/>
              <a:chOff x="4138184" y="930105"/>
              <a:chExt cx="3868174" cy="3755764"/>
            </a:xfrm>
          </p:grpSpPr>
          <p:sp>
            <p:nvSpPr>
              <p:cNvPr id="5107" name="Google Shape;5107;p49">
                <a:extLst>
                  <a:ext uri="{FF2B5EF4-FFF2-40B4-BE49-F238E27FC236}">
                    <a16:creationId xmlns:a16="http://schemas.microsoft.com/office/drawing/2014/main" id="{3279432D-F40C-E206-FCCC-3EA1F7048E3C}"/>
                  </a:ext>
                </a:extLst>
              </p:cNvPr>
              <p:cNvSpPr/>
              <p:nvPr/>
            </p:nvSpPr>
            <p:spPr>
              <a:xfrm>
                <a:off x="4138184" y="930105"/>
                <a:ext cx="3868174" cy="3755764"/>
              </a:xfrm>
              <a:custGeom>
                <a:avLst/>
                <a:gdLst/>
                <a:ahLst/>
                <a:cxnLst/>
                <a:rect l="l" t="t" r="r" b="b"/>
                <a:pathLst>
                  <a:path w="179352" h="174140" extrusionOk="0">
                    <a:moveTo>
                      <a:pt x="24442" y="1"/>
                    </a:moveTo>
                    <a:lnTo>
                      <a:pt x="24442" y="1"/>
                    </a:lnTo>
                    <a:cubicBezTo>
                      <a:pt x="23537" y="886"/>
                      <a:pt x="24915" y="3704"/>
                      <a:pt x="27466" y="6276"/>
                    </a:cubicBezTo>
                    <a:lnTo>
                      <a:pt x="88011" y="67066"/>
                    </a:lnTo>
                    <a:cubicBezTo>
                      <a:pt x="87846" y="67170"/>
                      <a:pt x="87660" y="67252"/>
                      <a:pt x="87495" y="67354"/>
                    </a:cubicBezTo>
                    <a:cubicBezTo>
                      <a:pt x="67109" y="78175"/>
                      <a:pt x="48778" y="88832"/>
                      <a:pt x="34748" y="97842"/>
                    </a:cubicBezTo>
                    <a:lnTo>
                      <a:pt x="598" y="96361"/>
                    </a:lnTo>
                    <a:lnTo>
                      <a:pt x="598" y="96361"/>
                    </a:lnTo>
                    <a:cubicBezTo>
                      <a:pt x="1" y="97123"/>
                      <a:pt x="124" y="98254"/>
                      <a:pt x="886" y="98871"/>
                    </a:cubicBezTo>
                    <a:lnTo>
                      <a:pt x="15967" y="110885"/>
                    </a:lnTo>
                    <a:cubicBezTo>
                      <a:pt x="9403" y="115987"/>
                      <a:pt x="6029" y="119670"/>
                      <a:pt x="6852" y="121253"/>
                    </a:cubicBezTo>
                    <a:cubicBezTo>
                      <a:pt x="7150" y="121805"/>
                      <a:pt x="7957" y="122070"/>
                      <a:pt x="9222" y="122070"/>
                    </a:cubicBezTo>
                    <a:cubicBezTo>
                      <a:pt x="11547" y="122070"/>
                      <a:pt x="15419" y="121177"/>
                      <a:pt x="20534" y="119525"/>
                    </a:cubicBezTo>
                    <a:lnTo>
                      <a:pt x="22056" y="138720"/>
                    </a:lnTo>
                    <a:cubicBezTo>
                      <a:pt x="22114" y="139657"/>
                      <a:pt x="22914" y="140372"/>
                      <a:pt x="23840" y="140372"/>
                    </a:cubicBezTo>
                    <a:cubicBezTo>
                      <a:pt x="23889" y="140372"/>
                      <a:pt x="23939" y="140370"/>
                      <a:pt x="23990" y="140366"/>
                    </a:cubicBezTo>
                    <a:lnTo>
                      <a:pt x="41866" y="111255"/>
                    </a:lnTo>
                    <a:cubicBezTo>
                      <a:pt x="57172" y="104672"/>
                      <a:pt x="76284" y="95477"/>
                      <a:pt x="96671" y="84635"/>
                    </a:cubicBezTo>
                    <a:lnTo>
                      <a:pt x="97041" y="84451"/>
                    </a:lnTo>
                    <a:lnTo>
                      <a:pt x="113397" y="168117"/>
                    </a:lnTo>
                    <a:cubicBezTo>
                      <a:pt x="114067" y="171506"/>
                      <a:pt x="115529" y="174140"/>
                      <a:pt x="116736" y="174140"/>
                    </a:cubicBezTo>
                    <a:cubicBezTo>
                      <a:pt x="116789" y="174140"/>
                      <a:pt x="116842" y="174134"/>
                      <a:pt x="116894" y="174124"/>
                    </a:cubicBezTo>
                    <a:lnTo>
                      <a:pt x="119651" y="123949"/>
                    </a:lnTo>
                    <a:cubicBezTo>
                      <a:pt x="120493" y="123538"/>
                      <a:pt x="121379" y="123085"/>
                      <a:pt x="122263" y="122633"/>
                    </a:cubicBezTo>
                    <a:cubicBezTo>
                      <a:pt x="129608" y="118724"/>
                      <a:pt x="135080" y="114629"/>
                      <a:pt x="134463" y="113477"/>
                    </a:cubicBezTo>
                    <a:cubicBezTo>
                      <a:pt x="134356" y="113272"/>
                      <a:pt x="134065" y="113175"/>
                      <a:pt x="133616" y="113175"/>
                    </a:cubicBezTo>
                    <a:cubicBezTo>
                      <a:pt x="131540" y="113175"/>
                      <a:pt x="126100" y="115259"/>
                      <a:pt x="120062" y="118456"/>
                    </a:cubicBezTo>
                    <a:cubicBezTo>
                      <a:pt x="120021" y="118477"/>
                      <a:pt x="119980" y="118497"/>
                      <a:pt x="119958" y="118518"/>
                    </a:cubicBezTo>
                    <a:lnTo>
                      <a:pt x="120493" y="108663"/>
                    </a:lnTo>
                    <a:cubicBezTo>
                      <a:pt x="121790" y="108046"/>
                      <a:pt x="123148" y="107388"/>
                      <a:pt x="124525" y="106647"/>
                    </a:cubicBezTo>
                    <a:cubicBezTo>
                      <a:pt x="131871" y="102738"/>
                      <a:pt x="137343" y="98645"/>
                      <a:pt x="136726" y="97493"/>
                    </a:cubicBezTo>
                    <a:cubicBezTo>
                      <a:pt x="136619" y="97288"/>
                      <a:pt x="136328" y="97191"/>
                      <a:pt x="135878" y="97191"/>
                    </a:cubicBezTo>
                    <a:cubicBezTo>
                      <a:pt x="133802" y="97191"/>
                      <a:pt x="128362" y="99275"/>
                      <a:pt x="122325" y="102472"/>
                    </a:cubicBezTo>
                    <a:cubicBezTo>
                      <a:pt x="121790" y="102760"/>
                      <a:pt x="121296" y="103026"/>
                      <a:pt x="120781" y="103314"/>
                    </a:cubicBezTo>
                    <a:lnTo>
                      <a:pt x="121193" y="96012"/>
                    </a:lnTo>
                    <a:cubicBezTo>
                      <a:pt x="122304" y="95456"/>
                      <a:pt x="123415" y="94880"/>
                      <a:pt x="124567" y="94284"/>
                    </a:cubicBezTo>
                    <a:cubicBezTo>
                      <a:pt x="135922" y="88256"/>
                      <a:pt x="144357" y="81919"/>
                      <a:pt x="143411" y="80150"/>
                    </a:cubicBezTo>
                    <a:cubicBezTo>
                      <a:pt x="143244" y="79835"/>
                      <a:pt x="142793" y="79685"/>
                      <a:pt x="142100" y="79685"/>
                    </a:cubicBezTo>
                    <a:cubicBezTo>
                      <a:pt x="138947" y="79685"/>
                      <a:pt x="130787" y="82791"/>
                      <a:pt x="121645" y="87597"/>
                    </a:cubicBezTo>
                    <a:lnTo>
                      <a:pt x="122592" y="70338"/>
                    </a:lnTo>
                    <a:cubicBezTo>
                      <a:pt x="156269" y="51020"/>
                      <a:pt x="179351" y="34583"/>
                      <a:pt x="177314" y="30736"/>
                    </a:cubicBezTo>
                    <a:cubicBezTo>
                      <a:pt x="177018" y="30181"/>
                      <a:pt x="176211" y="29913"/>
                      <a:pt x="174939" y="29913"/>
                    </a:cubicBezTo>
                    <a:cubicBezTo>
                      <a:pt x="167445" y="29913"/>
                      <a:pt x="143845" y="39208"/>
                      <a:pt x="114157" y="53735"/>
                    </a:cubicBezTo>
                    <a:lnTo>
                      <a:pt x="100148" y="45342"/>
                    </a:lnTo>
                    <a:cubicBezTo>
                      <a:pt x="110887" y="39521"/>
                      <a:pt x="118704" y="33575"/>
                      <a:pt x="117778" y="31868"/>
                    </a:cubicBezTo>
                    <a:cubicBezTo>
                      <a:pt x="117614" y="31554"/>
                      <a:pt x="117165" y="31405"/>
                      <a:pt x="116475" y="31405"/>
                    </a:cubicBezTo>
                    <a:cubicBezTo>
                      <a:pt x="113272" y="31405"/>
                      <a:pt x="104861" y="34623"/>
                      <a:pt x="95519" y="39582"/>
                    </a:cubicBezTo>
                    <a:cubicBezTo>
                      <a:pt x="94635" y="40056"/>
                      <a:pt x="93749" y="40528"/>
                      <a:pt x="92885" y="41002"/>
                    </a:cubicBezTo>
                    <a:lnTo>
                      <a:pt x="86653" y="37258"/>
                    </a:lnTo>
                    <a:cubicBezTo>
                      <a:pt x="86919" y="37134"/>
                      <a:pt x="87188" y="36990"/>
                      <a:pt x="87476" y="36846"/>
                    </a:cubicBezTo>
                    <a:cubicBezTo>
                      <a:pt x="94819" y="32938"/>
                      <a:pt x="100272" y="28843"/>
                      <a:pt x="99674" y="27691"/>
                    </a:cubicBezTo>
                    <a:cubicBezTo>
                      <a:pt x="99564" y="27486"/>
                      <a:pt x="99270" y="27389"/>
                      <a:pt x="98819" y="27389"/>
                    </a:cubicBezTo>
                    <a:cubicBezTo>
                      <a:pt x="96732" y="27389"/>
                      <a:pt x="91292" y="29473"/>
                      <a:pt x="85254" y="32669"/>
                    </a:cubicBezTo>
                    <a:cubicBezTo>
                      <a:pt x="84122" y="33287"/>
                      <a:pt x="83032" y="33884"/>
                      <a:pt x="82003" y="34480"/>
                    </a:cubicBezTo>
                    <a:lnTo>
                      <a:pt x="73569" y="29440"/>
                    </a:lnTo>
                    <a:cubicBezTo>
                      <a:pt x="80605" y="25634"/>
                      <a:pt x="85748" y="21725"/>
                      <a:pt x="85150" y="20614"/>
                    </a:cubicBezTo>
                    <a:cubicBezTo>
                      <a:pt x="85044" y="20409"/>
                      <a:pt x="84753" y="20312"/>
                      <a:pt x="84305" y="20312"/>
                    </a:cubicBezTo>
                    <a:cubicBezTo>
                      <a:pt x="82231" y="20312"/>
                      <a:pt x="76790" y="22400"/>
                      <a:pt x="70750" y="25614"/>
                    </a:cubicBezTo>
                    <a:cubicBezTo>
                      <a:pt x="70113" y="25943"/>
                      <a:pt x="69496" y="26292"/>
                      <a:pt x="68878" y="26621"/>
                    </a:cubicBezTo>
                    <a:lnTo>
                      <a:pt x="68878" y="26621"/>
                    </a:lnTo>
                    <a:lnTo>
                      <a:pt x="2444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8" name="Google Shape;5108;p49">
                <a:extLst>
                  <a:ext uri="{FF2B5EF4-FFF2-40B4-BE49-F238E27FC236}">
                    <a16:creationId xmlns:a16="http://schemas.microsoft.com/office/drawing/2014/main" id="{3FB26893-C304-FF25-CBF6-76230EE94972}"/>
                  </a:ext>
                </a:extLst>
              </p:cNvPr>
              <p:cNvSpPr/>
              <p:nvPr/>
            </p:nvSpPr>
            <p:spPr>
              <a:xfrm>
                <a:off x="4286848" y="1607173"/>
                <a:ext cx="3675555" cy="3078221"/>
              </a:xfrm>
              <a:custGeom>
                <a:avLst/>
                <a:gdLst/>
                <a:ahLst/>
                <a:cxnLst/>
                <a:rect l="l" t="t" r="r" b="b"/>
                <a:pathLst>
                  <a:path w="170421" h="142725" extrusionOk="0">
                    <a:moveTo>
                      <a:pt x="170421" y="1"/>
                    </a:moveTo>
                    <a:lnTo>
                      <a:pt x="63" y="88914"/>
                    </a:lnTo>
                    <a:lnTo>
                      <a:pt x="63" y="88914"/>
                    </a:lnTo>
                    <a:cubicBezTo>
                      <a:pt x="0" y="89243"/>
                      <a:pt x="0" y="89531"/>
                      <a:pt x="124" y="89758"/>
                    </a:cubicBezTo>
                    <a:cubicBezTo>
                      <a:pt x="423" y="90320"/>
                      <a:pt x="1237" y="90589"/>
                      <a:pt x="2515" y="90589"/>
                    </a:cubicBezTo>
                    <a:cubicBezTo>
                      <a:pt x="4841" y="90589"/>
                      <a:pt x="8706" y="89697"/>
                      <a:pt x="13805" y="88050"/>
                    </a:cubicBezTo>
                    <a:lnTo>
                      <a:pt x="15306" y="107245"/>
                    </a:lnTo>
                    <a:cubicBezTo>
                      <a:pt x="15384" y="108182"/>
                      <a:pt x="16167" y="108897"/>
                      <a:pt x="17090" y="108897"/>
                    </a:cubicBezTo>
                    <a:cubicBezTo>
                      <a:pt x="17140" y="108897"/>
                      <a:pt x="17190" y="108895"/>
                      <a:pt x="17240" y="108891"/>
                    </a:cubicBezTo>
                    <a:lnTo>
                      <a:pt x="35097" y="79801"/>
                    </a:lnTo>
                    <a:cubicBezTo>
                      <a:pt x="50383" y="73238"/>
                      <a:pt x="69452" y="64043"/>
                      <a:pt x="89819" y="53222"/>
                    </a:cubicBezTo>
                    <a:lnTo>
                      <a:pt x="90189" y="53036"/>
                    </a:lnTo>
                    <a:lnTo>
                      <a:pt x="106565" y="136683"/>
                    </a:lnTo>
                    <a:cubicBezTo>
                      <a:pt x="107237" y="140103"/>
                      <a:pt x="108726" y="142724"/>
                      <a:pt x="109918" y="142724"/>
                    </a:cubicBezTo>
                    <a:cubicBezTo>
                      <a:pt x="109966" y="142724"/>
                      <a:pt x="110014" y="142720"/>
                      <a:pt x="110062" y="142711"/>
                    </a:cubicBezTo>
                    <a:lnTo>
                      <a:pt x="112799" y="92556"/>
                    </a:lnTo>
                    <a:cubicBezTo>
                      <a:pt x="113641" y="92123"/>
                      <a:pt x="114505" y="91692"/>
                      <a:pt x="115391" y="91218"/>
                    </a:cubicBezTo>
                    <a:cubicBezTo>
                      <a:pt x="122734" y="87331"/>
                      <a:pt x="128187" y="83236"/>
                      <a:pt x="127570" y="82084"/>
                    </a:cubicBezTo>
                    <a:cubicBezTo>
                      <a:pt x="127463" y="81878"/>
                      <a:pt x="127170" y="81780"/>
                      <a:pt x="126718" y="81780"/>
                    </a:cubicBezTo>
                    <a:cubicBezTo>
                      <a:pt x="124642" y="81780"/>
                      <a:pt x="119221" y="83852"/>
                      <a:pt x="113189" y="87063"/>
                    </a:cubicBezTo>
                    <a:cubicBezTo>
                      <a:pt x="113148" y="87084"/>
                      <a:pt x="113128" y="87104"/>
                      <a:pt x="113087" y="87104"/>
                    </a:cubicBezTo>
                    <a:lnTo>
                      <a:pt x="113622" y="77250"/>
                    </a:lnTo>
                    <a:cubicBezTo>
                      <a:pt x="114917" y="76653"/>
                      <a:pt x="116255" y="75975"/>
                      <a:pt x="117654" y="75234"/>
                    </a:cubicBezTo>
                    <a:cubicBezTo>
                      <a:pt x="124997" y="71345"/>
                      <a:pt x="130450" y="67252"/>
                      <a:pt x="129833" y="66100"/>
                    </a:cubicBezTo>
                    <a:cubicBezTo>
                      <a:pt x="129723" y="65895"/>
                      <a:pt x="129429" y="65798"/>
                      <a:pt x="128978" y="65798"/>
                    </a:cubicBezTo>
                    <a:cubicBezTo>
                      <a:pt x="126896" y="65798"/>
                      <a:pt x="121469" y="67882"/>
                      <a:pt x="115432" y="71079"/>
                    </a:cubicBezTo>
                    <a:cubicBezTo>
                      <a:pt x="114917" y="71367"/>
                      <a:pt x="114403" y="71633"/>
                      <a:pt x="113910" y="71921"/>
                    </a:cubicBezTo>
                    <a:lnTo>
                      <a:pt x="114300" y="64619"/>
                    </a:lnTo>
                    <a:cubicBezTo>
                      <a:pt x="115411" y="64063"/>
                      <a:pt x="116543" y="63487"/>
                      <a:pt x="117674" y="62870"/>
                    </a:cubicBezTo>
                    <a:cubicBezTo>
                      <a:pt x="129010" y="56863"/>
                      <a:pt x="137444" y="50548"/>
                      <a:pt x="136498" y="48757"/>
                    </a:cubicBezTo>
                    <a:cubicBezTo>
                      <a:pt x="136331" y="48442"/>
                      <a:pt x="135880" y="48292"/>
                      <a:pt x="135187" y="48292"/>
                    </a:cubicBezTo>
                    <a:cubicBezTo>
                      <a:pt x="132034" y="48292"/>
                      <a:pt x="123877" y="51398"/>
                      <a:pt x="114752" y="56204"/>
                    </a:cubicBezTo>
                    <a:lnTo>
                      <a:pt x="114752" y="56204"/>
                    </a:lnTo>
                    <a:lnTo>
                      <a:pt x="115699" y="38965"/>
                    </a:lnTo>
                    <a:cubicBezTo>
                      <a:pt x="147791" y="20532"/>
                      <a:pt x="170236" y="4754"/>
                      <a:pt x="17042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9" name="Google Shape;5109;p49">
                <a:extLst>
                  <a:ext uri="{FF2B5EF4-FFF2-40B4-BE49-F238E27FC236}">
                    <a16:creationId xmlns:a16="http://schemas.microsoft.com/office/drawing/2014/main" id="{D0EC107F-6EFE-AE74-EC8D-A0D9C13472C3}"/>
                  </a:ext>
                </a:extLst>
              </p:cNvPr>
              <p:cNvSpPr/>
              <p:nvPr/>
            </p:nvSpPr>
            <p:spPr>
              <a:xfrm>
                <a:off x="7647367" y="1641789"/>
                <a:ext cx="157982" cy="168636"/>
              </a:xfrm>
              <a:custGeom>
                <a:avLst/>
                <a:gdLst/>
                <a:ahLst/>
                <a:cxnLst/>
                <a:rect l="l" t="t" r="r" b="b"/>
                <a:pathLst>
                  <a:path w="7325" h="7819" extrusionOk="0">
                    <a:moveTo>
                      <a:pt x="3498" y="1"/>
                    </a:moveTo>
                    <a:lnTo>
                      <a:pt x="1" y="1421"/>
                    </a:lnTo>
                    <a:cubicBezTo>
                      <a:pt x="3498" y="3128"/>
                      <a:pt x="3684" y="7818"/>
                      <a:pt x="3684" y="7818"/>
                    </a:cubicBezTo>
                    <a:lnTo>
                      <a:pt x="7016" y="5226"/>
                    </a:lnTo>
                    <a:cubicBezTo>
                      <a:pt x="7324" y="680"/>
                      <a:pt x="3498" y="1"/>
                      <a:pt x="34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0" name="Google Shape;5110;p49">
                <a:extLst>
                  <a:ext uri="{FF2B5EF4-FFF2-40B4-BE49-F238E27FC236}">
                    <a16:creationId xmlns:a16="http://schemas.microsoft.com/office/drawing/2014/main" id="{B3D3F4BB-1CA4-1966-9EF0-79BEB2B93F82}"/>
                  </a:ext>
                </a:extLst>
              </p:cNvPr>
              <p:cNvSpPr/>
              <p:nvPr/>
            </p:nvSpPr>
            <p:spPr>
              <a:xfrm>
                <a:off x="7647367" y="1641789"/>
                <a:ext cx="157982" cy="113186"/>
              </a:xfrm>
              <a:custGeom>
                <a:avLst/>
                <a:gdLst/>
                <a:ahLst/>
                <a:cxnLst/>
                <a:rect l="l" t="t" r="r" b="b"/>
                <a:pathLst>
                  <a:path w="7325" h="5248" extrusionOk="0">
                    <a:moveTo>
                      <a:pt x="3498" y="1"/>
                    </a:moveTo>
                    <a:lnTo>
                      <a:pt x="1" y="1421"/>
                    </a:lnTo>
                    <a:cubicBezTo>
                      <a:pt x="195" y="1419"/>
                      <a:pt x="390" y="1418"/>
                      <a:pt x="585" y="1418"/>
                    </a:cubicBezTo>
                    <a:cubicBezTo>
                      <a:pt x="2807" y="1418"/>
                      <a:pt x="5034" y="1605"/>
                      <a:pt x="6358" y="3704"/>
                    </a:cubicBezTo>
                    <a:cubicBezTo>
                      <a:pt x="6666" y="4197"/>
                      <a:pt x="6872" y="4712"/>
                      <a:pt x="6995" y="5247"/>
                    </a:cubicBezTo>
                    <a:lnTo>
                      <a:pt x="7016" y="5226"/>
                    </a:lnTo>
                    <a:cubicBezTo>
                      <a:pt x="7324" y="680"/>
                      <a:pt x="3498" y="1"/>
                      <a:pt x="349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1" name="Google Shape;5111;p49">
                <a:extLst>
                  <a:ext uri="{FF2B5EF4-FFF2-40B4-BE49-F238E27FC236}">
                    <a16:creationId xmlns:a16="http://schemas.microsoft.com/office/drawing/2014/main" id="{4D57687E-556A-30E7-EEE5-FCDE317ED263}"/>
                  </a:ext>
                </a:extLst>
              </p:cNvPr>
              <p:cNvSpPr/>
              <p:nvPr/>
            </p:nvSpPr>
            <p:spPr>
              <a:xfrm>
                <a:off x="5940040" y="2183564"/>
                <a:ext cx="524047" cy="193008"/>
              </a:xfrm>
              <a:custGeom>
                <a:avLst/>
                <a:gdLst/>
                <a:ahLst/>
                <a:cxnLst/>
                <a:rect l="l" t="t" r="r" b="b"/>
                <a:pathLst>
                  <a:path w="24298" h="8949" extrusionOk="0">
                    <a:moveTo>
                      <a:pt x="1" y="4485"/>
                    </a:moveTo>
                    <a:cubicBezTo>
                      <a:pt x="3" y="4488"/>
                      <a:pt x="6" y="4491"/>
                      <a:pt x="9" y="4493"/>
                    </a:cubicBezTo>
                    <a:lnTo>
                      <a:pt x="9" y="4493"/>
                    </a:lnTo>
                    <a:lnTo>
                      <a:pt x="1" y="4485"/>
                    </a:lnTo>
                    <a:close/>
                    <a:moveTo>
                      <a:pt x="24297" y="0"/>
                    </a:moveTo>
                    <a:cubicBezTo>
                      <a:pt x="24296" y="1"/>
                      <a:pt x="10841" y="5515"/>
                      <a:pt x="3703" y="5515"/>
                    </a:cubicBezTo>
                    <a:cubicBezTo>
                      <a:pt x="2052" y="5515"/>
                      <a:pt x="740" y="5220"/>
                      <a:pt x="9" y="4493"/>
                    </a:cubicBezTo>
                    <a:lnTo>
                      <a:pt x="9" y="4493"/>
                    </a:lnTo>
                    <a:lnTo>
                      <a:pt x="4466" y="8948"/>
                    </a:lnTo>
                    <a:lnTo>
                      <a:pt x="2429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2" name="Google Shape;5112;p49">
                <a:extLst>
                  <a:ext uri="{FF2B5EF4-FFF2-40B4-BE49-F238E27FC236}">
                    <a16:creationId xmlns:a16="http://schemas.microsoft.com/office/drawing/2014/main" id="{A9C7C39E-0DB0-39A2-C57A-920F919F17F2}"/>
                  </a:ext>
                </a:extLst>
              </p:cNvPr>
              <p:cNvSpPr/>
              <p:nvPr/>
            </p:nvSpPr>
            <p:spPr>
              <a:xfrm>
                <a:off x="6223998" y="2751480"/>
                <a:ext cx="35975" cy="145559"/>
              </a:xfrm>
              <a:custGeom>
                <a:avLst/>
                <a:gdLst/>
                <a:ahLst/>
                <a:cxnLst/>
                <a:rect l="l" t="t" r="r" b="b"/>
                <a:pathLst>
                  <a:path w="1668" h="6749" extrusionOk="0">
                    <a:moveTo>
                      <a:pt x="330" y="1"/>
                    </a:moveTo>
                    <a:cubicBezTo>
                      <a:pt x="228" y="61"/>
                      <a:pt x="104" y="103"/>
                      <a:pt x="1" y="165"/>
                    </a:cubicBezTo>
                    <a:lnTo>
                      <a:pt x="1668" y="6748"/>
                    </a:lnTo>
                    <a:lnTo>
                      <a:pt x="330" y="1"/>
                    </a:ln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3" name="Google Shape;5113;p49">
                <a:extLst>
                  <a:ext uri="{FF2B5EF4-FFF2-40B4-BE49-F238E27FC236}">
                    <a16:creationId xmlns:a16="http://schemas.microsoft.com/office/drawing/2014/main" id="{0AB8C1AE-A082-3BF0-772F-81FC4226829C}"/>
                  </a:ext>
                </a:extLst>
              </p:cNvPr>
              <p:cNvSpPr/>
              <p:nvPr/>
            </p:nvSpPr>
            <p:spPr>
              <a:xfrm>
                <a:off x="6231094" y="2751027"/>
                <a:ext cx="32438" cy="161088"/>
              </a:xfrm>
              <a:custGeom>
                <a:avLst/>
                <a:gdLst/>
                <a:ahLst/>
                <a:cxnLst/>
                <a:rect l="l" t="t" r="r" b="b"/>
                <a:pathLst>
                  <a:path w="1504" h="7469" extrusionOk="0">
                    <a:moveTo>
                      <a:pt x="42" y="0"/>
                    </a:moveTo>
                    <a:cubicBezTo>
                      <a:pt x="22" y="0"/>
                      <a:pt x="22" y="0"/>
                      <a:pt x="1" y="22"/>
                    </a:cubicBezTo>
                    <a:lnTo>
                      <a:pt x="1339" y="6769"/>
                    </a:lnTo>
                    <a:lnTo>
                      <a:pt x="1504" y="7469"/>
                    </a:lnTo>
                    <a:lnTo>
                      <a:pt x="42" y="0"/>
                    </a:lnTo>
                    <a:close/>
                  </a:path>
                </a:pathLst>
              </a:custGeom>
              <a:solidFill>
                <a:srgbClr val="CEBF9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4" name="Google Shape;5114;p49">
                <a:extLst>
                  <a:ext uri="{FF2B5EF4-FFF2-40B4-BE49-F238E27FC236}">
                    <a16:creationId xmlns:a16="http://schemas.microsoft.com/office/drawing/2014/main" id="{E7ED4CEF-4451-6D4B-D037-AED71D9744BA}"/>
                  </a:ext>
                </a:extLst>
              </p:cNvPr>
              <p:cNvSpPr/>
              <p:nvPr/>
            </p:nvSpPr>
            <p:spPr>
              <a:xfrm>
                <a:off x="6223998" y="2502116"/>
                <a:ext cx="436612" cy="409998"/>
              </a:xfrm>
              <a:custGeom>
                <a:avLst/>
                <a:gdLst/>
                <a:ahLst/>
                <a:cxnLst/>
                <a:rect l="l" t="t" r="r" b="b"/>
                <a:pathLst>
                  <a:path w="20244" h="19010" extrusionOk="0">
                    <a:moveTo>
                      <a:pt x="26" y="11713"/>
                    </a:moveTo>
                    <a:lnTo>
                      <a:pt x="26" y="11713"/>
                    </a:lnTo>
                    <a:cubicBezTo>
                      <a:pt x="17" y="11717"/>
                      <a:pt x="9" y="11722"/>
                      <a:pt x="1" y="11727"/>
                    </a:cubicBezTo>
                    <a:lnTo>
                      <a:pt x="26" y="11713"/>
                    </a:lnTo>
                    <a:close/>
                    <a:moveTo>
                      <a:pt x="20244" y="1"/>
                    </a:moveTo>
                    <a:lnTo>
                      <a:pt x="26" y="11713"/>
                    </a:lnTo>
                    <a:lnTo>
                      <a:pt x="26" y="11713"/>
                    </a:lnTo>
                    <a:cubicBezTo>
                      <a:pt x="124" y="11658"/>
                      <a:pt x="236" y="11619"/>
                      <a:pt x="330" y="11563"/>
                    </a:cubicBezTo>
                    <a:cubicBezTo>
                      <a:pt x="351" y="11541"/>
                      <a:pt x="351" y="11541"/>
                      <a:pt x="371" y="11541"/>
                    </a:cubicBezTo>
                    <a:lnTo>
                      <a:pt x="1833" y="19010"/>
                    </a:lnTo>
                    <a:cubicBezTo>
                      <a:pt x="3355" y="11151"/>
                      <a:pt x="20242" y="2"/>
                      <a:pt x="2024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5" name="Google Shape;5115;p49">
                <a:extLst>
                  <a:ext uri="{FF2B5EF4-FFF2-40B4-BE49-F238E27FC236}">
                    <a16:creationId xmlns:a16="http://schemas.microsoft.com/office/drawing/2014/main" id="{0794E3E7-EA69-EE8A-91BE-4EEB62EA6900}"/>
                  </a:ext>
                </a:extLst>
              </p:cNvPr>
              <p:cNvSpPr/>
              <p:nvPr/>
            </p:nvSpPr>
            <p:spPr>
              <a:xfrm>
                <a:off x="5976878" y="1907997"/>
                <a:ext cx="347884" cy="119743"/>
              </a:xfrm>
              <a:custGeom>
                <a:avLst/>
                <a:gdLst/>
                <a:ahLst/>
                <a:cxnLst/>
                <a:rect l="l" t="t" r="r" b="b"/>
                <a:pathLst>
                  <a:path w="16130" h="5552" extrusionOk="0">
                    <a:moveTo>
                      <a:pt x="14895" y="1"/>
                    </a:moveTo>
                    <a:cubicBezTo>
                      <a:pt x="14895" y="1"/>
                      <a:pt x="7966" y="4736"/>
                      <a:pt x="3060" y="4736"/>
                    </a:cubicBezTo>
                    <a:cubicBezTo>
                      <a:pt x="1883" y="4736"/>
                      <a:pt x="821" y="4463"/>
                      <a:pt x="1" y="3786"/>
                    </a:cubicBezTo>
                    <a:lnTo>
                      <a:pt x="1" y="3786"/>
                    </a:lnTo>
                    <a:cubicBezTo>
                      <a:pt x="1" y="3786"/>
                      <a:pt x="739" y="5551"/>
                      <a:pt x="3856" y="5551"/>
                    </a:cubicBezTo>
                    <a:cubicBezTo>
                      <a:pt x="6268" y="5551"/>
                      <a:pt x="10106" y="4494"/>
                      <a:pt x="16130" y="742"/>
                    </a:cubicBezTo>
                    <a:lnTo>
                      <a:pt x="1489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6" name="Google Shape;5116;p49">
                <a:extLst>
                  <a:ext uri="{FF2B5EF4-FFF2-40B4-BE49-F238E27FC236}">
                    <a16:creationId xmlns:a16="http://schemas.microsoft.com/office/drawing/2014/main" id="{1B6A7E12-370E-14ED-2651-A20379C3707B}"/>
                  </a:ext>
                </a:extLst>
              </p:cNvPr>
              <p:cNvSpPr/>
              <p:nvPr/>
            </p:nvSpPr>
            <p:spPr>
              <a:xfrm>
                <a:off x="4550856" y="3032785"/>
                <a:ext cx="336777" cy="231635"/>
              </a:xfrm>
              <a:custGeom>
                <a:avLst/>
                <a:gdLst/>
                <a:ahLst/>
                <a:cxnLst/>
                <a:rect l="l" t="t" r="r" b="b"/>
                <a:pathLst>
                  <a:path w="15615" h="10740" extrusionOk="0">
                    <a:moveTo>
                      <a:pt x="7797" y="0"/>
                    </a:moveTo>
                    <a:lnTo>
                      <a:pt x="7797" y="0"/>
                    </a:lnTo>
                    <a:cubicBezTo>
                      <a:pt x="11357" y="2406"/>
                      <a:pt x="1" y="10739"/>
                      <a:pt x="1" y="10739"/>
                    </a:cubicBezTo>
                    <a:lnTo>
                      <a:pt x="15614" y="349"/>
                    </a:lnTo>
                    <a:lnTo>
                      <a:pt x="779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7" name="Google Shape;5117;p49">
                <a:extLst>
                  <a:ext uri="{FF2B5EF4-FFF2-40B4-BE49-F238E27FC236}">
                    <a16:creationId xmlns:a16="http://schemas.microsoft.com/office/drawing/2014/main" id="{3A4575D5-C523-C7A3-9ADA-10F521900082}"/>
                  </a:ext>
                </a:extLst>
              </p:cNvPr>
              <p:cNvSpPr/>
              <p:nvPr/>
            </p:nvSpPr>
            <p:spPr>
              <a:xfrm>
                <a:off x="4630268" y="3328281"/>
                <a:ext cx="413535" cy="157982"/>
              </a:xfrm>
              <a:custGeom>
                <a:avLst/>
                <a:gdLst/>
                <a:ahLst/>
                <a:cxnLst/>
                <a:rect l="l" t="t" r="r" b="b"/>
                <a:pathLst>
                  <a:path w="19174" h="7325" extrusionOk="0">
                    <a:moveTo>
                      <a:pt x="19174" y="0"/>
                    </a:moveTo>
                    <a:lnTo>
                      <a:pt x="0" y="7324"/>
                    </a:lnTo>
                    <a:cubicBezTo>
                      <a:pt x="4260" y="6008"/>
                      <a:pt x="7304" y="5555"/>
                      <a:pt x="9485" y="5555"/>
                    </a:cubicBezTo>
                    <a:cubicBezTo>
                      <a:pt x="13825" y="5555"/>
                      <a:pt x="14689" y="7324"/>
                      <a:pt x="14689" y="7324"/>
                    </a:cubicBezTo>
                    <a:lnTo>
                      <a:pt x="1917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8" name="Google Shape;5118;p49">
                <a:extLst>
                  <a:ext uri="{FF2B5EF4-FFF2-40B4-BE49-F238E27FC236}">
                    <a16:creationId xmlns:a16="http://schemas.microsoft.com/office/drawing/2014/main" id="{56AB58B3-CFFE-952C-A1CC-73AB5AA101C4}"/>
                  </a:ext>
                </a:extLst>
              </p:cNvPr>
              <p:cNvSpPr/>
              <p:nvPr/>
            </p:nvSpPr>
            <p:spPr>
              <a:xfrm>
                <a:off x="5741727" y="1733645"/>
                <a:ext cx="300845" cy="110210"/>
              </a:xfrm>
              <a:custGeom>
                <a:avLst/>
                <a:gdLst/>
                <a:ahLst/>
                <a:cxnLst/>
                <a:rect l="l" t="t" r="r" b="b"/>
                <a:pathLst>
                  <a:path w="13949" h="5110" extrusionOk="0">
                    <a:moveTo>
                      <a:pt x="12303" y="1"/>
                    </a:moveTo>
                    <a:cubicBezTo>
                      <a:pt x="12303" y="1"/>
                      <a:pt x="5931" y="4197"/>
                      <a:pt x="2044" y="4197"/>
                    </a:cubicBezTo>
                    <a:cubicBezTo>
                      <a:pt x="1225" y="4197"/>
                      <a:pt x="516" y="4010"/>
                      <a:pt x="1" y="3559"/>
                    </a:cubicBezTo>
                    <a:lnTo>
                      <a:pt x="1" y="3559"/>
                    </a:lnTo>
                    <a:cubicBezTo>
                      <a:pt x="1" y="3559"/>
                      <a:pt x="291" y="5110"/>
                      <a:pt x="2911" y="5110"/>
                    </a:cubicBezTo>
                    <a:cubicBezTo>
                      <a:pt x="4918" y="5110"/>
                      <a:pt x="8292" y="4200"/>
                      <a:pt x="13949" y="988"/>
                    </a:cubicBezTo>
                    <a:lnTo>
                      <a:pt x="1230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9" name="Google Shape;5119;p49">
                <a:extLst>
                  <a:ext uri="{FF2B5EF4-FFF2-40B4-BE49-F238E27FC236}">
                    <a16:creationId xmlns:a16="http://schemas.microsoft.com/office/drawing/2014/main" id="{29093930-6B58-79B4-D7C2-B65333F59069}"/>
                  </a:ext>
                </a:extLst>
              </p:cNvPr>
              <p:cNvSpPr/>
              <p:nvPr/>
            </p:nvSpPr>
            <p:spPr>
              <a:xfrm>
                <a:off x="5495038" y="1565052"/>
                <a:ext cx="246711" cy="82151"/>
              </a:xfrm>
              <a:custGeom>
                <a:avLst/>
                <a:gdLst/>
                <a:ahLst/>
                <a:cxnLst/>
                <a:rect l="l" t="t" r="r" b="b"/>
                <a:pathLst>
                  <a:path w="11439" h="3809" extrusionOk="0">
                    <a:moveTo>
                      <a:pt x="10657" y="0"/>
                    </a:moveTo>
                    <a:cubicBezTo>
                      <a:pt x="10657" y="0"/>
                      <a:pt x="6835" y="3289"/>
                      <a:pt x="3293" y="3289"/>
                    </a:cubicBezTo>
                    <a:cubicBezTo>
                      <a:pt x="2114" y="3289"/>
                      <a:pt x="966" y="2925"/>
                      <a:pt x="0" y="1954"/>
                    </a:cubicBezTo>
                    <a:lnTo>
                      <a:pt x="0" y="1954"/>
                    </a:lnTo>
                    <a:cubicBezTo>
                      <a:pt x="1" y="1954"/>
                      <a:pt x="1007" y="3808"/>
                      <a:pt x="3740" y="3808"/>
                    </a:cubicBezTo>
                    <a:cubicBezTo>
                      <a:pt x="5513" y="3808"/>
                      <a:pt x="8014" y="3027"/>
                      <a:pt x="11439" y="453"/>
                    </a:cubicBezTo>
                    <a:lnTo>
                      <a:pt x="1065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0" name="Google Shape;5120;p49">
                <a:extLst>
                  <a:ext uri="{FF2B5EF4-FFF2-40B4-BE49-F238E27FC236}">
                    <a16:creationId xmlns:a16="http://schemas.microsoft.com/office/drawing/2014/main" id="{5D27E9C0-3621-88E3-3E6F-A82F457822D0}"/>
                  </a:ext>
                </a:extLst>
              </p:cNvPr>
              <p:cNvSpPr/>
              <p:nvPr/>
            </p:nvSpPr>
            <p:spPr>
              <a:xfrm>
                <a:off x="6415259" y="3000843"/>
                <a:ext cx="336755" cy="98930"/>
              </a:xfrm>
              <a:custGeom>
                <a:avLst/>
                <a:gdLst/>
                <a:ahLst/>
                <a:cxnLst/>
                <a:rect l="l" t="t" r="r" b="b"/>
                <a:pathLst>
                  <a:path w="15614" h="4587" extrusionOk="0">
                    <a:moveTo>
                      <a:pt x="0" y="2798"/>
                    </a:moveTo>
                    <a:cubicBezTo>
                      <a:pt x="596" y="3517"/>
                      <a:pt x="1440" y="3929"/>
                      <a:pt x="2448" y="4073"/>
                    </a:cubicBezTo>
                    <a:cubicBezTo>
                      <a:pt x="823" y="3558"/>
                      <a:pt x="0" y="2798"/>
                      <a:pt x="0" y="2798"/>
                    </a:cubicBezTo>
                    <a:close/>
                    <a:moveTo>
                      <a:pt x="15614" y="0"/>
                    </a:moveTo>
                    <a:cubicBezTo>
                      <a:pt x="15613" y="0"/>
                      <a:pt x="8454" y="4156"/>
                      <a:pt x="3558" y="4156"/>
                    </a:cubicBezTo>
                    <a:cubicBezTo>
                      <a:pt x="3168" y="4156"/>
                      <a:pt x="2798" y="4134"/>
                      <a:pt x="2448" y="4073"/>
                    </a:cubicBezTo>
                    <a:lnTo>
                      <a:pt x="2448" y="4073"/>
                    </a:lnTo>
                    <a:cubicBezTo>
                      <a:pt x="3333" y="4361"/>
                      <a:pt x="4444" y="4587"/>
                      <a:pt x="5802" y="4587"/>
                    </a:cubicBezTo>
                    <a:cubicBezTo>
                      <a:pt x="8270" y="4587"/>
                      <a:pt x="11499" y="3868"/>
                      <a:pt x="15531" y="1481"/>
                    </a:cubicBezTo>
                    <a:lnTo>
                      <a:pt x="1561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1" name="Google Shape;5121;p49">
                <a:extLst>
                  <a:ext uri="{FF2B5EF4-FFF2-40B4-BE49-F238E27FC236}">
                    <a16:creationId xmlns:a16="http://schemas.microsoft.com/office/drawing/2014/main" id="{4567DC3C-D084-F490-4D21-40377D5D99CC}"/>
                  </a:ext>
                </a:extLst>
              </p:cNvPr>
              <p:cNvSpPr/>
              <p:nvPr/>
            </p:nvSpPr>
            <p:spPr>
              <a:xfrm>
                <a:off x="6761762" y="2786096"/>
                <a:ext cx="1790" cy="33279"/>
              </a:xfrm>
              <a:custGeom>
                <a:avLst/>
                <a:gdLst/>
                <a:ahLst/>
                <a:cxnLst/>
                <a:rect l="l" t="t" r="r" b="b"/>
                <a:pathLst>
                  <a:path w="83" h="1543" extrusionOk="0">
                    <a:moveTo>
                      <a:pt x="83" y="0"/>
                    </a:moveTo>
                    <a:lnTo>
                      <a:pt x="83" y="0"/>
                    </a:lnTo>
                    <a:lnTo>
                      <a:pt x="0" y="1542"/>
                    </a:lnTo>
                    <a:lnTo>
                      <a:pt x="0" y="1542"/>
                    </a:ln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2" name="Google Shape;5122;p49">
                <a:extLst>
                  <a:ext uri="{FF2B5EF4-FFF2-40B4-BE49-F238E27FC236}">
                    <a16:creationId xmlns:a16="http://schemas.microsoft.com/office/drawing/2014/main" id="{A2070C6C-24ED-D1B1-2FA4-350275A0BBD8}"/>
                  </a:ext>
                </a:extLst>
              </p:cNvPr>
              <p:cNvSpPr/>
              <p:nvPr/>
            </p:nvSpPr>
            <p:spPr>
              <a:xfrm>
                <a:off x="6486669" y="2786096"/>
                <a:ext cx="276884" cy="147737"/>
              </a:xfrm>
              <a:custGeom>
                <a:avLst/>
                <a:gdLst/>
                <a:ahLst/>
                <a:cxnLst/>
                <a:rect l="l" t="t" r="r" b="b"/>
                <a:pathLst>
                  <a:path w="12838" h="6850" extrusionOk="0">
                    <a:moveTo>
                      <a:pt x="12838" y="0"/>
                    </a:moveTo>
                    <a:lnTo>
                      <a:pt x="1" y="6850"/>
                    </a:lnTo>
                    <a:cubicBezTo>
                      <a:pt x="3149" y="5739"/>
                      <a:pt x="12755" y="1542"/>
                      <a:pt x="12755" y="1542"/>
                    </a:cubicBezTo>
                    <a:lnTo>
                      <a:pt x="1283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3" name="Google Shape;5123;p49">
                <a:extLst>
                  <a:ext uri="{FF2B5EF4-FFF2-40B4-BE49-F238E27FC236}">
                    <a16:creationId xmlns:a16="http://schemas.microsoft.com/office/drawing/2014/main" id="{FF7175A4-03EE-56AD-7048-5C3027053CEB}"/>
                  </a:ext>
                </a:extLst>
              </p:cNvPr>
              <p:cNvSpPr/>
              <p:nvPr/>
            </p:nvSpPr>
            <p:spPr>
              <a:xfrm>
                <a:off x="6735601" y="3273694"/>
                <a:ext cx="1790" cy="32847"/>
              </a:xfrm>
              <a:custGeom>
                <a:avLst/>
                <a:gdLst/>
                <a:ahLst/>
                <a:cxnLst/>
                <a:rect l="l" t="t" r="r" b="b"/>
                <a:pathLst>
                  <a:path w="83" h="1523" extrusionOk="0">
                    <a:moveTo>
                      <a:pt x="83" y="0"/>
                    </a:moveTo>
                    <a:lnTo>
                      <a:pt x="0" y="1523"/>
                    </a:lnTo>
                    <a:cubicBezTo>
                      <a:pt x="20" y="1503"/>
                      <a:pt x="42" y="1503"/>
                      <a:pt x="83" y="1481"/>
                    </a:cubicBezTo>
                    <a:lnTo>
                      <a:pt x="83" y="0"/>
                    </a:ln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4" name="Google Shape;5124;p49">
                <a:extLst>
                  <a:ext uri="{FF2B5EF4-FFF2-40B4-BE49-F238E27FC236}">
                    <a16:creationId xmlns:a16="http://schemas.microsoft.com/office/drawing/2014/main" id="{638DD3FE-1A2F-B54F-8B10-75E6C8096234}"/>
                  </a:ext>
                </a:extLst>
              </p:cNvPr>
              <p:cNvSpPr/>
              <p:nvPr/>
            </p:nvSpPr>
            <p:spPr>
              <a:xfrm>
                <a:off x="6737369" y="3273262"/>
                <a:ext cx="22" cy="453"/>
              </a:xfrm>
              <a:custGeom>
                <a:avLst/>
                <a:gdLst/>
                <a:ahLst/>
                <a:cxnLst/>
                <a:rect l="l" t="t" r="r" b="b"/>
                <a:pathLst>
                  <a:path w="1" h="21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20"/>
                    </a:lnTo>
                    <a:lnTo>
                      <a:pt x="1" y="20"/>
                    </a:lnTo>
                    <a:close/>
                  </a:path>
                </a:pathLst>
              </a:custGeom>
              <a:solidFill>
                <a:srgbClr val="CEBF9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5" name="Google Shape;5125;p49">
                <a:extLst>
                  <a:ext uri="{FF2B5EF4-FFF2-40B4-BE49-F238E27FC236}">
                    <a16:creationId xmlns:a16="http://schemas.microsoft.com/office/drawing/2014/main" id="{376B9E07-AC64-591E-B95F-F9DC5793D167}"/>
                  </a:ext>
                </a:extLst>
              </p:cNvPr>
              <p:cNvSpPr/>
              <p:nvPr/>
            </p:nvSpPr>
            <p:spPr>
              <a:xfrm>
                <a:off x="6463613" y="3273262"/>
                <a:ext cx="273778" cy="79886"/>
              </a:xfrm>
              <a:custGeom>
                <a:avLst/>
                <a:gdLst/>
                <a:ahLst/>
                <a:cxnLst/>
                <a:rect l="l" t="t" r="r" b="b"/>
                <a:pathLst>
                  <a:path w="12694" h="3704" extrusionOk="0">
                    <a:moveTo>
                      <a:pt x="12694" y="0"/>
                    </a:moveTo>
                    <a:cubicBezTo>
                      <a:pt x="12694" y="0"/>
                      <a:pt x="6912" y="3004"/>
                      <a:pt x="3066" y="3004"/>
                    </a:cubicBezTo>
                    <a:cubicBezTo>
                      <a:pt x="1708" y="3004"/>
                      <a:pt x="576" y="2634"/>
                      <a:pt x="21" y="1625"/>
                    </a:cubicBezTo>
                    <a:lnTo>
                      <a:pt x="21" y="1625"/>
                    </a:lnTo>
                    <a:cubicBezTo>
                      <a:pt x="21" y="1625"/>
                      <a:pt x="0" y="3703"/>
                      <a:pt x="3662" y="3703"/>
                    </a:cubicBezTo>
                    <a:cubicBezTo>
                      <a:pt x="5513" y="3703"/>
                      <a:pt x="8332" y="3169"/>
                      <a:pt x="12611" y="1543"/>
                    </a:cubicBezTo>
                    <a:lnTo>
                      <a:pt x="12694" y="20"/>
                    </a:lnTo>
                    <a:lnTo>
                      <a:pt x="1269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6" name="Google Shape;5126;p49">
                <a:extLst>
                  <a:ext uri="{FF2B5EF4-FFF2-40B4-BE49-F238E27FC236}">
                    <a16:creationId xmlns:a16="http://schemas.microsoft.com/office/drawing/2014/main" id="{D7134E23-2313-1203-2BEB-BB093420A448}"/>
                  </a:ext>
                </a:extLst>
              </p:cNvPr>
              <p:cNvSpPr/>
              <p:nvPr/>
            </p:nvSpPr>
            <p:spPr>
              <a:xfrm>
                <a:off x="6510630" y="3603375"/>
                <a:ext cx="209011" cy="79886"/>
              </a:xfrm>
              <a:custGeom>
                <a:avLst/>
                <a:gdLst/>
                <a:ahLst/>
                <a:cxnLst/>
                <a:rect l="l" t="t" r="r" b="b"/>
                <a:pathLst>
                  <a:path w="9691" h="3704" extrusionOk="0">
                    <a:moveTo>
                      <a:pt x="9691" y="0"/>
                    </a:moveTo>
                    <a:lnTo>
                      <a:pt x="9691" y="0"/>
                    </a:lnTo>
                    <a:cubicBezTo>
                      <a:pt x="9691" y="0"/>
                      <a:pt x="5124" y="3292"/>
                      <a:pt x="1709" y="3292"/>
                    </a:cubicBezTo>
                    <a:cubicBezTo>
                      <a:pt x="1092" y="3292"/>
                      <a:pt x="516" y="3188"/>
                      <a:pt x="0" y="2941"/>
                    </a:cubicBezTo>
                    <a:lnTo>
                      <a:pt x="0" y="2941"/>
                    </a:lnTo>
                    <a:cubicBezTo>
                      <a:pt x="1" y="2941"/>
                      <a:pt x="1029" y="3703"/>
                      <a:pt x="3086" y="3703"/>
                    </a:cubicBezTo>
                    <a:cubicBezTo>
                      <a:pt x="4650" y="3703"/>
                      <a:pt x="6811" y="3251"/>
                      <a:pt x="9567" y="1646"/>
                    </a:cubicBezTo>
                    <a:lnTo>
                      <a:pt x="969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7" name="Google Shape;5127;p49">
                <a:extLst>
                  <a:ext uri="{FF2B5EF4-FFF2-40B4-BE49-F238E27FC236}">
                    <a16:creationId xmlns:a16="http://schemas.microsoft.com/office/drawing/2014/main" id="{30D5F928-7B7D-D2D8-4387-C7C7646816F8}"/>
                  </a:ext>
                </a:extLst>
              </p:cNvPr>
              <p:cNvSpPr/>
              <p:nvPr/>
            </p:nvSpPr>
            <p:spPr>
              <a:xfrm>
                <a:off x="4908898" y="1244710"/>
                <a:ext cx="1177154" cy="969459"/>
              </a:xfrm>
              <a:custGeom>
                <a:avLst/>
                <a:gdLst/>
                <a:ahLst/>
                <a:cxnLst/>
                <a:rect l="l" t="t" r="r" b="b"/>
                <a:pathLst>
                  <a:path w="54580" h="44950" extrusionOk="0">
                    <a:moveTo>
                      <a:pt x="187" y="0"/>
                    </a:moveTo>
                    <a:cubicBezTo>
                      <a:pt x="83" y="0"/>
                      <a:pt x="1" y="83"/>
                      <a:pt x="1" y="185"/>
                    </a:cubicBezTo>
                    <a:cubicBezTo>
                      <a:pt x="1" y="288"/>
                      <a:pt x="83" y="371"/>
                      <a:pt x="187" y="371"/>
                    </a:cubicBezTo>
                    <a:lnTo>
                      <a:pt x="3333" y="371"/>
                    </a:lnTo>
                    <a:lnTo>
                      <a:pt x="54270" y="44889"/>
                    </a:lnTo>
                    <a:cubicBezTo>
                      <a:pt x="54292" y="44930"/>
                      <a:pt x="54333" y="44950"/>
                      <a:pt x="54374" y="44950"/>
                    </a:cubicBezTo>
                    <a:cubicBezTo>
                      <a:pt x="54435" y="44950"/>
                      <a:pt x="54476" y="44930"/>
                      <a:pt x="54517" y="44889"/>
                    </a:cubicBezTo>
                    <a:cubicBezTo>
                      <a:pt x="54580" y="44807"/>
                      <a:pt x="54580" y="44683"/>
                      <a:pt x="54497" y="44621"/>
                    </a:cubicBezTo>
                    <a:lnTo>
                      <a:pt x="3519" y="41"/>
                    </a:lnTo>
                    <a:cubicBezTo>
                      <a:pt x="3498" y="20"/>
                      <a:pt x="3457" y="0"/>
                      <a:pt x="339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8" name="Google Shape;5128;p49">
                <a:extLst>
                  <a:ext uri="{FF2B5EF4-FFF2-40B4-BE49-F238E27FC236}">
                    <a16:creationId xmlns:a16="http://schemas.microsoft.com/office/drawing/2014/main" id="{DEDCEB6D-8AC8-48BE-DEF0-5E97FF78C030}"/>
                  </a:ext>
                </a:extLst>
              </p:cNvPr>
              <p:cNvSpPr/>
              <p:nvPr/>
            </p:nvSpPr>
            <p:spPr>
              <a:xfrm>
                <a:off x="5215933" y="1521658"/>
                <a:ext cx="87456" cy="39857"/>
              </a:xfrm>
              <a:custGeom>
                <a:avLst/>
                <a:gdLst/>
                <a:ahLst/>
                <a:cxnLst/>
                <a:rect l="l" t="t" r="r" b="b"/>
                <a:pathLst>
                  <a:path w="4055" h="1848" extrusionOk="0">
                    <a:moveTo>
                      <a:pt x="3856" y="0"/>
                    </a:moveTo>
                    <a:cubicBezTo>
                      <a:pt x="3831" y="0"/>
                      <a:pt x="3807" y="5"/>
                      <a:pt x="3786" y="16"/>
                    </a:cubicBezTo>
                    <a:lnTo>
                      <a:pt x="145" y="1497"/>
                    </a:lnTo>
                    <a:cubicBezTo>
                      <a:pt x="63" y="1519"/>
                      <a:pt x="1" y="1642"/>
                      <a:pt x="42" y="1724"/>
                    </a:cubicBezTo>
                    <a:cubicBezTo>
                      <a:pt x="83" y="1807"/>
                      <a:pt x="145" y="1848"/>
                      <a:pt x="228" y="1848"/>
                    </a:cubicBezTo>
                    <a:cubicBezTo>
                      <a:pt x="248" y="1848"/>
                      <a:pt x="269" y="1848"/>
                      <a:pt x="289" y="1826"/>
                    </a:cubicBezTo>
                    <a:lnTo>
                      <a:pt x="3931" y="345"/>
                    </a:lnTo>
                    <a:cubicBezTo>
                      <a:pt x="4013" y="326"/>
                      <a:pt x="4054" y="202"/>
                      <a:pt x="4033" y="120"/>
                    </a:cubicBezTo>
                    <a:cubicBezTo>
                      <a:pt x="4002" y="43"/>
                      <a:pt x="3926" y="0"/>
                      <a:pt x="385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9" name="Google Shape;5129;p49">
                <a:extLst>
                  <a:ext uri="{FF2B5EF4-FFF2-40B4-BE49-F238E27FC236}">
                    <a16:creationId xmlns:a16="http://schemas.microsoft.com/office/drawing/2014/main" id="{C81C9B8C-B8B9-3327-7160-0AED73399586}"/>
                  </a:ext>
                </a:extLst>
              </p:cNvPr>
              <p:cNvSpPr/>
              <p:nvPr/>
            </p:nvSpPr>
            <p:spPr>
              <a:xfrm>
                <a:off x="5533191" y="1806500"/>
                <a:ext cx="89656" cy="41194"/>
              </a:xfrm>
              <a:custGeom>
                <a:avLst/>
                <a:gdLst/>
                <a:ahLst/>
                <a:cxnLst/>
                <a:rect l="l" t="t" r="r" b="b"/>
                <a:pathLst>
                  <a:path w="4157" h="1910" extrusionOk="0">
                    <a:moveTo>
                      <a:pt x="3957" y="0"/>
                    </a:moveTo>
                    <a:cubicBezTo>
                      <a:pt x="3934" y="0"/>
                      <a:pt x="3910" y="5"/>
                      <a:pt x="3888" y="16"/>
                    </a:cubicBezTo>
                    <a:lnTo>
                      <a:pt x="144" y="1560"/>
                    </a:lnTo>
                    <a:cubicBezTo>
                      <a:pt x="42" y="1601"/>
                      <a:pt x="1" y="1703"/>
                      <a:pt x="42" y="1807"/>
                    </a:cubicBezTo>
                    <a:cubicBezTo>
                      <a:pt x="62" y="1868"/>
                      <a:pt x="144" y="1909"/>
                      <a:pt x="206" y="1909"/>
                    </a:cubicBezTo>
                    <a:lnTo>
                      <a:pt x="289" y="1909"/>
                    </a:lnTo>
                    <a:lnTo>
                      <a:pt x="4011" y="346"/>
                    </a:lnTo>
                    <a:cubicBezTo>
                      <a:pt x="4115" y="304"/>
                      <a:pt x="4156" y="202"/>
                      <a:pt x="4115" y="99"/>
                    </a:cubicBezTo>
                    <a:cubicBezTo>
                      <a:pt x="4085" y="39"/>
                      <a:pt x="4021" y="0"/>
                      <a:pt x="395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0" name="Google Shape;5130;p49">
                <a:extLst>
                  <a:ext uri="{FF2B5EF4-FFF2-40B4-BE49-F238E27FC236}">
                    <a16:creationId xmlns:a16="http://schemas.microsoft.com/office/drawing/2014/main" id="{C17A7CAB-71BA-D336-E411-696B6F6B5B8E}"/>
                  </a:ext>
                </a:extLst>
              </p:cNvPr>
              <p:cNvSpPr/>
              <p:nvPr/>
            </p:nvSpPr>
            <p:spPr>
              <a:xfrm>
                <a:off x="5887696" y="2114419"/>
                <a:ext cx="93646" cy="41194"/>
              </a:xfrm>
              <a:custGeom>
                <a:avLst/>
                <a:gdLst/>
                <a:ahLst/>
                <a:cxnLst/>
                <a:rect l="l" t="t" r="r" b="b"/>
                <a:pathLst>
                  <a:path w="4342" h="1910" extrusionOk="0">
                    <a:moveTo>
                      <a:pt x="4143" y="1"/>
                    </a:moveTo>
                    <a:cubicBezTo>
                      <a:pt x="4119" y="1"/>
                      <a:pt x="4095" y="6"/>
                      <a:pt x="4073" y="17"/>
                    </a:cubicBezTo>
                    <a:lnTo>
                      <a:pt x="145" y="1560"/>
                    </a:lnTo>
                    <a:cubicBezTo>
                      <a:pt x="41" y="1580"/>
                      <a:pt x="0" y="1704"/>
                      <a:pt x="41" y="1786"/>
                    </a:cubicBezTo>
                    <a:cubicBezTo>
                      <a:pt x="63" y="1868"/>
                      <a:pt x="123" y="1909"/>
                      <a:pt x="206" y="1909"/>
                    </a:cubicBezTo>
                    <a:cubicBezTo>
                      <a:pt x="227" y="1909"/>
                      <a:pt x="247" y="1909"/>
                      <a:pt x="268" y="1889"/>
                    </a:cubicBezTo>
                    <a:lnTo>
                      <a:pt x="4197" y="346"/>
                    </a:lnTo>
                    <a:cubicBezTo>
                      <a:pt x="4300" y="305"/>
                      <a:pt x="4342" y="203"/>
                      <a:pt x="4300" y="120"/>
                    </a:cubicBezTo>
                    <a:cubicBezTo>
                      <a:pt x="4285" y="43"/>
                      <a:pt x="4213" y="1"/>
                      <a:pt x="4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1" name="Google Shape;5131;p49">
                <a:extLst>
                  <a:ext uri="{FF2B5EF4-FFF2-40B4-BE49-F238E27FC236}">
                    <a16:creationId xmlns:a16="http://schemas.microsoft.com/office/drawing/2014/main" id="{B812EEE4-2EDA-0C1A-DC91-8CCEDBA7AA8C}"/>
                  </a:ext>
                </a:extLst>
              </p:cNvPr>
              <p:cNvSpPr/>
              <p:nvPr/>
            </p:nvSpPr>
            <p:spPr>
              <a:xfrm>
                <a:off x="6347343" y="2848641"/>
                <a:ext cx="278242" cy="1503233"/>
              </a:xfrm>
              <a:custGeom>
                <a:avLst/>
                <a:gdLst/>
                <a:ahLst/>
                <a:cxnLst/>
                <a:rect l="l" t="t" r="r" b="b"/>
                <a:pathLst>
                  <a:path w="12901" h="69699" extrusionOk="0">
                    <a:moveTo>
                      <a:pt x="165" y="0"/>
                    </a:moveTo>
                    <a:cubicBezTo>
                      <a:pt x="63" y="21"/>
                      <a:pt x="1" y="123"/>
                      <a:pt x="22" y="227"/>
                    </a:cubicBezTo>
                    <a:lnTo>
                      <a:pt x="1194" y="6460"/>
                    </a:lnTo>
                    <a:lnTo>
                      <a:pt x="1276" y="6399"/>
                    </a:lnTo>
                    <a:cubicBezTo>
                      <a:pt x="1317" y="6358"/>
                      <a:pt x="1359" y="6358"/>
                      <a:pt x="1400" y="6358"/>
                    </a:cubicBezTo>
                    <a:cubicBezTo>
                      <a:pt x="1441" y="6358"/>
                      <a:pt x="1503" y="6377"/>
                      <a:pt x="1545" y="6419"/>
                    </a:cubicBezTo>
                    <a:cubicBezTo>
                      <a:pt x="1606" y="6501"/>
                      <a:pt x="1586" y="6624"/>
                      <a:pt x="1503" y="6687"/>
                    </a:cubicBezTo>
                    <a:lnTo>
                      <a:pt x="1276" y="6871"/>
                    </a:lnTo>
                    <a:lnTo>
                      <a:pt x="5226" y="27917"/>
                    </a:lnTo>
                    <a:lnTo>
                      <a:pt x="5248" y="27917"/>
                    </a:lnTo>
                    <a:cubicBezTo>
                      <a:pt x="5309" y="27917"/>
                      <a:pt x="5371" y="27937"/>
                      <a:pt x="5391" y="28000"/>
                    </a:cubicBezTo>
                    <a:cubicBezTo>
                      <a:pt x="5453" y="28082"/>
                      <a:pt x="5453" y="28184"/>
                      <a:pt x="5371" y="28247"/>
                    </a:cubicBezTo>
                    <a:lnTo>
                      <a:pt x="5289" y="28307"/>
                    </a:lnTo>
                    <a:lnTo>
                      <a:pt x="8909" y="47481"/>
                    </a:lnTo>
                    <a:lnTo>
                      <a:pt x="8992" y="47420"/>
                    </a:lnTo>
                    <a:cubicBezTo>
                      <a:pt x="9033" y="47398"/>
                      <a:pt x="9074" y="47379"/>
                      <a:pt x="9094" y="47379"/>
                    </a:cubicBezTo>
                    <a:cubicBezTo>
                      <a:pt x="9156" y="47379"/>
                      <a:pt x="9217" y="47398"/>
                      <a:pt x="9258" y="47461"/>
                    </a:cubicBezTo>
                    <a:cubicBezTo>
                      <a:pt x="9265" y="47470"/>
                      <a:pt x="9270" y="47478"/>
                      <a:pt x="9275" y="47487"/>
                    </a:cubicBezTo>
                    <a:lnTo>
                      <a:pt x="9275" y="47487"/>
                    </a:lnTo>
                    <a:lnTo>
                      <a:pt x="393" y="145"/>
                    </a:lnTo>
                    <a:cubicBezTo>
                      <a:pt x="371" y="63"/>
                      <a:pt x="289" y="0"/>
                      <a:pt x="207" y="0"/>
                    </a:cubicBezTo>
                    <a:close/>
                    <a:moveTo>
                      <a:pt x="9275" y="47487"/>
                    </a:moveTo>
                    <a:lnTo>
                      <a:pt x="9293" y="47584"/>
                    </a:lnTo>
                    <a:lnTo>
                      <a:pt x="9293" y="47584"/>
                    </a:lnTo>
                    <a:cubicBezTo>
                      <a:pt x="9297" y="47552"/>
                      <a:pt x="9292" y="47519"/>
                      <a:pt x="9275" y="47487"/>
                    </a:cubicBezTo>
                    <a:close/>
                    <a:moveTo>
                      <a:pt x="9293" y="47584"/>
                    </a:moveTo>
                    <a:lnTo>
                      <a:pt x="9293" y="47584"/>
                    </a:lnTo>
                    <a:cubicBezTo>
                      <a:pt x="9287" y="47630"/>
                      <a:pt x="9261" y="47675"/>
                      <a:pt x="9217" y="47708"/>
                    </a:cubicBezTo>
                    <a:lnTo>
                      <a:pt x="8970" y="47892"/>
                    </a:lnTo>
                    <a:lnTo>
                      <a:pt x="12509" y="66695"/>
                    </a:lnTo>
                    <a:lnTo>
                      <a:pt x="10904" y="69411"/>
                    </a:lnTo>
                    <a:cubicBezTo>
                      <a:pt x="10863" y="69493"/>
                      <a:pt x="10884" y="69616"/>
                      <a:pt x="10986" y="69658"/>
                    </a:cubicBezTo>
                    <a:cubicBezTo>
                      <a:pt x="11008" y="69679"/>
                      <a:pt x="11049" y="69699"/>
                      <a:pt x="11069" y="69699"/>
                    </a:cubicBezTo>
                    <a:cubicBezTo>
                      <a:pt x="11131" y="69699"/>
                      <a:pt x="11192" y="69658"/>
                      <a:pt x="11233" y="69597"/>
                    </a:cubicBezTo>
                    <a:lnTo>
                      <a:pt x="12859" y="66840"/>
                    </a:lnTo>
                    <a:cubicBezTo>
                      <a:pt x="12879" y="66799"/>
                      <a:pt x="12900" y="66758"/>
                      <a:pt x="12879" y="66695"/>
                    </a:cubicBezTo>
                    <a:lnTo>
                      <a:pt x="9293" y="4758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2" name="Google Shape;5132;p49">
                <a:extLst>
                  <a:ext uri="{FF2B5EF4-FFF2-40B4-BE49-F238E27FC236}">
                    <a16:creationId xmlns:a16="http://schemas.microsoft.com/office/drawing/2014/main" id="{9E19A7A2-E209-BB95-8B23-6603F2F71924}"/>
                  </a:ext>
                </a:extLst>
              </p:cNvPr>
              <p:cNvSpPr/>
              <p:nvPr/>
            </p:nvSpPr>
            <p:spPr>
              <a:xfrm>
                <a:off x="6472046" y="3870466"/>
                <a:ext cx="76327" cy="59483"/>
              </a:xfrm>
              <a:custGeom>
                <a:avLst/>
                <a:gdLst/>
                <a:ahLst/>
                <a:cxnLst/>
                <a:rect l="l" t="t" r="r" b="b"/>
                <a:pathLst>
                  <a:path w="3539" h="2758" extrusionOk="0">
                    <a:moveTo>
                      <a:pt x="3312" y="1"/>
                    </a:moveTo>
                    <a:cubicBezTo>
                      <a:pt x="3292" y="1"/>
                      <a:pt x="3251" y="20"/>
                      <a:pt x="3210" y="42"/>
                    </a:cubicBezTo>
                    <a:lnTo>
                      <a:pt x="3127" y="103"/>
                    </a:lnTo>
                    <a:lnTo>
                      <a:pt x="83" y="2428"/>
                    </a:lnTo>
                    <a:cubicBezTo>
                      <a:pt x="0" y="2489"/>
                      <a:pt x="0" y="2593"/>
                      <a:pt x="61" y="2675"/>
                    </a:cubicBezTo>
                    <a:cubicBezTo>
                      <a:pt x="103" y="2736"/>
                      <a:pt x="144" y="2757"/>
                      <a:pt x="206" y="2757"/>
                    </a:cubicBezTo>
                    <a:cubicBezTo>
                      <a:pt x="247" y="2757"/>
                      <a:pt x="289" y="2736"/>
                      <a:pt x="308" y="2716"/>
                    </a:cubicBezTo>
                    <a:lnTo>
                      <a:pt x="3188" y="514"/>
                    </a:lnTo>
                    <a:lnTo>
                      <a:pt x="3435" y="330"/>
                    </a:lnTo>
                    <a:cubicBezTo>
                      <a:pt x="3518" y="267"/>
                      <a:pt x="3539" y="165"/>
                      <a:pt x="3476" y="83"/>
                    </a:cubicBezTo>
                    <a:cubicBezTo>
                      <a:pt x="3435" y="20"/>
                      <a:pt x="3374" y="1"/>
                      <a:pt x="331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3" name="Google Shape;5133;p49">
                <a:extLst>
                  <a:ext uri="{FF2B5EF4-FFF2-40B4-BE49-F238E27FC236}">
                    <a16:creationId xmlns:a16="http://schemas.microsoft.com/office/drawing/2014/main" id="{E9DBE5B2-0D62-170E-9F42-B341E03EC1B1}"/>
                  </a:ext>
                </a:extLst>
              </p:cNvPr>
              <p:cNvSpPr/>
              <p:nvPr/>
            </p:nvSpPr>
            <p:spPr>
              <a:xfrm>
                <a:off x="6386401" y="3450741"/>
                <a:ext cx="78570" cy="60367"/>
              </a:xfrm>
              <a:custGeom>
                <a:avLst/>
                <a:gdLst/>
                <a:ahLst/>
                <a:cxnLst/>
                <a:rect l="l" t="t" r="r" b="b"/>
                <a:pathLst>
                  <a:path w="3643" h="2799" extrusionOk="0">
                    <a:moveTo>
                      <a:pt x="3415" y="0"/>
                    </a:moveTo>
                    <a:cubicBezTo>
                      <a:pt x="3395" y="20"/>
                      <a:pt x="3354" y="20"/>
                      <a:pt x="3333" y="42"/>
                    </a:cubicBezTo>
                    <a:lnTo>
                      <a:pt x="83" y="2469"/>
                    </a:lnTo>
                    <a:cubicBezTo>
                      <a:pt x="0" y="2530"/>
                      <a:pt x="0" y="2653"/>
                      <a:pt x="63" y="2736"/>
                    </a:cubicBezTo>
                    <a:cubicBezTo>
                      <a:pt x="83" y="2777"/>
                      <a:pt x="145" y="2798"/>
                      <a:pt x="206" y="2798"/>
                    </a:cubicBezTo>
                    <a:cubicBezTo>
                      <a:pt x="247" y="2798"/>
                      <a:pt x="288" y="2798"/>
                      <a:pt x="310" y="2777"/>
                    </a:cubicBezTo>
                    <a:lnTo>
                      <a:pt x="3478" y="390"/>
                    </a:lnTo>
                    <a:lnTo>
                      <a:pt x="3560" y="330"/>
                    </a:lnTo>
                    <a:cubicBezTo>
                      <a:pt x="3642" y="267"/>
                      <a:pt x="3642" y="165"/>
                      <a:pt x="3580" y="83"/>
                    </a:cubicBezTo>
                    <a:cubicBezTo>
                      <a:pt x="3560" y="20"/>
                      <a:pt x="3498" y="0"/>
                      <a:pt x="343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4" name="Google Shape;5134;p49">
                <a:extLst>
                  <a:ext uri="{FF2B5EF4-FFF2-40B4-BE49-F238E27FC236}">
                    <a16:creationId xmlns:a16="http://schemas.microsoft.com/office/drawing/2014/main" id="{3BF37D55-BFF5-72ED-1B97-EE158D7065B9}"/>
                  </a:ext>
                </a:extLst>
              </p:cNvPr>
              <p:cNvSpPr/>
              <p:nvPr/>
            </p:nvSpPr>
            <p:spPr>
              <a:xfrm>
                <a:off x="6301210" y="2985746"/>
                <a:ext cx="80770" cy="63926"/>
              </a:xfrm>
              <a:custGeom>
                <a:avLst/>
                <a:gdLst/>
                <a:ahLst/>
                <a:cxnLst/>
                <a:rect l="l" t="t" r="r" b="b"/>
                <a:pathLst>
                  <a:path w="3745" h="2964" extrusionOk="0">
                    <a:moveTo>
                      <a:pt x="3539" y="1"/>
                    </a:moveTo>
                    <a:cubicBezTo>
                      <a:pt x="3498" y="1"/>
                      <a:pt x="3456" y="1"/>
                      <a:pt x="3415" y="42"/>
                    </a:cubicBezTo>
                    <a:lnTo>
                      <a:pt x="3333" y="103"/>
                    </a:lnTo>
                    <a:lnTo>
                      <a:pt x="104" y="2634"/>
                    </a:lnTo>
                    <a:cubicBezTo>
                      <a:pt x="22" y="2695"/>
                      <a:pt x="0" y="2818"/>
                      <a:pt x="63" y="2901"/>
                    </a:cubicBezTo>
                    <a:cubicBezTo>
                      <a:pt x="104" y="2942"/>
                      <a:pt x="165" y="2963"/>
                      <a:pt x="206" y="2963"/>
                    </a:cubicBezTo>
                    <a:cubicBezTo>
                      <a:pt x="247" y="2963"/>
                      <a:pt x="288" y="2942"/>
                      <a:pt x="330" y="2922"/>
                    </a:cubicBezTo>
                    <a:lnTo>
                      <a:pt x="3415" y="514"/>
                    </a:lnTo>
                    <a:lnTo>
                      <a:pt x="3642" y="330"/>
                    </a:lnTo>
                    <a:cubicBezTo>
                      <a:pt x="3725" y="267"/>
                      <a:pt x="3745" y="144"/>
                      <a:pt x="3684" y="62"/>
                    </a:cubicBezTo>
                    <a:cubicBezTo>
                      <a:pt x="3642" y="20"/>
                      <a:pt x="3580" y="1"/>
                      <a:pt x="353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5" name="Google Shape;5135;p49">
                <a:extLst>
                  <a:ext uri="{FF2B5EF4-FFF2-40B4-BE49-F238E27FC236}">
                    <a16:creationId xmlns:a16="http://schemas.microsoft.com/office/drawing/2014/main" id="{40B415B9-6DD9-F318-0537-2EF37E1D6D6F}"/>
                  </a:ext>
                </a:extLst>
              </p:cNvPr>
              <p:cNvSpPr/>
              <p:nvPr/>
            </p:nvSpPr>
            <p:spPr>
              <a:xfrm>
                <a:off x="4197688" y="3077149"/>
                <a:ext cx="357632" cy="145969"/>
              </a:xfrm>
              <a:custGeom>
                <a:avLst/>
                <a:gdLst/>
                <a:ahLst/>
                <a:cxnLst/>
                <a:rect l="l" t="t" r="r" b="b"/>
                <a:pathLst>
                  <a:path w="16582" h="6768" extrusionOk="0">
                    <a:moveTo>
                      <a:pt x="185" y="1"/>
                    </a:moveTo>
                    <a:cubicBezTo>
                      <a:pt x="82" y="1"/>
                      <a:pt x="0" y="83"/>
                      <a:pt x="0" y="185"/>
                    </a:cubicBezTo>
                    <a:cubicBezTo>
                      <a:pt x="0" y="289"/>
                      <a:pt x="82" y="371"/>
                      <a:pt x="185" y="371"/>
                    </a:cubicBezTo>
                    <a:lnTo>
                      <a:pt x="4115" y="371"/>
                    </a:lnTo>
                    <a:lnTo>
                      <a:pt x="16293" y="6748"/>
                    </a:lnTo>
                    <a:cubicBezTo>
                      <a:pt x="16313" y="6768"/>
                      <a:pt x="16335" y="6768"/>
                      <a:pt x="16376" y="6768"/>
                    </a:cubicBezTo>
                    <a:cubicBezTo>
                      <a:pt x="16437" y="6768"/>
                      <a:pt x="16499" y="6727"/>
                      <a:pt x="16540" y="6666"/>
                    </a:cubicBezTo>
                    <a:cubicBezTo>
                      <a:pt x="16581" y="6584"/>
                      <a:pt x="16540" y="6460"/>
                      <a:pt x="16458" y="6419"/>
                    </a:cubicBezTo>
                    <a:lnTo>
                      <a:pt x="4238" y="20"/>
                    </a:lnTo>
                    <a:cubicBezTo>
                      <a:pt x="4217" y="1"/>
                      <a:pt x="4197" y="1"/>
                      <a:pt x="415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6" name="Google Shape;5136;p49">
                <a:extLst>
                  <a:ext uri="{FF2B5EF4-FFF2-40B4-BE49-F238E27FC236}">
                    <a16:creationId xmlns:a16="http://schemas.microsoft.com/office/drawing/2014/main" id="{FD83DC8F-3F31-A62F-D9C5-323229E20034}"/>
                  </a:ext>
                </a:extLst>
              </p:cNvPr>
              <p:cNvSpPr/>
              <p:nvPr/>
            </p:nvSpPr>
            <p:spPr>
              <a:xfrm>
                <a:off x="4625825" y="3528363"/>
                <a:ext cx="57693" cy="350105"/>
              </a:xfrm>
              <a:custGeom>
                <a:avLst/>
                <a:gdLst/>
                <a:ahLst/>
                <a:cxnLst/>
                <a:rect l="l" t="t" r="r" b="b"/>
                <a:pathLst>
                  <a:path w="2675" h="16233" extrusionOk="0">
                    <a:moveTo>
                      <a:pt x="2491" y="1"/>
                    </a:moveTo>
                    <a:cubicBezTo>
                      <a:pt x="2387" y="1"/>
                      <a:pt x="2305" y="83"/>
                      <a:pt x="2305" y="187"/>
                    </a:cubicBezTo>
                    <a:lnTo>
                      <a:pt x="2305" y="11974"/>
                    </a:lnTo>
                    <a:lnTo>
                      <a:pt x="63" y="15965"/>
                    </a:lnTo>
                    <a:cubicBezTo>
                      <a:pt x="1" y="16047"/>
                      <a:pt x="42" y="16170"/>
                      <a:pt x="124" y="16212"/>
                    </a:cubicBezTo>
                    <a:cubicBezTo>
                      <a:pt x="145" y="16233"/>
                      <a:pt x="187" y="16233"/>
                      <a:pt x="206" y="16233"/>
                    </a:cubicBezTo>
                    <a:cubicBezTo>
                      <a:pt x="269" y="16233"/>
                      <a:pt x="351" y="16192"/>
                      <a:pt x="371" y="16151"/>
                    </a:cubicBezTo>
                    <a:lnTo>
                      <a:pt x="2655" y="12097"/>
                    </a:lnTo>
                    <a:cubicBezTo>
                      <a:pt x="2675" y="12077"/>
                      <a:pt x="2675" y="12056"/>
                      <a:pt x="2675" y="12015"/>
                    </a:cubicBezTo>
                    <a:lnTo>
                      <a:pt x="2675" y="187"/>
                    </a:lnTo>
                    <a:cubicBezTo>
                      <a:pt x="2675" y="83"/>
                      <a:pt x="2593" y="1"/>
                      <a:pt x="24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7" name="Google Shape;5137;p49">
                <a:extLst>
                  <a:ext uri="{FF2B5EF4-FFF2-40B4-BE49-F238E27FC236}">
                    <a16:creationId xmlns:a16="http://schemas.microsoft.com/office/drawing/2014/main" id="{0071E92B-792A-8D88-220E-CED46A131A05}"/>
                  </a:ext>
                </a:extLst>
              </p:cNvPr>
              <p:cNvSpPr/>
              <p:nvPr/>
            </p:nvSpPr>
            <p:spPr>
              <a:xfrm>
                <a:off x="6430766" y="1678087"/>
                <a:ext cx="91425" cy="102618"/>
              </a:xfrm>
              <a:custGeom>
                <a:avLst/>
                <a:gdLst/>
                <a:ahLst/>
                <a:cxnLst/>
                <a:rect l="l" t="t" r="r" b="b"/>
                <a:pathLst>
                  <a:path w="4239" h="4758" extrusionOk="0">
                    <a:moveTo>
                      <a:pt x="203" y="1"/>
                    </a:moveTo>
                    <a:cubicBezTo>
                      <a:pt x="191" y="1"/>
                      <a:pt x="178" y="2"/>
                      <a:pt x="165" y="5"/>
                    </a:cubicBezTo>
                    <a:cubicBezTo>
                      <a:pt x="63" y="26"/>
                      <a:pt x="0" y="108"/>
                      <a:pt x="0" y="210"/>
                    </a:cubicBezTo>
                    <a:cubicBezTo>
                      <a:pt x="762" y="4511"/>
                      <a:pt x="3374" y="4758"/>
                      <a:pt x="3950" y="4758"/>
                    </a:cubicBezTo>
                    <a:lnTo>
                      <a:pt x="4054" y="4758"/>
                    </a:lnTo>
                    <a:cubicBezTo>
                      <a:pt x="4156" y="4736"/>
                      <a:pt x="4238" y="4654"/>
                      <a:pt x="4219" y="4552"/>
                    </a:cubicBezTo>
                    <a:cubicBezTo>
                      <a:pt x="4219" y="4459"/>
                      <a:pt x="4153" y="4384"/>
                      <a:pt x="4065" y="4384"/>
                    </a:cubicBezTo>
                    <a:cubicBezTo>
                      <a:pt x="4055" y="4384"/>
                      <a:pt x="4044" y="4385"/>
                      <a:pt x="4033" y="4387"/>
                    </a:cubicBezTo>
                    <a:cubicBezTo>
                      <a:pt x="4021" y="4387"/>
                      <a:pt x="3988" y="4389"/>
                      <a:pt x="3936" y="4389"/>
                    </a:cubicBezTo>
                    <a:cubicBezTo>
                      <a:pt x="3420" y="4389"/>
                      <a:pt x="1081" y="4203"/>
                      <a:pt x="371" y="149"/>
                    </a:cubicBezTo>
                    <a:cubicBezTo>
                      <a:pt x="353" y="59"/>
                      <a:pt x="288" y="1"/>
                      <a:pt x="20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8" name="Google Shape;5138;p49">
                <a:extLst>
                  <a:ext uri="{FF2B5EF4-FFF2-40B4-BE49-F238E27FC236}">
                    <a16:creationId xmlns:a16="http://schemas.microsoft.com/office/drawing/2014/main" id="{F1D295FD-05F4-28D2-3D0B-E50E2FB28CCA}"/>
                  </a:ext>
                </a:extLst>
              </p:cNvPr>
              <p:cNvSpPr/>
              <p:nvPr/>
            </p:nvSpPr>
            <p:spPr>
              <a:xfrm>
                <a:off x="6077167" y="1579243"/>
                <a:ext cx="77643" cy="66579"/>
              </a:xfrm>
              <a:custGeom>
                <a:avLst/>
                <a:gdLst/>
                <a:ahLst/>
                <a:cxnLst/>
                <a:rect l="l" t="t" r="r" b="b"/>
                <a:pathLst>
                  <a:path w="3600" h="3087" extrusionOk="0">
                    <a:moveTo>
                      <a:pt x="210" y="1"/>
                    </a:moveTo>
                    <a:cubicBezTo>
                      <a:pt x="179" y="1"/>
                      <a:pt x="150" y="8"/>
                      <a:pt x="124" y="21"/>
                    </a:cubicBezTo>
                    <a:cubicBezTo>
                      <a:pt x="41" y="62"/>
                      <a:pt x="0" y="185"/>
                      <a:pt x="61" y="267"/>
                    </a:cubicBezTo>
                    <a:cubicBezTo>
                      <a:pt x="1378" y="2716"/>
                      <a:pt x="3292" y="3065"/>
                      <a:pt x="3374" y="3087"/>
                    </a:cubicBezTo>
                    <a:lnTo>
                      <a:pt x="3415" y="3087"/>
                    </a:lnTo>
                    <a:cubicBezTo>
                      <a:pt x="3497" y="3087"/>
                      <a:pt x="3580" y="3024"/>
                      <a:pt x="3600" y="2922"/>
                    </a:cubicBezTo>
                    <a:cubicBezTo>
                      <a:pt x="3600" y="2818"/>
                      <a:pt x="3539" y="2736"/>
                      <a:pt x="3435" y="2716"/>
                    </a:cubicBezTo>
                    <a:cubicBezTo>
                      <a:pt x="3415" y="2716"/>
                      <a:pt x="1605" y="2366"/>
                      <a:pt x="371" y="103"/>
                    </a:cubicBezTo>
                    <a:cubicBezTo>
                      <a:pt x="342" y="33"/>
                      <a:pt x="275" y="1"/>
                      <a:pt x="21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9" name="Google Shape;5139;p49">
                <a:extLst>
                  <a:ext uri="{FF2B5EF4-FFF2-40B4-BE49-F238E27FC236}">
                    <a16:creationId xmlns:a16="http://schemas.microsoft.com/office/drawing/2014/main" id="{F28C5F85-ABC4-CFE1-2144-E64740658004}"/>
                  </a:ext>
                </a:extLst>
              </p:cNvPr>
              <p:cNvSpPr/>
              <p:nvPr/>
            </p:nvSpPr>
            <p:spPr>
              <a:xfrm>
                <a:off x="5802504" y="1408580"/>
                <a:ext cx="76780" cy="69534"/>
              </a:xfrm>
              <a:custGeom>
                <a:avLst/>
                <a:gdLst/>
                <a:ahLst/>
                <a:cxnLst/>
                <a:rect l="l" t="t" r="r" b="b"/>
                <a:pathLst>
                  <a:path w="3560" h="3224" extrusionOk="0">
                    <a:moveTo>
                      <a:pt x="335" y="1"/>
                    </a:moveTo>
                    <a:cubicBezTo>
                      <a:pt x="267" y="1"/>
                      <a:pt x="197" y="52"/>
                      <a:pt x="165" y="116"/>
                    </a:cubicBezTo>
                    <a:cubicBezTo>
                      <a:pt x="0" y="590"/>
                      <a:pt x="22" y="1043"/>
                      <a:pt x="268" y="1454"/>
                    </a:cubicBezTo>
                    <a:cubicBezTo>
                      <a:pt x="968" y="2708"/>
                      <a:pt x="3231" y="3202"/>
                      <a:pt x="3333" y="3223"/>
                    </a:cubicBezTo>
                    <a:lnTo>
                      <a:pt x="3374" y="3223"/>
                    </a:lnTo>
                    <a:cubicBezTo>
                      <a:pt x="3456" y="3223"/>
                      <a:pt x="3519" y="3182"/>
                      <a:pt x="3539" y="3078"/>
                    </a:cubicBezTo>
                    <a:cubicBezTo>
                      <a:pt x="3560" y="2996"/>
                      <a:pt x="3497" y="2894"/>
                      <a:pt x="3395" y="2873"/>
                    </a:cubicBezTo>
                    <a:cubicBezTo>
                      <a:pt x="3374" y="2853"/>
                      <a:pt x="1193" y="2379"/>
                      <a:pt x="576" y="1289"/>
                    </a:cubicBezTo>
                    <a:cubicBezTo>
                      <a:pt x="412" y="960"/>
                      <a:pt x="392" y="610"/>
                      <a:pt x="515" y="239"/>
                    </a:cubicBezTo>
                    <a:cubicBezTo>
                      <a:pt x="556" y="157"/>
                      <a:pt x="494" y="34"/>
                      <a:pt x="392" y="14"/>
                    </a:cubicBezTo>
                    <a:cubicBezTo>
                      <a:pt x="374" y="5"/>
                      <a:pt x="354" y="1"/>
                      <a:pt x="33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0" name="Google Shape;5140;p49">
                <a:extLst>
                  <a:ext uri="{FF2B5EF4-FFF2-40B4-BE49-F238E27FC236}">
                    <a16:creationId xmlns:a16="http://schemas.microsoft.com/office/drawing/2014/main" id="{47002388-4609-FCFD-7C7C-0C94A9B77A19}"/>
                  </a:ext>
                </a:extLst>
              </p:cNvPr>
              <p:cNvSpPr/>
              <p:nvPr/>
            </p:nvSpPr>
            <p:spPr>
              <a:xfrm>
                <a:off x="7008020" y="2703104"/>
                <a:ext cx="72790" cy="86982"/>
              </a:xfrm>
              <a:custGeom>
                <a:avLst/>
                <a:gdLst/>
                <a:ahLst/>
                <a:cxnLst/>
                <a:rect l="l" t="t" r="r" b="b"/>
                <a:pathLst>
                  <a:path w="3375" h="4033" extrusionOk="0">
                    <a:moveTo>
                      <a:pt x="185" y="0"/>
                    </a:moveTo>
                    <a:cubicBezTo>
                      <a:pt x="83" y="0"/>
                      <a:pt x="1" y="83"/>
                      <a:pt x="1" y="186"/>
                    </a:cubicBezTo>
                    <a:cubicBezTo>
                      <a:pt x="1" y="227"/>
                      <a:pt x="62" y="3456"/>
                      <a:pt x="3128" y="4033"/>
                    </a:cubicBezTo>
                    <a:lnTo>
                      <a:pt x="3169" y="4033"/>
                    </a:lnTo>
                    <a:cubicBezTo>
                      <a:pt x="3251" y="4033"/>
                      <a:pt x="3333" y="3972"/>
                      <a:pt x="3353" y="3889"/>
                    </a:cubicBezTo>
                    <a:cubicBezTo>
                      <a:pt x="3375" y="3786"/>
                      <a:pt x="3312" y="3684"/>
                      <a:pt x="3210" y="3662"/>
                    </a:cubicBezTo>
                    <a:cubicBezTo>
                      <a:pt x="432" y="3149"/>
                      <a:pt x="371" y="310"/>
                      <a:pt x="371" y="186"/>
                    </a:cubicBezTo>
                    <a:cubicBezTo>
                      <a:pt x="371" y="83"/>
                      <a:pt x="289" y="0"/>
                      <a:pt x="18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1" name="Google Shape;5141;p49">
                <a:extLst>
                  <a:ext uri="{FF2B5EF4-FFF2-40B4-BE49-F238E27FC236}">
                    <a16:creationId xmlns:a16="http://schemas.microsoft.com/office/drawing/2014/main" id="{BBC7ED14-3479-3E2E-FEE7-2A38571ECD6B}"/>
                  </a:ext>
                </a:extLst>
              </p:cNvPr>
              <p:cNvSpPr/>
              <p:nvPr/>
            </p:nvSpPr>
            <p:spPr>
              <a:xfrm>
                <a:off x="6981406" y="3041649"/>
                <a:ext cx="26636" cy="82970"/>
              </a:xfrm>
              <a:custGeom>
                <a:avLst/>
                <a:gdLst/>
                <a:ahLst/>
                <a:cxnLst/>
                <a:rect l="l" t="t" r="r" b="b"/>
                <a:pathLst>
                  <a:path w="1235" h="3847" extrusionOk="0">
                    <a:moveTo>
                      <a:pt x="226" y="1"/>
                    </a:moveTo>
                    <a:cubicBezTo>
                      <a:pt x="165" y="1"/>
                      <a:pt x="102" y="42"/>
                      <a:pt x="61" y="103"/>
                    </a:cubicBezTo>
                    <a:cubicBezTo>
                      <a:pt x="61" y="124"/>
                      <a:pt x="42" y="165"/>
                      <a:pt x="0" y="267"/>
                    </a:cubicBezTo>
                    <a:cubicBezTo>
                      <a:pt x="144" y="226"/>
                      <a:pt x="267" y="165"/>
                      <a:pt x="412" y="124"/>
                    </a:cubicBezTo>
                    <a:cubicBezTo>
                      <a:pt x="390" y="83"/>
                      <a:pt x="349" y="42"/>
                      <a:pt x="308" y="21"/>
                    </a:cubicBezTo>
                    <a:cubicBezTo>
                      <a:pt x="288" y="1"/>
                      <a:pt x="267" y="1"/>
                      <a:pt x="226" y="1"/>
                    </a:cubicBezTo>
                    <a:close/>
                    <a:moveTo>
                      <a:pt x="1194" y="3559"/>
                    </a:moveTo>
                    <a:cubicBezTo>
                      <a:pt x="1090" y="3641"/>
                      <a:pt x="988" y="3724"/>
                      <a:pt x="864" y="3786"/>
                    </a:cubicBezTo>
                    <a:cubicBezTo>
                      <a:pt x="906" y="3806"/>
                      <a:pt x="947" y="3827"/>
                      <a:pt x="966" y="3847"/>
                    </a:cubicBezTo>
                    <a:lnTo>
                      <a:pt x="1049" y="3847"/>
                    </a:lnTo>
                    <a:cubicBezTo>
                      <a:pt x="1111" y="3847"/>
                      <a:pt x="1194" y="3806"/>
                      <a:pt x="1213" y="3745"/>
                    </a:cubicBezTo>
                    <a:cubicBezTo>
                      <a:pt x="1235" y="3682"/>
                      <a:pt x="1235" y="3621"/>
                      <a:pt x="1194" y="3559"/>
                    </a:cubicBez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2" name="Google Shape;5142;p49">
                <a:extLst>
                  <a:ext uri="{FF2B5EF4-FFF2-40B4-BE49-F238E27FC236}">
                    <a16:creationId xmlns:a16="http://schemas.microsoft.com/office/drawing/2014/main" id="{915E493A-534F-1883-B4F2-48223F04E33A}"/>
                  </a:ext>
                </a:extLst>
              </p:cNvPr>
              <p:cNvSpPr/>
              <p:nvPr/>
            </p:nvSpPr>
            <p:spPr>
              <a:xfrm>
                <a:off x="6981406" y="3044323"/>
                <a:ext cx="25752" cy="74084"/>
              </a:xfrm>
              <a:custGeom>
                <a:avLst/>
                <a:gdLst/>
                <a:ahLst/>
                <a:cxnLst/>
                <a:rect l="l" t="t" r="r" b="b"/>
                <a:pathLst>
                  <a:path w="1194" h="3435" extrusionOk="0">
                    <a:moveTo>
                      <a:pt x="1194" y="3435"/>
                    </a:moveTo>
                    <a:lnTo>
                      <a:pt x="1194" y="3435"/>
                    </a:lnTo>
                    <a:lnTo>
                      <a:pt x="1194" y="3435"/>
                    </a:lnTo>
                    <a:lnTo>
                      <a:pt x="1194" y="3435"/>
                    </a:lnTo>
                    <a:close/>
                    <a:moveTo>
                      <a:pt x="412" y="0"/>
                    </a:moveTo>
                    <a:cubicBezTo>
                      <a:pt x="267" y="41"/>
                      <a:pt x="144" y="102"/>
                      <a:pt x="0" y="143"/>
                    </a:cubicBezTo>
                    <a:lnTo>
                      <a:pt x="0" y="143"/>
                    </a:lnTo>
                    <a:cubicBezTo>
                      <a:pt x="144" y="102"/>
                      <a:pt x="267" y="41"/>
                      <a:pt x="412" y="0"/>
                    </a:cubicBezTo>
                    <a:close/>
                  </a:path>
                </a:pathLst>
              </a:custGeom>
              <a:solidFill>
                <a:srgbClr val="CEBF9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3" name="Google Shape;5143;p49">
                <a:extLst>
                  <a:ext uri="{FF2B5EF4-FFF2-40B4-BE49-F238E27FC236}">
                    <a16:creationId xmlns:a16="http://schemas.microsoft.com/office/drawing/2014/main" id="{00FD12C5-1555-D591-A243-E6C8A89E41E9}"/>
                  </a:ext>
                </a:extLst>
              </p:cNvPr>
              <p:cNvSpPr/>
              <p:nvPr/>
            </p:nvSpPr>
            <p:spPr>
              <a:xfrm>
                <a:off x="6969867" y="3044323"/>
                <a:ext cx="37290" cy="79002"/>
              </a:xfrm>
              <a:custGeom>
                <a:avLst/>
                <a:gdLst/>
                <a:ahLst/>
                <a:cxnLst/>
                <a:rect l="l" t="t" r="r" b="b"/>
                <a:pathLst>
                  <a:path w="1729" h="3663" extrusionOk="0">
                    <a:moveTo>
                      <a:pt x="947" y="0"/>
                    </a:moveTo>
                    <a:cubicBezTo>
                      <a:pt x="802" y="41"/>
                      <a:pt x="679" y="102"/>
                      <a:pt x="535" y="143"/>
                    </a:cubicBezTo>
                    <a:cubicBezTo>
                      <a:pt x="371" y="555"/>
                      <a:pt x="1" y="1605"/>
                      <a:pt x="349" y="2530"/>
                    </a:cubicBezTo>
                    <a:cubicBezTo>
                      <a:pt x="535" y="3024"/>
                      <a:pt x="884" y="3415"/>
                      <a:pt x="1399" y="3662"/>
                    </a:cubicBezTo>
                    <a:cubicBezTo>
                      <a:pt x="1523" y="3600"/>
                      <a:pt x="1625" y="3517"/>
                      <a:pt x="1729" y="3435"/>
                    </a:cubicBezTo>
                    <a:cubicBezTo>
                      <a:pt x="1707" y="3415"/>
                      <a:pt x="1687" y="3394"/>
                      <a:pt x="1646" y="3374"/>
                    </a:cubicBezTo>
                    <a:cubicBezTo>
                      <a:pt x="1172" y="3168"/>
                      <a:pt x="843" y="2839"/>
                      <a:pt x="700" y="2406"/>
                    </a:cubicBezTo>
                    <a:cubicBezTo>
                      <a:pt x="330" y="1399"/>
                      <a:pt x="925" y="165"/>
                      <a:pt x="925" y="143"/>
                    </a:cubicBezTo>
                    <a:cubicBezTo>
                      <a:pt x="947" y="102"/>
                      <a:pt x="967" y="41"/>
                      <a:pt x="94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4" name="Google Shape;5144;p49">
                <a:extLst>
                  <a:ext uri="{FF2B5EF4-FFF2-40B4-BE49-F238E27FC236}">
                    <a16:creationId xmlns:a16="http://schemas.microsoft.com/office/drawing/2014/main" id="{DADDF458-DC74-5981-B806-D19110B1DA4A}"/>
                  </a:ext>
                </a:extLst>
              </p:cNvPr>
              <p:cNvSpPr/>
              <p:nvPr/>
            </p:nvSpPr>
            <p:spPr>
              <a:xfrm>
                <a:off x="6946790" y="3381941"/>
                <a:ext cx="8023" cy="5349"/>
              </a:xfrm>
              <a:custGeom>
                <a:avLst/>
                <a:gdLst/>
                <a:ahLst/>
                <a:cxnLst/>
                <a:rect l="l" t="t" r="r" b="b"/>
                <a:pathLst>
                  <a:path w="372" h="248" extrusionOk="0">
                    <a:moveTo>
                      <a:pt x="185" y="1"/>
                    </a:moveTo>
                    <a:cubicBezTo>
                      <a:pt x="103" y="1"/>
                      <a:pt x="21" y="63"/>
                      <a:pt x="1" y="165"/>
                    </a:cubicBezTo>
                    <a:lnTo>
                      <a:pt x="1" y="248"/>
                    </a:lnTo>
                    <a:lnTo>
                      <a:pt x="371" y="124"/>
                    </a:lnTo>
                    <a:cubicBezTo>
                      <a:pt x="350" y="63"/>
                      <a:pt x="289" y="22"/>
                      <a:pt x="226" y="1"/>
                    </a:cubicBez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5" name="Google Shape;5145;p49">
                <a:extLst>
                  <a:ext uri="{FF2B5EF4-FFF2-40B4-BE49-F238E27FC236}">
                    <a16:creationId xmlns:a16="http://schemas.microsoft.com/office/drawing/2014/main" id="{E5E6FA3B-B411-80AC-AACC-05BB17DDCCED}"/>
                  </a:ext>
                </a:extLst>
              </p:cNvPr>
              <p:cNvSpPr/>
              <p:nvPr/>
            </p:nvSpPr>
            <p:spPr>
              <a:xfrm>
                <a:off x="6945021" y="3384615"/>
                <a:ext cx="37722" cy="51050"/>
              </a:xfrm>
              <a:custGeom>
                <a:avLst/>
                <a:gdLst/>
                <a:ahLst/>
                <a:cxnLst/>
                <a:rect l="l" t="t" r="r" b="b"/>
                <a:pathLst>
                  <a:path w="1749" h="2367" extrusionOk="0">
                    <a:moveTo>
                      <a:pt x="453" y="0"/>
                    </a:moveTo>
                    <a:lnTo>
                      <a:pt x="83" y="124"/>
                    </a:lnTo>
                    <a:cubicBezTo>
                      <a:pt x="0" y="803"/>
                      <a:pt x="185" y="2058"/>
                      <a:pt x="1501" y="2367"/>
                    </a:cubicBezTo>
                    <a:lnTo>
                      <a:pt x="1543" y="2367"/>
                    </a:lnTo>
                    <a:cubicBezTo>
                      <a:pt x="1625" y="2367"/>
                      <a:pt x="1707" y="2304"/>
                      <a:pt x="1729" y="2222"/>
                    </a:cubicBezTo>
                    <a:cubicBezTo>
                      <a:pt x="1748" y="2120"/>
                      <a:pt x="1687" y="2016"/>
                      <a:pt x="1584" y="1997"/>
                    </a:cubicBezTo>
                    <a:cubicBezTo>
                      <a:pt x="206" y="1667"/>
                      <a:pt x="453" y="165"/>
                      <a:pt x="453" y="83"/>
                    </a:cubicBezTo>
                    <a:lnTo>
                      <a:pt x="45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6" name="Google Shape;5146;p49">
                <a:extLst>
                  <a:ext uri="{FF2B5EF4-FFF2-40B4-BE49-F238E27FC236}">
                    <a16:creationId xmlns:a16="http://schemas.microsoft.com/office/drawing/2014/main" id="{6633D67B-AE18-A7B5-B350-8D685F7042C9}"/>
                  </a:ext>
                </a:extLst>
              </p:cNvPr>
              <p:cNvSpPr/>
              <p:nvPr/>
            </p:nvSpPr>
            <p:spPr>
              <a:xfrm>
                <a:off x="7266248" y="1803588"/>
                <a:ext cx="54156" cy="49670"/>
              </a:xfrm>
              <a:custGeom>
                <a:avLst/>
                <a:gdLst/>
                <a:ahLst/>
                <a:cxnLst/>
                <a:rect l="l" t="t" r="r" b="b"/>
                <a:pathLst>
                  <a:path w="2511" h="2303" extrusionOk="0">
                    <a:moveTo>
                      <a:pt x="1151" y="0"/>
                    </a:moveTo>
                    <a:cubicBezTo>
                      <a:pt x="948" y="0"/>
                      <a:pt x="742" y="55"/>
                      <a:pt x="555" y="173"/>
                    </a:cubicBezTo>
                    <a:cubicBezTo>
                      <a:pt x="1" y="502"/>
                      <a:pt x="248" y="955"/>
                      <a:pt x="577" y="1509"/>
                    </a:cubicBezTo>
                    <a:cubicBezTo>
                      <a:pt x="827" y="1947"/>
                      <a:pt x="1054" y="2303"/>
                      <a:pt x="1392" y="2303"/>
                    </a:cubicBezTo>
                    <a:cubicBezTo>
                      <a:pt x="1499" y="2303"/>
                      <a:pt x="1616" y="2268"/>
                      <a:pt x="1749" y="2189"/>
                    </a:cubicBezTo>
                    <a:cubicBezTo>
                      <a:pt x="2305" y="1860"/>
                      <a:pt x="2511" y="1139"/>
                      <a:pt x="2181" y="584"/>
                    </a:cubicBezTo>
                    <a:cubicBezTo>
                      <a:pt x="1949" y="215"/>
                      <a:pt x="1553" y="0"/>
                      <a:pt x="115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7" name="Google Shape;5147;p49">
                <a:extLst>
                  <a:ext uri="{FF2B5EF4-FFF2-40B4-BE49-F238E27FC236}">
                    <a16:creationId xmlns:a16="http://schemas.microsoft.com/office/drawing/2014/main" id="{D0FD99F8-C8FC-245F-1EC0-043F7E6A627E}"/>
                  </a:ext>
                </a:extLst>
              </p:cNvPr>
              <p:cNvSpPr/>
              <p:nvPr/>
            </p:nvSpPr>
            <p:spPr>
              <a:xfrm>
                <a:off x="7263120" y="1800871"/>
                <a:ext cx="51956" cy="47729"/>
              </a:xfrm>
              <a:custGeom>
                <a:avLst/>
                <a:gdLst/>
                <a:ahLst/>
                <a:cxnLst/>
                <a:rect l="l" t="t" r="r" b="b"/>
                <a:pathLst>
                  <a:path w="2409" h="2213" extrusionOk="0">
                    <a:moveTo>
                      <a:pt x="1109" y="1"/>
                    </a:moveTo>
                    <a:cubicBezTo>
                      <a:pt x="913" y="1"/>
                      <a:pt x="715" y="51"/>
                      <a:pt x="536" y="154"/>
                    </a:cubicBezTo>
                    <a:cubicBezTo>
                      <a:pt x="1" y="463"/>
                      <a:pt x="248" y="916"/>
                      <a:pt x="557" y="1451"/>
                    </a:cubicBezTo>
                    <a:cubicBezTo>
                      <a:pt x="810" y="1862"/>
                      <a:pt x="1026" y="2212"/>
                      <a:pt x="1356" y="2212"/>
                    </a:cubicBezTo>
                    <a:cubicBezTo>
                      <a:pt x="1455" y="2212"/>
                      <a:pt x="1564" y="2180"/>
                      <a:pt x="1688" y="2109"/>
                    </a:cubicBezTo>
                    <a:cubicBezTo>
                      <a:pt x="2223" y="1780"/>
                      <a:pt x="2409" y="1100"/>
                      <a:pt x="2080" y="565"/>
                    </a:cubicBezTo>
                    <a:cubicBezTo>
                      <a:pt x="1874" y="197"/>
                      <a:pt x="1496" y="1"/>
                      <a:pt x="110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8" name="Google Shape;5148;p49">
                <a:extLst>
                  <a:ext uri="{FF2B5EF4-FFF2-40B4-BE49-F238E27FC236}">
                    <a16:creationId xmlns:a16="http://schemas.microsoft.com/office/drawing/2014/main" id="{31FC1341-9FAB-2CB9-2944-3ABC388BC887}"/>
                  </a:ext>
                </a:extLst>
              </p:cNvPr>
              <p:cNvSpPr/>
              <p:nvPr/>
            </p:nvSpPr>
            <p:spPr>
              <a:xfrm>
                <a:off x="7263120" y="1800828"/>
                <a:ext cx="44407" cy="47341"/>
              </a:xfrm>
              <a:custGeom>
                <a:avLst/>
                <a:gdLst/>
                <a:ahLst/>
                <a:cxnLst/>
                <a:rect l="l" t="t" r="r" b="b"/>
                <a:pathLst>
                  <a:path w="2059" h="2195" extrusionOk="0">
                    <a:moveTo>
                      <a:pt x="1113" y="0"/>
                    </a:moveTo>
                    <a:cubicBezTo>
                      <a:pt x="918" y="0"/>
                      <a:pt x="720" y="50"/>
                      <a:pt x="536" y="156"/>
                    </a:cubicBezTo>
                    <a:cubicBezTo>
                      <a:pt x="1" y="465"/>
                      <a:pt x="248" y="918"/>
                      <a:pt x="557" y="1453"/>
                    </a:cubicBezTo>
                    <a:cubicBezTo>
                      <a:pt x="797" y="1853"/>
                      <a:pt x="1017" y="2194"/>
                      <a:pt x="1332" y="2194"/>
                    </a:cubicBezTo>
                    <a:cubicBezTo>
                      <a:pt x="1341" y="2194"/>
                      <a:pt x="1350" y="2194"/>
                      <a:pt x="1359" y="2194"/>
                    </a:cubicBezTo>
                    <a:cubicBezTo>
                      <a:pt x="681" y="1659"/>
                      <a:pt x="516" y="1349"/>
                      <a:pt x="2058" y="507"/>
                    </a:cubicBezTo>
                    <a:cubicBezTo>
                      <a:pt x="1842" y="183"/>
                      <a:pt x="1484" y="0"/>
                      <a:pt x="111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9" name="Google Shape;5149;p49">
                <a:extLst>
                  <a:ext uri="{FF2B5EF4-FFF2-40B4-BE49-F238E27FC236}">
                    <a16:creationId xmlns:a16="http://schemas.microsoft.com/office/drawing/2014/main" id="{D57908F2-C27B-8CAE-351A-23E1E61DD073}"/>
                  </a:ext>
                </a:extLst>
              </p:cNvPr>
              <p:cNvSpPr/>
              <p:nvPr/>
            </p:nvSpPr>
            <p:spPr>
              <a:xfrm>
                <a:off x="7150905" y="1856148"/>
                <a:ext cx="54134" cy="49842"/>
              </a:xfrm>
              <a:custGeom>
                <a:avLst/>
                <a:gdLst/>
                <a:ahLst/>
                <a:cxnLst/>
                <a:rect l="l" t="t" r="r" b="b"/>
                <a:pathLst>
                  <a:path w="2510" h="2311" extrusionOk="0">
                    <a:moveTo>
                      <a:pt x="1170" y="0"/>
                    </a:moveTo>
                    <a:cubicBezTo>
                      <a:pt x="968" y="0"/>
                      <a:pt x="762" y="53"/>
                      <a:pt x="576" y="163"/>
                    </a:cubicBezTo>
                    <a:cubicBezTo>
                      <a:pt x="0" y="493"/>
                      <a:pt x="267" y="965"/>
                      <a:pt x="596" y="1521"/>
                    </a:cubicBezTo>
                    <a:cubicBezTo>
                      <a:pt x="848" y="1946"/>
                      <a:pt x="1064" y="2311"/>
                      <a:pt x="1410" y="2311"/>
                    </a:cubicBezTo>
                    <a:cubicBezTo>
                      <a:pt x="1516" y="2311"/>
                      <a:pt x="1634" y="2276"/>
                      <a:pt x="1769" y="2199"/>
                    </a:cubicBezTo>
                    <a:cubicBezTo>
                      <a:pt x="2324" y="1870"/>
                      <a:pt x="2510" y="1151"/>
                      <a:pt x="2181" y="575"/>
                    </a:cubicBezTo>
                    <a:cubicBezTo>
                      <a:pt x="1962" y="206"/>
                      <a:pt x="1571" y="0"/>
                      <a:pt x="117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0" name="Google Shape;5150;p49">
                <a:extLst>
                  <a:ext uri="{FF2B5EF4-FFF2-40B4-BE49-F238E27FC236}">
                    <a16:creationId xmlns:a16="http://schemas.microsoft.com/office/drawing/2014/main" id="{B732C315-95C1-2E98-52E0-AEAC2B95445A}"/>
                  </a:ext>
                </a:extLst>
              </p:cNvPr>
              <p:cNvSpPr/>
              <p:nvPr/>
            </p:nvSpPr>
            <p:spPr>
              <a:xfrm>
                <a:off x="7148230" y="1853323"/>
                <a:ext cx="51482" cy="47880"/>
              </a:xfrm>
              <a:custGeom>
                <a:avLst/>
                <a:gdLst/>
                <a:ahLst/>
                <a:cxnLst/>
                <a:rect l="l" t="t" r="r" b="b"/>
                <a:pathLst>
                  <a:path w="2387" h="2220" extrusionOk="0">
                    <a:moveTo>
                      <a:pt x="1096" y="1"/>
                    </a:moveTo>
                    <a:cubicBezTo>
                      <a:pt x="904" y="1"/>
                      <a:pt x="711" y="49"/>
                      <a:pt x="535" y="150"/>
                    </a:cubicBezTo>
                    <a:cubicBezTo>
                      <a:pt x="1" y="479"/>
                      <a:pt x="247" y="912"/>
                      <a:pt x="555" y="1466"/>
                    </a:cubicBezTo>
                    <a:cubicBezTo>
                      <a:pt x="790" y="1872"/>
                      <a:pt x="1000" y="2219"/>
                      <a:pt x="1322" y="2219"/>
                    </a:cubicBezTo>
                    <a:cubicBezTo>
                      <a:pt x="1424" y="2219"/>
                      <a:pt x="1537" y="2184"/>
                      <a:pt x="1666" y="2105"/>
                    </a:cubicBezTo>
                    <a:cubicBezTo>
                      <a:pt x="2222" y="1795"/>
                      <a:pt x="2387" y="1096"/>
                      <a:pt x="2078" y="561"/>
                    </a:cubicBezTo>
                    <a:cubicBezTo>
                      <a:pt x="1871" y="202"/>
                      <a:pt x="1487" y="1"/>
                      <a:pt x="109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1" name="Google Shape;5151;p49">
                <a:extLst>
                  <a:ext uri="{FF2B5EF4-FFF2-40B4-BE49-F238E27FC236}">
                    <a16:creationId xmlns:a16="http://schemas.microsoft.com/office/drawing/2014/main" id="{C7CC65D9-E413-FCFB-F405-18B05650F2B5}"/>
                  </a:ext>
                </a:extLst>
              </p:cNvPr>
              <p:cNvSpPr/>
              <p:nvPr/>
            </p:nvSpPr>
            <p:spPr>
              <a:xfrm>
                <a:off x="7148230" y="1853474"/>
                <a:ext cx="43933" cy="47449"/>
              </a:xfrm>
              <a:custGeom>
                <a:avLst/>
                <a:gdLst/>
                <a:ahLst/>
                <a:cxnLst/>
                <a:rect l="l" t="t" r="r" b="b"/>
                <a:pathLst>
                  <a:path w="2037" h="2200" extrusionOk="0">
                    <a:moveTo>
                      <a:pt x="1080" y="1"/>
                    </a:moveTo>
                    <a:cubicBezTo>
                      <a:pt x="894" y="1"/>
                      <a:pt x="707" y="47"/>
                      <a:pt x="535" y="143"/>
                    </a:cubicBezTo>
                    <a:cubicBezTo>
                      <a:pt x="1" y="472"/>
                      <a:pt x="247" y="905"/>
                      <a:pt x="555" y="1459"/>
                    </a:cubicBezTo>
                    <a:cubicBezTo>
                      <a:pt x="802" y="1871"/>
                      <a:pt x="1008" y="2200"/>
                      <a:pt x="1358" y="2200"/>
                    </a:cubicBezTo>
                    <a:cubicBezTo>
                      <a:pt x="659" y="1645"/>
                      <a:pt x="514" y="1336"/>
                      <a:pt x="2036" y="513"/>
                    </a:cubicBezTo>
                    <a:cubicBezTo>
                      <a:pt x="1817" y="184"/>
                      <a:pt x="1451" y="1"/>
                      <a:pt x="10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2" name="Google Shape;5152;p49">
                <a:extLst>
                  <a:ext uri="{FF2B5EF4-FFF2-40B4-BE49-F238E27FC236}">
                    <a16:creationId xmlns:a16="http://schemas.microsoft.com/office/drawing/2014/main" id="{D43882A8-9C21-C10D-28D0-9ACC7CDA5EA2}"/>
                  </a:ext>
                </a:extLst>
              </p:cNvPr>
              <p:cNvSpPr/>
              <p:nvPr/>
            </p:nvSpPr>
            <p:spPr>
              <a:xfrm>
                <a:off x="7019559" y="1918263"/>
                <a:ext cx="54156" cy="49842"/>
              </a:xfrm>
              <a:custGeom>
                <a:avLst/>
                <a:gdLst/>
                <a:ahLst/>
                <a:cxnLst/>
                <a:rect l="l" t="t" r="r" b="b"/>
                <a:pathLst>
                  <a:path w="2511" h="2311" extrusionOk="0">
                    <a:moveTo>
                      <a:pt x="1165" y="0"/>
                    </a:moveTo>
                    <a:cubicBezTo>
                      <a:pt x="959" y="0"/>
                      <a:pt x="749" y="53"/>
                      <a:pt x="555" y="164"/>
                    </a:cubicBezTo>
                    <a:cubicBezTo>
                      <a:pt x="1" y="493"/>
                      <a:pt x="267" y="945"/>
                      <a:pt x="596" y="1500"/>
                    </a:cubicBezTo>
                    <a:cubicBezTo>
                      <a:pt x="849" y="1941"/>
                      <a:pt x="1065" y="2310"/>
                      <a:pt x="1412" y="2310"/>
                    </a:cubicBezTo>
                    <a:cubicBezTo>
                      <a:pt x="1518" y="2310"/>
                      <a:pt x="1635" y="2276"/>
                      <a:pt x="1770" y="2199"/>
                    </a:cubicBezTo>
                    <a:cubicBezTo>
                      <a:pt x="2324" y="1850"/>
                      <a:pt x="2510" y="1130"/>
                      <a:pt x="2181" y="575"/>
                    </a:cubicBezTo>
                    <a:cubicBezTo>
                      <a:pt x="1963" y="206"/>
                      <a:pt x="1572" y="0"/>
                      <a:pt x="116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3" name="Google Shape;5153;p49">
                <a:extLst>
                  <a:ext uri="{FF2B5EF4-FFF2-40B4-BE49-F238E27FC236}">
                    <a16:creationId xmlns:a16="http://schemas.microsoft.com/office/drawing/2014/main" id="{9321573F-54D4-8AD8-4818-A51F5C76DCF5}"/>
                  </a:ext>
                </a:extLst>
              </p:cNvPr>
              <p:cNvSpPr/>
              <p:nvPr/>
            </p:nvSpPr>
            <p:spPr>
              <a:xfrm>
                <a:off x="7016906" y="1915351"/>
                <a:ext cx="51482" cy="47707"/>
              </a:xfrm>
              <a:custGeom>
                <a:avLst/>
                <a:gdLst/>
                <a:ahLst/>
                <a:cxnLst/>
                <a:rect l="l" t="t" r="r" b="b"/>
                <a:pathLst>
                  <a:path w="2387" h="2212" extrusionOk="0">
                    <a:moveTo>
                      <a:pt x="1103" y="0"/>
                    </a:moveTo>
                    <a:cubicBezTo>
                      <a:pt x="910" y="0"/>
                      <a:pt x="715" y="50"/>
                      <a:pt x="535" y="154"/>
                    </a:cubicBezTo>
                    <a:cubicBezTo>
                      <a:pt x="0" y="463"/>
                      <a:pt x="226" y="916"/>
                      <a:pt x="555" y="1451"/>
                    </a:cubicBezTo>
                    <a:cubicBezTo>
                      <a:pt x="793" y="1862"/>
                      <a:pt x="1005" y="2212"/>
                      <a:pt x="1334" y="2212"/>
                    </a:cubicBezTo>
                    <a:cubicBezTo>
                      <a:pt x="1433" y="2212"/>
                      <a:pt x="1542" y="2180"/>
                      <a:pt x="1666" y="2109"/>
                    </a:cubicBezTo>
                    <a:cubicBezTo>
                      <a:pt x="2201" y="1780"/>
                      <a:pt x="2387" y="1100"/>
                      <a:pt x="2077" y="565"/>
                    </a:cubicBezTo>
                    <a:cubicBezTo>
                      <a:pt x="1858" y="197"/>
                      <a:pt x="1486" y="0"/>
                      <a:pt x="110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4" name="Google Shape;5154;p49">
                <a:extLst>
                  <a:ext uri="{FF2B5EF4-FFF2-40B4-BE49-F238E27FC236}">
                    <a16:creationId xmlns:a16="http://schemas.microsoft.com/office/drawing/2014/main" id="{AFB638FF-88D9-A4E3-21A5-C6E91F03AB2C}"/>
                  </a:ext>
                </a:extLst>
              </p:cNvPr>
              <p:cNvSpPr/>
              <p:nvPr/>
            </p:nvSpPr>
            <p:spPr>
              <a:xfrm>
                <a:off x="7016906" y="1915308"/>
                <a:ext cx="43933" cy="47319"/>
              </a:xfrm>
              <a:custGeom>
                <a:avLst/>
                <a:gdLst/>
                <a:ahLst/>
                <a:cxnLst/>
                <a:rect l="l" t="t" r="r" b="b"/>
                <a:pathLst>
                  <a:path w="2037" h="2194" extrusionOk="0">
                    <a:moveTo>
                      <a:pt x="1092" y="1"/>
                    </a:moveTo>
                    <a:cubicBezTo>
                      <a:pt x="902" y="1"/>
                      <a:pt x="710" y="51"/>
                      <a:pt x="535" y="156"/>
                    </a:cubicBezTo>
                    <a:cubicBezTo>
                      <a:pt x="0" y="465"/>
                      <a:pt x="226" y="918"/>
                      <a:pt x="555" y="1453"/>
                    </a:cubicBezTo>
                    <a:cubicBezTo>
                      <a:pt x="795" y="1853"/>
                      <a:pt x="996" y="2194"/>
                      <a:pt x="1330" y="2194"/>
                    </a:cubicBezTo>
                    <a:cubicBezTo>
                      <a:pt x="1339" y="2194"/>
                      <a:pt x="1348" y="2194"/>
                      <a:pt x="1358" y="2193"/>
                    </a:cubicBezTo>
                    <a:cubicBezTo>
                      <a:pt x="659" y="1658"/>
                      <a:pt x="494" y="1349"/>
                      <a:pt x="2036" y="526"/>
                    </a:cubicBezTo>
                    <a:cubicBezTo>
                      <a:pt x="1819" y="188"/>
                      <a:pt x="1459" y="1"/>
                      <a:pt x="109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5" name="Google Shape;5155;p49">
                <a:extLst>
                  <a:ext uri="{FF2B5EF4-FFF2-40B4-BE49-F238E27FC236}">
                    <a16:creationId xmlns:a16="http://schemas.microsoft.com/office/drawing/2014/main" id="{ED700822-91B8-0249-151D-53C3E42E6E4B}"/>
                  </a:ext>
                </a:extLst>
              </p:cNvPr>
              <p:cNvSpPr/>
              <p:nvPr/>
            </p:nvSpPr>
            <p:spPr>
              <a:xfrm>
                <a:off x="7376716" y="1754522"/>
                <a:ext cx="54156" cy="49886"/>
              </a:xfrm>
              <a:custGeom>
                <a:avLst/>
                <a:gdLst/>
                <a:ahLst/>
                <a:cxnLst/>
                <a:rect l="l" t="t" r="r" b="b"/>
                <a:pathLst>
                  <a:path w="2511" h="2313" extrusionOk="0">
                    <a:moveTo>
                      <a:pt x="1165" y="1"/>
                    </a:moveTo>
                    <a:cubicBezTo>
                      <a:pt x="959" y="1"/>
                      <a:pt x="750" y="53"/>
                      <a:pt x="557" y="164"/>
                    </a:cubicBezTo>
                    <a:cubicBezTo>
                      <a:pt x="0" y="493"/>
                      <a:pt x="247" y="945"/>
                      <a:pt x="576" y="1521"/>
                    </a:cubicBezTo>
                    <a:cubicBezTo>
                      <a:pt x="829" y="1947"/>
                      <a:pt x="1056" y="2312"/>
                      <a:pt x="1399" y="2312"/>
                    </a:cubicBezTo>
                    <a:cubicBezTo>
                      <a:pt x="1504" y="2312"/>
                      <a:pt x="1620" y="2278"/>
                      <a:pt x="1750" y="2201"/>
                    </a:cubicBezTo>
                    <a:cubicBezTo>
                      <a:pt x="2326" y="1872"/>
                      <a:pt x="2510" y="1131"/>
                      <a:pt x="2181" y="575"/>
                    </a:cubicBezTo>
                    <a:cubicBezTo>
                      <a:pt x="1962" y="206"/>
                      <a:pt x="1571" y="1"/>
                      <a:pt x="116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6" name="Google Shape;5156;p49">
                <a:extLst>
                  <a:ext uri="{FF2B5EF4-FFF2-40B4-BE49-F238E27FC236}">
                    <a16:creationId xmlns:a16="http://schemas.microsoft.com/office/drawing/2014/main" id="{EBAD3D58-1074-2E5A-F0E9-0B7D0FD560EE}"/>
                  </a:ext>
                </a:extLst>
              </p:cNvPr>
              <p:cNvSpPr/>
              <p:nvPr/>
            </p:nvSpPr>
            <p:spPr>
              <a:xfrm>
                <a:off x="7373632" y="1751718"/>
                <a:ext cx="51913" cy="47621"/>
              </a:xfrm>
              <a:custGeom>
                <a:avLst/>
                <a:gdLst/>
                <a:ahLst/>
                <a:cxnLst/>
                <a:rect l="l" t="t" r="r" b="b"/>
                <a:pathLst>
                  <a:path w="2407" h="2208" extrusionOk="0">
                    <a:moveTo>
                      <a:pt x="1111" y="1"/>
                    </a:moveTo>
                    <a:cubicBezTo>
                      <a:pt x="922" y="1"/>
                      <a:pt x="730" y="49"/>
                      <a:pt x="555" y="150"/>
                    </a:cubicBezTo>
                    <a:cubicBezTo>
                      <a:pt x="0" y="480"/>
                      <a:pt x="247" y="911"/>
                      <a:pt x="576" y="1446"/>
                    </a:cubicBezTo>
                    <a:cubicBezTo>
                      <a:pt x="813" y="1857"/>
                      <a:pt x="1026" y="2207"/>
                      <a:pt x="1355" y="2207"/>
                    </a:cubicBezTo>
                    <a:cubicBezTo>
                      <a:pt x="1454" y="2207"/>
                      <a:pt x="1563" y="2176"/>
                      <a:pt x="1687" y="2104"/>
                    </a:cubicBezTo>
                    <a:cubicBezTo>
                      <a:pt x="2222" y="1796"/>
                      <a:pt x="2406" y="1097"/>
                      <a:pt x="2099" y="562"/>
                    </a:cubicBezTo>
                    <a:cubicBezTo>
                      <a:pt x="1878" y="202"/>
                      <a:pt x="1498" y="1"/>
                      <a:pt x="111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7" name="Google Shape;5157;p49">
                <a:extLst>
                  <a:ext uri="{FF2B5EF4-FFF2-40B4-BE49-F238E27FC236}">
                    <a16:creationId xmlns:a16="http://schemas.microsoft.com/office/drawing/2014/main" id="{E101095C-061E-43B1-8ED9-88557F7C4CC3}"/>
                  </a:ext>
                </a:extLst>
              </p:cNvPr>
              <p:cNvSpPr/>
              <p:nvPr/>
            </p:nvSpPr>
            <p:spPr>
              <a:xfrm>
                <a:off x="7373632" y="1751589"/>
                <a:ext cx="44386" cy="47750"/>
              </a:xfrm>
              <a:custGeom>
                <a:avLst/>
                <a:gdLst/>
                <a:ahLst/>
                <a:cxnLst/>
                <a:rect l="l" t="t" r="r" b="b"/>
                <a:pathLst>
                  <a:path w="2058" h="2214" extrusionOk="0">
                    <a:moveTo>
                      <a:pt x="1114" y="0"/>
                    </a:moveTo>
                    <a:cubicBezTo>
                      <a:pt x="924" y="0"/>
                      <a:pt x="731" y="51"/>
                      <a:pt x="555" y="156"/>
                    </a:cubicBezTo>
                    <a:cubicBezTo>
                      <a:pt x="0" y="486"/>
                      <a:pt x="247" y="917"/>
                      <a:pt x="576" y="1452"/>
                    </a:cubicBezTo>
                    <a:cubicBezTo>
                      <a:pt x="823" y="1884"/>
                      <a:pt x="1029" y="2214"/>
                      <a:pt x="1358" y="2214"/>
                    </a:cubicBezTo>
                    <a:cubicBezTo>
                      <a:pt x="678" y="1657"/>
                      <a:pt x="514" y="1350"/>
                      <a:pt x="2058" y="527"/>
                    </a:cubicBezTo>
                    <a:cubicBezTo>
                      <a:pt x="1841" y="187"/>
                      <a:pt x="1481" y="0"/>
                      <a:pt x="111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8" name="Google Shape;5158;p49">
                <a:extLst>
                  <a:ext uri="{FF2B5EF4-FFF2-40B4-BE49-F238E27FC236}">
                    <a16:creationId xmlns:a16="http://schemas.microsoft.com/office/drawing/2014/main" id="{70D58987-56BB-81E2-5234-12CBA9CF6189}"/>
                  </a:ext>
                </a:extLst>
              </p:cNvPr>
              <p:cNvSpPr/>
              <p:nvPr/>
            </p:nvSpPr>
            <p:spPr>
              <a:xfrm>
                <a:off x="6771511" y="2039947"/>
                <a:ext cx="54630" cy="49799"/>
              </a:xfrm>
              <a:custGeom>
                <a:avLst/>
                <a:gdLst/>
                <a:ahLst/>
                <a:cxnLst/>
                <a:rect l="l" t="t" r="r" b="b"/>
                <a:pathLst>
                  <a:path w="2533" h="2309" extrusionOk="0">
                    <a:moveTo>
                      <a:pt x="1173" y="1"/>
                    </a:moveTo>
                    <a:cubicBezTo>
                      <a:pt x="962" y="1"/>
                      <a:pt x="749" y="58"/>
                      <a:pt x="557" y="178"/>
                    </a:cubicBezTo>
                    <a:cubicBezTo>
                      <a:pt x="1" y="529"/>
                      <a:pt x="269" y="981"/>
                      <a:pt x="618" y="1536"/>
                    </a:cubicBezTo>
                    <a:cubicBezTo>
                      <a:pt x="884" y="1958"/>
                      <a:pt x="1114" y="2309"/>
                      <a:pt x="1453" y="2309"/>
                    </a:cubicBezTo>
                    <a:cubicBezTo>
                      <a:pt x="1560" y="2309"/>
                      <a:pt x="1678" y="2273"/>
                      <a:pt x="1811" y="2194"/>
                    </a:cubicBezTo>
                    <a:cubicBezTo>
                      <a:pt x="2368" y="1845"/>
                      <a:pt x="2532" y="1124"/>
                      <a:pt x="2182" y="570"/>
                    </a:cubicBezTo>
                    <a:cubicBezTo>
                      <a:pt x="1966" y="205"/>
                      <a:pt x="1574" y="1"/>
                      <a:pt x="117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9" name="Google Shape;5159;p49">
                <a:extLst>
                  <a:ext uri="{FF2B5EF4-FFF2-40B4-BE49-F238E27FC236}">
                    <a16:creationId xmlns:a16="http://schemas.microsoft.com/office/drawing/2014/main" id="{AC05EBFB-F89F-DB86-161A-F73B7C4F2807}"/>
                  </a:ext>
                </a:extLst>
              </p:cNvPr>
              <p:cNvSpPr/>
              <p:nvPr/>
            </p:nvSpPr>
            <p:spPr>
              <a:xfrm>
                <a:off x="6768858" y="2037466"/>
                <a:ext cx="51956" cy="47492"/>
              </a:xfrm>
              <a:custGeom>
                <a:avLst/>
                <a:gdLst/>
                <a:ahLst/>
                <a:cxnLst/>
                <a:rect l="l" t="t" r="r" b="b"/>
                <a:pathLst>
                  <a:path w="2409" h="2202" extrusionOk="0">
                    <a:moveTo>
                      <a:pt x="1112" y="0"/>
                    </a:moveTo>
                    <a:cubicBezTo>
                      <a:pt x="908" y="0"/>
                      <a:pt x="702" y="55"/>
                      <a:pt x="516" y="170"/>
                    </a:cubicBezTo>
                    <a:cubicBezTo>
                      <a:pt x="0" y="499"/>
                      <a:pt x="247" y="932"/>
                      <a:pt x="577" y="1466"/>
                    </a:cubicBezTo>
                    <a:cubicBezTo>
                      <a:pt x="824" y="1869"/>
                      <a:pt x="1048" y="2201"/>
                      <a:pt x="1364" y="2201"/>
                    </a:cubicBezTo>
                    <a:cubicBezTo>
                      <a:pt x="1467" y="2201"/>
                      <a:pt x="1581" y="2165"/>
                      <a:pt x="1709" y="2084"/>
                    </a:cubicBezTo>
                    <a:cubicBezTo>
                      <a:pt x="2244" y="1754"/>
                      <a:pt x="2408" y="1055"/>
                      <a:pt x="2079" y="540"/>
                    </a:cubicBezTo>
                    <a:cubicBezTo>
                      <a:pt x="1865" y="191"/>
                      <a:pt x="1493" y="0"/>
                      <a:pt x="111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0" name="Google Shape;5160;p49">
                <a:extLst>
                  <a:ext uri="{FF2B5EF4-FFF2-40B4-BE49-F238E27FC236}">
                    <a16:creationId xmlns:a16="http://schemas.microsoft.com/office/drawing/2014/main" id="{1A4DB1CD-620B-FC52-BED8-37E88552E63A}"/>
                  </a:ext>
                </a:extLst>
              </p:cNvPr>
              <p:cNvSpPr/>
              <p:nvPr/>
            </p:nvSpPr>
            <p:spPr>
              <a:xfrm>
                <a:off x="6768858" y="2037423"/>
                <a:ext cx="43955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2038" h="2189" extrusionOk="0">
                    <a:moveTo>
                      <a:pt x="1101" y="0"/>
                    </a:moveTo>
                    <a:cubicBezTo>
                      <a:pt x="900" y="0"/>
                      <a:pt x="698" y="55"/>
                      <a:pt x="516" y="172"/>
                    </a:cubicBezTo>
                    <a:cubicBezTo>
                      <a:pt x="0" y="501"/>
                      <a:pt x="247" y="934"/>
                      <a:pt x="577" y="1468"/>
                    </a:cubicBezTo>
                    <a:cubicBezTo>
                      <a:pt x="816" y="1867"/>
                      <a:pt x="1055" y="2189"/>
                      <a:pt x="1369" y="2189"/>
                    </a:cubicBezTo>
                    <a:cubicBezTo>
                      <a:pt x="1379" y="2189"/>
                      <a:pt x="1389" y="2188"/>
                      <a:pt x="1399" y="2188"/>
                    </a:cubicBezTo>
                    <a:cubicBezTo>
                      <a:pt x="700" y="1653"/>
                      <a:pt x="535" y="1365"/>
                      <a:pt x="2038" y="501"/>
                    </a:cubicBezTo>
                    <a:cubicBezTo>
                      <a:pt x="1825" y="182"/>
                      <a:pt x="1467" y="0"/>
                      <a:pt x="110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1" name="Google Shape;5161;p49">
                <a:extLst>
                  <a:ext uri="{FF2B5EF4-FFF2-40B4-BE49-F238E27FC236}">
                    <a16:creationId xmlns:a16="http://schemas.microsoft.com/office/drawing/2014/main" id="{E2FDBF14-F4BC-9A51-EE62-7805DC9CFF38}"/>
                  </a:ext>
                </a:extLst>
              </p:cNvPr>
              <p:cNvSpPr/>
              <p:nvPr/>
            </p:nvSpPr>
            <p:spPr>
              <a:xfrm>
                <a:off x="6657936" y="2095418"/>
                <a:ext cx="54609" cy="49799"/>
              </a:xfrm>
              <a:custGeom>
                <a:avLst/>
                <a:gdLst/>
                <a:ahLst/>
                <a:cxnLst/>
                <a:rect l="l" t="t" r="r" b="b"/>
                <a:pathLst>
                  <a:path w="2532" h="2309" extrusionOk="0">
                    <a:moveTo>
                      <a:pt x="1169" y="0"/>
                    </a:moveTo>
                    <a:cubicBezTo>
                      <a:pt x="960" y="0"/>
                      <a:pt x="748" y="57"/>
                      <a:pt x="557" y="178"/>
                    </a:cubicBezTo>
                    <a:cubicBezTo>
                      <a:pt x="0" y="527"/>
                      <a:pt x="269" y="980"/>
                      <a:pt x="618" y="1536"/>
                    </a:cubicBezTo>
                    <a:cubicBezTo>
                      <a:pt x="868" y="1958"/>
                      <a:pt x="1106" y="2309"/>
                      <a:pt x="1450" y="2309"/>
                    </a:cubicBezTo>
                    <a:cubicBezTo>
                      <a:pt x="1558" y="2309"/>
                      <a:pt x="1678" y="2274"/>
                      <a:pt x="1811" y="2194"/>
                    </a:cubicBezTo>
                    <a:cubicBezTo>
                      <a:pt x="2346" y="1844"/>
                      <a:pt x="2532" y="1103"/>
                      <a:pt x="2181" y="568"/>
                    </a:cubicBezTo>
                    <a:cubicBezTo>
                      <a:pt x="1953" y="205"/>
                      <a:pt x="1565" y="0"/>
                      <a:pt x="116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2" name="Google Shape;5162;p49">
                <a:extLst>
                  <a:ext uri="{FF2B5EF4-FFF2-40B4-BE49-F238E27FC236}">
                    <a16:creationId xmlns:a16="http://schemas.microsoft.com/office/drawing/2014/main" id="{5744B00C-EE9E-92E8-D52F-3DE1B5FFB2A3}"/>
                  </a:ext>
                </a:extLst>
              </p:cNvPr>
              <p:cNvSpPr/>
              <p:nvPr/>
            </p:nvSpPr>
            <p:spPr>
              <a:xfrm>
                <a:off x="6654852" y="2092916"/>
                <a:ext cx="52366" cy="47470"/>
              </a:xfrm>
              <a:custGeom>
                <a:avLst/>
                <a:gdLst/>
                <a:ahLst/>
                <a:cxnLst/>
                <a:rect l="l" t="t" r="r" b="b"/>
                <a:pathLst>
                  <a:path w="2428" h="2201" extrusionOk="0">
                    <a:moveTo>
                      <a:pt x="1137" y="1"/>
                    </a:moveTo>
                    <a:cubicBezTo>
                      <a:pt x="931" y="1"/>
                      <a:pt x="723" y="55"/>
                      <a:pt x="535" y="171"/>
                    </a:cubicBezTo>
                    <a:cubicBezTo>
                      <a:pt x="0" y="500"/>
                      <a:pt x="267" y="931"/>
                      <a:pt x="596" y="1466"/>
                    </a:cubicBezTo>
                    <a:cubicBezTo>
                      <a:pt x="844" y="1869"/>
                      <a:pt x="1057" y="2201"/>
                      <a:pt x="1375" y="2201"/>
                    </a:cubicBezTo>
                    <a:cubicBezTo>
                      <a:pt x="1480" y="2201"/>
                      <a:pt x="1596" y="2165"/>
                      <a:pt x="1728" y="2083"/>
                    </a:cubicBezTo>
                    <a:cubicBezTo>
                      <a:pt x="2263" y="1754"/>
                      <a:pt x="2428" y="1055"/>
                      <a:pt x="2099" y="520"/>
                    </a:cubicBezTo>
                    <a:cubicBezTo>
                      <a:pt x="1885" y="187"/>
                      <a:pt x="1516" y="1"/>
                      <a:pt x="113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3" name="Google Shape;5163;p49">
                <a:extLst>
                  <a:ext uri="{FF2B5EF4-FFF2-40B4-BE49-F238E27FC236}">
                    <a16:creationId xmlns:a16="http://schemas.microsoft.com/office/drawing/2014/main" id="{34363447-C868-0679-8A1E-E196E36A2761}"/>
                  </a:ext>
                </a:extLst>
              </p:cNvPr>
              <p:cNvSpPr/>
              <p:nvPr/>
            </p:nvSpPr>
            <p:spPr>
              <a:xfrm>
                <a:off x="6654852" y="2092873"/>
                <a:ext cx="44386" cy="47233"/>
              </a:xfrm>
              <a:custGeom>
                <a:avLst/>
                <a:gdLst/>
                <a:ahLst/>
                <a:cxnLst/>
                <a:rect l="l" t="t" r="r" b="b"/>
                <a:pathLst>
                  <a:path w="2058" h="2190" extrusionOk="0">
                    <a:moveTo>
                      <a:pt x="1121" y="1"/>
                    </a:moveTo>
                    <a:cubicBezTo>
                      <a:pt x="921" y="1"/>
                      <a:pt x="719" y="55"/>
                      <a:pt x="535" y="173"/>
                    </a:cubicBezTo>
                    <a:cubicBezTo>
                      <a:pt x="0" y="502"/>
                      <a:pt x="267" y="933"/>
                      <a:pt x="596" y="1468"/>
                    </a:cubicBezTo>
                    <a:cubicBezTo>
                      <a:pt x="836" y="1868"/>
                      <a:pt x="1057" y="2190"/>
                      <a:pt x="1371" y="2190"/>
                    </a:cubicBezTo>
                    <a:cubicBezTo>
                      <a:pt x="1380" y="2190"/>
                      <a:pt x="1390" y="2190"/>
                      <a:pt x="1399" y="2189"/>
                    </a:cubicBezTo>
                    <a:cubicBezTo>
                      <a:pt x="700" y="1654"/>
                      <a:pt x="535" y="1366"/>
                      <a:pt x="2057" y="481"/>
                    </a:cubicBezTo>
                    <a:cubicBezTo>
                      <a:pt x="1832" y="177"/>
                      <a:pt x="1480" y="1"/>
                      <a:pt x="112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4" name="Google Shape;5164;p49">
                <a:extLst>
                  <a:ext uri="{FF2B5EF4-FFF2-40B4-BE49-F238E27FC236}">
                    <a16:creationId xmlns:a16="http://schemas.microsoft.com/office/drawing/2014/main" id="{11D505BD-6834-3463-AB37-45076B0BB037}"/>
                  </a:ext>
                </a:extLst>
              </p:cNvPr>
              <p:cNvSpPr/>
              <p:nvPr/>
            </p:nvSpPr>
            <p:spPr>
              <a:xfrm>
                <a:off x="6527949" y="2160509"/>
                <a:ext cx="54587" cy="49735"/>
              </a:xfrm>
              <a:custGeom>
                <a:avLst/>
                <a:gdLst/>
                <a:ahLst/>
                <a:cxnLst/>
                <a:rect l="l" t="t" r="r" b="b"/>
                <a:pathLst>
                  <a:path w="2531" h="2306" extrusionOk="0">
                    <a:moveTo>
                      <a:pt x="1190" y="1"/>
                    </a:moveTo>
                    <a:cubicBezTo>
                      <a:pt x="973" y="1"/>
                      <a:pt x="753" y="60"/>
                      <a:pt x="555" y="184"/>
                    </a:cubicBezTo>
                    <a:cubicBezTo>
                      <a:pt x="1" y="534"/>
                      <a:pt x="267" y="987"/>
                      <a:pt x="618" y="1541"/>
                    </a:cubicBezTo>
                    <a:cubicBezTo>
                      <a:pt x="879" y="1959"/>
                      <a:pt x="1107" y="2306"/>
                      <a:pt x="1439" y="2306"/>
                    </a:cubicBezTo>
                    <a:cubicBezTo>
                      <a:pt x="1550" y="2306"/>
                      <a:pt x="1672" y="2267"/>
                      <a:pt x="1811" y="2180"/>
                    </a:cubicBezTo>
                    <a:cubicBezTo>
                      <a:pt x="2366" y="1851"/>
                      <a:pt x="2530" y="1110"/>
                      <a:pt x="2181" y="554"/>
                    </a:cubicBezTo>
                    <a:cubicBezTo>
                      <a:pt x="1969" y="196"/>
                      <a:pt x="1585" y="1"/>
                      <a:pt x="119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5" name="Google Shape;5165;p49">
                <a:extLst>
                  <a:ext uri="{FF2B5EF4-FFF2-40B4-BE49-F238E27FC236}">
                    <a16:creationId xmlns:a16="http://schemas.microsoft.com/office/drawing/2014/main" id="{A7E4FBF8-2D9C-3B75-A13D-CF283B91F5FA}"/>
                  </a:ext>
                </a:extLst>
              </p:cNvPr>
              <p:cNvSpPr/>
              <p:nvPr/>
            </p:nvSpPr>
            <p:spPr>
              <a:xfrm>
                <a:off x="6525296" y="2158115"/>
                <a:ext cx="51913" cy="47470"/>
              </a:xfrm>
              <a:custGeom>
                <a:avLst/>
                <a:gdLst/>
                <a:ahLst/>
                <a:cxnLst/>
                <a:rect l="l" t="t" r="r" b="b"/>
                <a:pathLst>
                  <a:path w="2407" h="2201" extrusionOk="0">
                    <a:moveTo>
                      <a:pt x="1115" y="1"/>
                    </a:moveTo>
                    <a:cubicBezTo>
                      <a:pt x="910" y="1"/>
                      <a:pt x="702" y="56"/>
                      <a:pt x="514" y="171"/>
                    </a:cubicBezTo>
                    <a:cubicBezTo>
                      <a:pt x="0" y="500"/>
                      <a:pt x="247" y="933"/>
                      <a:pt x="576" y="1468"/>
                    </a:cubicBezTo>
                    <a:cubicBezTo>
                      <a:pt x="826" y="1857"/>
                      <a:pt x="1051" y="2200"/>
                      <a:pt x="1370" y="2200"/>
                    </a:cubicBezTo>
                    <a:cubicBezTo>
                      <a:pt x="1471" y="2200"/>
                      <a:pt x="1582" y="2165"/>
                      <a:pt x="1707" y="2085"/>
                    </a:cubicBezTo>
                    <a:cubicBezTo>
                      <a:pt x="2242" y="1756"/>
                      <a:pt x="2406" y="1057"/>
                      <a:pt x="2077" y="522"/>
                    </a:cubicBezTo>
                    <a:cubicBezTo>
                      <a:pt x="1864" y="188"/>
                      <a:pt x="1494" y="1"/>
                      <a:pt x="11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6" name="Google Shape;5166;p49">
                <a:extLst>
                  <a:ext uri="{FF2B5EF4-FFF2-40B4-BE49-F238E27FC236}">
                    <a16:creationId xmlns:a16="http://schemas.microsoft.com/office/drawing/2014/main" id="{B2285B27-9EC9-1608-E243-C28E3730FECC}"/>
                  </a:ext>
                </a:extLst>
              </p:cNvPr>
              <p:cNvSpPr/>
              <p:nvPr/>
            </p:nvSpPr>
            <p:spPr>
              <a:xfrm>
                <a:off x="6525296" y="2157985"/>
                <a:ext cx="43911" cy="47341"/>
              </a:xfrm>
              <a:custGeom>
                <a:avLst/>
                <a:gdLst/>
                <a:ahLst/>
                <a:cxnLst/>
                <a:rect l="l" t="t" r="r" b="b"/>
                <a:pathLst>
                  <a:path w="2036" h="2195" extrusionOk="0">
                    <a:moveTo>
                      <a:pt x="1118" y="0"/>
                    </a:moveTo>
                    <a:cubicBezTo>
                      <a:pt x="911" y="0"/>
                      <a:pt x="702" y="57"/>
                      <a:pt x="514" y="177"/>
                    </a:cubicBezTo>
                    <a:cubicBezTo>
                      <a:pt x="0" y="506"/>
                      <a:pt x="247" y="939"/>
                      <a:pt x="576" y="1474"/>
                    </a:cubicBezTo>
                    <a:cubicBezTo>
                      <a:pt x="815" y="1873"/>
                      <a:pt x="1055" y="2194"/>
                      <a:pt x="1369" y="2194"/>
                    </a:cubicBezTo>
                    <a:cubicBezTo>
                      <a:pt x="1379" y="2194"/>
                      <a:pt x="1389" y="2194"/>
                      <a:pt x="1399" y="2193"/>
                    </a:cubicBezTo>
                    <a:cubicBezTo>
                      <a:pt x="700" y="1658"/>
                      <a:pt x="535" y="1351"/>
                      <a:pt x="2036" y="487"/>
                    </a:cubicBezTo>
                    <a:cubicBezTo>
                      <a:pt x="1827" y="173"/>
                      <a:pt x="1477" y="0"/>
                      <a:pt x="111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7" name="Google Shape;5167;p49">
                <a:extLst>
                  <a:ext uri="{FF2B5EF4-FFF2-40B4-BE49-F238E27FC236}">
                    <a16:creationId xmlns:a16="http://schemas.microsoft.com/office/drawing/2014/main" id="{8E61C3FB-DAB0-C014-28DE-E570CB207790}"/>
                  </a:ext>
                </a:extLst>
              </p:cNvPr>
              <p:cNvSpPr/>
              <p:nvPr/>
            </p:nvSpPr>
            <p:spPr>
              <a:xfrm>
                <a:off x="6881138" y="1988249"/>
                <a:ext cx="54566" cy="49605"/>
              </a:xfrm>
              <a:custGeom>
                <a:avLst/>
                <a:gdLst/>
                <a:ahLst/>
                <a:cxnLst/>
                <a:rect l="l" t="t" r="r" b="b"/>
                <a:pathLst>
                  <a:path w="2530" h="2300" extrusionOk="0">
                    <a:moveTo>
                      <a:pt x="1168" y="0"/>
                    </a:moveTo>
                    <a:cubicBezTo>
                      <a:pt x="959" y="0"/>
                      <a:pt x="747" y="55"/>
                      <a:pt x="555" y="169"/>
                    </a:cubicBezTo>
                    <a:cubicBezTo>
                      <a:pt x="0" y="518"/>
                      <a:pt x="267" y="970"/>
                      <a:pt x="617" y="1527"/>
                    </a:cubicBezTo>
                    <a:cubicBezTo>
                      <a:pt x="867" y="1948"/>
                      <a:pt x="1094" y="2299"/>
                      <a:pt x="1431" y="2299"/>
                    </a:cubicBezTo>
                    <a:cubicBezTo>
                      <a:pt x="1538" y="2299"/>
                      <a:pt x="1656" y="2264"/>
                      <a:pt x="1789" y="2185"/>
                    </a:cubicBezTo>
                    <a:cubicBezTo>
                      <a:pt x="2345" y="1834"/>
                      <a:pt x="2530" y="1115"/>
                      <a:pt x="2181" y="559"/>
                    </a:cubicBezTo>
                    <a:cubicBezTo>
                      <a:pt x="1951" y="196"/>
                      <a:pt x="1564" y="0"/>
                      <a:pt x="11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8" name="Google Shape;5168;p49">
                <a:extLst>
                  <a:ext uri="{FF2B5EF4-FFF2-40B4-BE49-F238E27FC236}">
                    <a16:creationId xmlns:a16="http://schemas.microsoft.com/office/drawing/2014/main" id="{E6EAE3E6-F2D1-1EBA-5A68-52388AAC52F5}"/>
                  </a:ext>
                </a:extLst>
              </p:cNvPr>
              <p:cNvSpPr/>
              <p:nvPr/>
            </p:nvSpPr>
            <p:spPr>
              <a:xfrm>
                <a:off x="6878011" y="1985575"/>
                <a:ext cx="52366" cy="47449"/>
              </a:xfrm>
              <a:custGeom>
                <a:avLst/>
                <a:gdLst/>
                <a:ahLst/>
                <a:cxnLst/>
                <a:rect l="l" t="t" r="r" b="b"/>
                <a:pathLst>
                  <a:path w="2428" h="2200" extrusionOk="0">
                    <a:moveTo>
                      <a:pt x="1132" y="0"/>
                    </a:moveTo>
                    <a:cubicBezTo>
                      <a:pt x="928" y="0"/>
                      <a:pt x="722" y="55"/>
                      <a:pt x="535" y="169"/>
                    </a:cubicBezTo>
                    <a:cubicBezTo>
                      <a:pt x="0" y="499"/>
                      <a:pt x="269" y="930"/>
                      <a:pt x="598" y="1465"/>
                    </a:cubicBezTo>
                    <a:cubicBezTo>
                      <a:pt x="845" y="1867"/>
                      <a:pt x="1057" y="2200"/>
                      <a:pt x="1375" y="2200"/>
                    </a:cubicBezTo>
                    <a:cubicBezTo>
                      <a:pt x="1480" y="2200"/>
                      <a:pt x="1596" y="2163"/>
                      <a:pt x="1728" y="2082"/>
                    </a:cubicBezTo>
                    <a:cubicBezTo>
                      <a:pt x="2263" y="1753"/>
                      <a:pt x="2428" y="1053"/>
                      <a:pt x="2099" y="540"/>
                    </a:cubicBezTo>
                    <a:cubicBezTo>
                      <a:pt x="1884" y="191"/>
                      <a:pt x="1513" y="0"/>
                      <a:pt x="113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9" name="Google Shape;5169;p49">
                <a:extLst>
                  <a:ext uri="{FF2B5EF4-FFF2-40B4-BE49-F238E27FC236}">
                    <a16:creationId xmlns:a16="http://schemas.microsoft.com/office/drawing/2014/main" id="{D4340839-E062-FCAC-457F-50B4DE1EEDB1}"/>
                  </a:ext>
                </a:extLst>
              </p:cNvPr>
              <p:cNvSpPr/>
              <p:nvPr/>
            </p:nvSpPr>
            <p:spPr>
              <a:xfrm>
                <a:off x="6878011" y="1985532"/>
                <a:ext cx="44386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2058" h="2189" extrusionOk="0">
                    <a:moveTo>
                      <a:pt x="1116" y="0"/>
                    </a:moveTo>
                    <a:cubicBezTo>
                      <a:pt x="918" y="0"/>
                      <a:pt x="718" y="55"/>
                      <a:pt x="535" y="171"/>
                    </a:cubicBezTo>
                    <a:cubicBezTo>
                      <a:pt x="0" y="501"/>
                      <a:pt x="269" y="932"/>
                      <a:pt x="598" y="1467"/>
                    </a:cubicBezTo>
                    <a:cubicBezTo>
                      <a:pt x="837" y="1866"/>
                      <a:pt x="1057" y="2188"/>
                      <a:pt x="1371" y="2188"/>
                    </a:cubicBezTo>
                    <a:cubicBezTo>
                      <a:pt x="1380" y="2188"/>
                      <a:pt x="1390" y="2188"/>
                      <a:pt x="1399" y="2188"/>
                    </a:cubicBezTo>
                    <a:cubicBezTo>
                      <a:pt x="700" y="1672"/>
                      <a:pt x="535" y="1365"/>
                      <a:pt x="2057" y="501"/>
                    </a:cubicBezTo>
                    <a:cubicBezTo>
                      <a:pt x="1832" y="182"/>
                      <a:pt x="1478" y="0"/>
                      <a:pt x="111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0" name="Google Shape;5170;p49">
                <a:extLst>
                  <a:ext uri="{FF2B5EF4-FFF2-40B4-BE49-F238E27FC236}">
                    <a16:creationId xmlns:a16="http://schemas.microsoft.com/office/drawing/2014/main" id="{5A399FDA-B5ED-0637-AA3E-CEF48D39344A}"/>
                  </a:ext>
                </a:extLst>
              </p:cNvPr>
              <p:cNvSpPr/>
              <p:nvPr/>
            </p:nvSpPr>
            <p:spPr>
              <a:xfrm>
                <a:off x="6258614" y="2310489"/>
                <a:ext cx="54609" cy="49735"/>
              </a:xfrm>
              <a:custGeom>
                <a:avLst/>
                <a:gdLst/>
                <a:ahLst/>
                <a:cxnLst/>
                <a:rect l="l" t="t" r="r" b="b"/>
                <a:pathLst>
                  <a:path w="2532" h="2306" extrusionOk="0">
                    <a:moveTo>
                      <a:pt x="1171" y="0"/>
                    </a:moveTo>
                    <a:cubicBezTo>
                      <a:pt x="953" y="0"/>
                      <a:pt x="733" y="59"/>
                      <a:pt x="535" y="183"/>
                    </a:cubicBezTo>
                    <a:cubicBezTo>
                      <a:pt x="0" y="534"/>
                      <a:pt x="269" y="986"/>
                      <a:pt x="618" y="1541"/>
                    </a:cubicBezTo>
                    <a:cubicBezTo>
                      <a:pt x="881" y="1958"/>
                      <a:pt x="1108" y="2305"/>
                      <a:pt x="1440" y="2305"/>
                    </a:cubicBezTo>
                    <a:cubicBezTo>
                      <a:pt x="1550" y="2305"/>
                      <a:pt x="1672" y="2267"/>
                      <a:pt x="1811" y="2179"/>
                    </a:cubicBezTo>
                    <a:cubicBezTo>
                      <a:pt x="2367" y="1829"/>
                      <a:pt x="2532" y="1088"/>
                      <a:pt x="2181" y="553"/>
                    </a:cubicBezTo>
                    <a:cubicBezTo>
                      <a:pt x="1956" y="196"/>
                      <a:pt x="1568" y="0"/>
                      <a:pt x="117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1" name="Google Shape;5171;p49">
                <a:extLst>
                  <a:ext uri="{FF2B5EF4-FFF2-40B4-BE49-F238E27FC236}">
                    <a16:creationId xmlns:a16="http://schemas.microsoft.com/office/drawing/2014/main" id="{11BC020A-430E-62DF-EBBB-719CDE7F0BA7}"/>
                  </a:ext>
                </a:extLst>
              </p:cNvPr>
              <p:cNvSpPr/>
              <p:nvPr/>
            </p:nvSpPr>
            <p:spPr>
              <a:xfrm>
                <a:off x="6255530" y="2307987"/>
                <a:ext cx="51913" cy="47556"/>
              </a:xfrm>
              <a:custGeom>
                <a:avLst/>
                <a:gdLst/>
                <a:ahLst/>
                <a:cxnLst/>
                <a:rect l="l" t="t" r="r" b="b"/>
                <a:pathLst>
                  <a:path w="2407" h="2205" extrusionOk="0">
                    <a:moveTo>
                      <a:pt x="1128" y="1"/>
                    </a:moveTo>
                    <a:cubicBezTo>
                      <a:pt x="919" y="1"/>
                      <a:pt x="706" y="58"/>
                      <a:pt x="514" y="176"/>
                    </a:cubicBezTo>
                    <a:cubicBezTo>
                      <a:pt x="0" y="505"/>
                      <a:pt x="247" y="938"/>
                      <a:pt x="596" y="1473"/>
                    </a:cubicBezTo>
                    <a:cubicBezTo>
                      <a:pt x="845" y="1862"/>
                      <a:pt x="1071" y="2204"/>
                      <a:pt x="1390" y="2204"/>
                    </a:cubicBezTo>
                    <a:cubicBezTo>
                      <a:pt x="1492" y="2204"/>
                      <a:pt x="1604" y="2169"/>
                      <a:pt x="1728" y="2090"/>
                    </a:cubicBezTo>
                    <a:cubicBezTo>
                      <a:pt x="2263" y="1739"/>
                      <a:pt x="2406" y="1040"/>
                      <a:pt x="2077" y="526"/>
                    </a:cubicBezTo>
                    <a:cubicBezTo>
                      <a:pt x="1866" y="183"/>
                      <a:pt x="1503" y="1"/>
                      <a:pt x="11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2" name="Google Shape;5172;p49">
                <a:extLst>
                  <a:ext uri="{FF2B5EF4-FFF2-40B4-BE49-F238E27FC236}">
                    <a16:creationId xmlns:a16="http://schemas.microsoft.com/office/drawing/2014/main" id="{584205EF-EA98-42C6-0C9B-3A3FF20FC9A4}"/>
                  </a:ext>
                </a:extLst>
              </p:cNvPr>
              <p:cNvSpPr/>
              <p:nvPr/>
            </p:nvSpPr>
            <p:spPr>
              <a:xfrm>
                <a:off x="6255530" y="2307944"/>
                <a:ext cx="43933" cy="47341"/>
              </a:xfrm>
              <a:custGeom>
                <a:avLst/>
                <a:gdLst/>
                <a:ahLst/>
                <a:cxnLst/>
                <a:rect l="l" t="t" r="r" b="b"/>
                <a:pathLst>
                  <a:path w="2037" h="2195" extrusionOk="0">
                    <a:moveTo>
                      <a:pt x="1118" y="1"/>
                    </a:moveTo>
                    <a:cubicBezTo>
                      <a:pt x="911" y="1"/>
                      <a:pt x="702" y="58"/>
                      <a:pt x="514" y="178"/>
                    </a:cubicBezTo>
                    <a:cubicBezTo>
                      <a:pt x="0" y="507"/>
                      <a:pt x="247" y="940"/>
                      <a:pt x="596" y="1475"/>
                    </a:cubicBezTo>
                    <a:cubicBezTo>
                      <a:pt x="835" y="1873"/>
                      <a:pt x="1074" y="2195"/>
                      <a:pt x="1389" y="2195"/>
                    </a:cubicBezTo>
                    <a:cubicBezTo>
                      <a:pt x="1399" y="2195"/>
                      <a:pt x="1409" y="2194"/>
                      <a:pt x="1419" y="2194"/>
                    </a:cubicBezTo>
                    <a:cubicBezTo>
                      <a:pt x="700" y="1659"/>
                      <a:pt x="535" y="1371"/>
                      <a:pt x="2036" y="487"/>
                    </a:cubicBezTo>
                    <a:cubicBezTo>
                      <a:pt x="1827" y="173"/>
                      <a:pt x="1477" y="1"/>
                      <a:pt x="111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3" name="Google Shape;5173;p49">
                <a:extLst>
                  <a:ext uri="{FF2B5EF4-FFF2-40B4-BE49-F238E27FC236}">
                    <a16:creationId xmlns:a16="http://schemas.microsoft.com/office/drawing/2014/main" id="{AA3DFA25-120E-9CCA-A6B0-E24BECFD99DB}"/>
                  </a:ext>
                </a:extLst>
              </p:cNvPr>
              <p:cNvSpPr/>
              <p:nvPr/>
            </p:nvSpPr>
            <p:spPr>
              <a:xfrm>
                <a:off x="6145492" y="2366824"/>
                <a:ext cx="54156" cy="49735"/>
              </a:xfrm>
              <a:custGeom>
                <a:avLst/>
                <a:gdLst/>
                <a:ahLst/>
                <a:cxnLst/>
                <a:rect l="l" t="t" r="r" b="b"/>
                <a:pathLst>
                  <a:path w="2511" h="2306" extrusionOk="0">
                    <a:moveTo>
                      <a:pt x="1165" y="0"/>
                    </a:moveTo>
                    <a:cubicBezTo>
                      <a:pt x="950" y="0"/>
                      <a:pt x="732" y="60"/>
                      <a:pt x="535" y="185"/>
                    </a:cubicBezTo>
                    <a:cubicBezTo>
                      <a:pt x="0" y="533"/>
                      <a:pt x="267" y="986"/>
                      <a:pt x="617" y="1542"/>
                    </a:cubicBezTo>
                    <a:cubicBezTo>
                      <a:pt x="879" y="1958"/>
                      <a:pt x="1106" y="2306"/>
                      <a:pt x="1438" y="2306"/>
                    </a:cubicBezTo>
                    <a:cubicBezTo>
                      <a:pt x="1549" y="2306"/>
                      <a:pt x="1672" y="2267"/>
                      <a:pt x="1811" y="2179"/>
                    </a:cubicBezTo>
                    <a:cubicBezTo>
                      <a:pt x="2365" y="1830"/>
                      <a:pt x="2510" y="1110"/>
                      <a:pt x="2160" y="555"/>
                    </a:cubicBezTo>
                    <a:cubicBezTo>
                      <a:pt x="1935" y="196"/>
                      <a:pt x="1555" y="0"/>
                      <a:pt x="116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4" name="Google Shape;5174;p49">
                <a:extLst>
                  <a:ext uri="{FF2B5EF4-FFF2-40B4-BE49-F238E27FC236}">
                    <a16:creationId xmlns:a16="http://schemas.microsoft.com/office/drawing/2014/main" id="{150BF2E5-E15E-BDD0-0E2A-D4509CE21CCF}"/>
                  </a:ext>
                </a:extLst>
              </p:cNvPr>
              <p:cNvSpPr/>
              <p:nvPr/>
            </p:nvSpPr>
            <p:spPr>
              <a:xfrm>
                <a:off x="6142365" y="2364343"/>
                <a:ext cx="51956" cy="47599"/>
              </a:xfrm>
              <a:custGeom>
                <a:avLst/>
                <a:gdLst/>
                <a:ahLst/>
                <a:cxnLst/>
                <a:rect l="l" t="t" r="r" b="b"/>
                <a:pathLst>
                  <a:path w="2409" h="2207" extrusionOk="0">
                    <a:moveTo>
                      <a:pt x="1131" y="1"/>
                    </a:moveTo>
                    <a:cubicBezTo>
                      <a:pt x="921" y="1"/>
                      <a:pt x="708" y="58"/>
                      <a:pt x="516" y="176"/>
                    </a:cubicBezTo>
                    <a:cubicBezTo>
                      <a:pt x="0" y="505"/>
                      <a:pt x="247" y="958"/>
                      <a:pt x="598" y="1471"/>
                    </a:cubicBezTo>
                    <a:cubicBezTo>
                      <a:pt x="846" y="1874"/>
                      <a:pt x="1070" y="2206"/>
                      <a:pt x="1384" y="2206"/>
                    </a:cubicBezTo>
                    <a:cubicBezTo>
                      <a:pt x="1488" y="2206"/>
                      <a:pt x="1601" y="2170"/>
                      <a:pt x="1729" y="2089"/>
                    </a:cubicBezTo>
                    <a:cubicBezTo>
                      <a:pt x="2263" y="1759"/>
                      <a:pt x="2408" y="1060"/>
                      <a:pt x="2079" y="525"/>
                    </a:cubicBezTo>
                    <a:cubicBezTo>
                      <a:pt x="1868" y="182"/>
                      <a:pt x="1506" y="1"/>
                      <a:pt x="113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5" name="Google Shape;5175;p49">
                <a:extLst>
                  <a:ext uri="{FF2B5EF4-FFF2-40B4-BE49-F238E27FC236}">
                    <a16:creationId xmlns:a16="http://schemas.microsoft.com/office/drawing/2014/main" id="{5F870A61-CEA7-447A-1ABE-1A5A54A5684B}"/>
                  </a:ext>
                </a:extLst>
              </p:cNvPr>
              <p:cNvSpPr/>
              <p:nvPr/>
            </p:nvSpPr>
            <p:spPr>
              <a:xfrm>
                <a:off x="6142365" y="2364300"/>
                <a:ext cx="43955" cy="47362"/>
              </a:xfrm>
              <a:custGeom>
                <a:avLst/>
                <a:gdLst/>
                <a:ahLst/>
                <a:cxnLst/>
                <a:rect l="l" t="t" r="r" b="b"/>
                <a:pathLst>
                  <a:path w="2038" h="2196" extrusionOk="0">
                    <a:moveTo>
                      <a:pt x="1115" y="1"/>
                    </a:moveTo>
                    <a:cubicBezTo>
                      <a:pt x="911" y="1"/>
                      <a:pt x="703" y="58"/>
                      <a:pt x="516" y="178"/>
                    </a:cubicBezTo>
                    <a:cubicBezTo>
                      <a:pt x="0" y="507"/>
                      <a:pt x="247" y="960"/>
                      <a:pt x="598" y="1473"/>
                    </a:cubicBezTo>
                    <a:cubicBezTo>
                      <a:pt x="838" y="1873"/>
                      <a:pt x="1057" y="2195"/>
                      <a:pt x="1391" y="2195"/>
                    </a:cubicBezTo>
                    <a:cubicBezTo>
                      <a:pt x="1401" y="2195"/>
                      <a:pt x="1411" y="2195"/>
                      <a:pt x="1421" y="2194"/>
                    </a:cubicBezTo>
                    <a:cubicBezTo>
                      <a:pt x="700" y="1679"/>
                      <a:pt x="535" y="1371"/>
                      <a:pt x="2038" y="486"/>
                    </a:cubicBezTo>
                    <a:cubicBezTo>
                      <a:pt x="1816" y="173"/>
                      <a:pt x="1469" y="1"/>
                      <a:pt x="111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6" name="Google Shape;5176;p49">
                <a:extLst>
                  <a:ext uri="{FF2B5EF4-FFF2-40B4-BE49-F238E27FC236}">
                    <a16:creationId xmlns:a16="http://schemas.microsoft.com/office/drawing/2014/main" id="{649FEE36-FB33-56CA-E529-3117BDAE2052}"/>
                  </a:ext>
                </a:extLst>
              </p:cNvPr>
              <p:cNvSpPr/>
              <p:nvPr/>
            </p:nvSpPr>
            <p:spPr>
              <a:xfrm>
                <a:off x="6015936" y="2433381"/>
                <a:ext cx="54566" cy="49735"/>
              </a:xfrm>
              <a:custGeom>
                <a:avLst/>
                <a:gdLst/>
                <a:ahLst/>
                <a:cxnLst/>
                <a:rect l="l" t="t" r="r" b="b"/>
                <a:pathLst>
                  <a:path w="2530" h="2306" extrusionOk="0">
                    <a:moveTo>
                      <a:pt x="1186" y="0"/>
                    </a:moveTo>
                    <a:cubicBezTo>
                      <a:pt x="971" y="0"/>
                      <a:pt x="753" y="60"/>
                      <a:pt x="555" y="184"/>
                    </a:cubicBezTo>
                    <a:cubicBezTo>
                      <a:pt x="0" y="533"/>
                      <a:pt x="267" y="986"/>
                      <a:pt x="617" y="1542"/>
                    </a:cubicBezTo>
                    <a:cubicBezTo>
                      <a:pt x="879" y="1958"/>
                      <a:pt x="1118" y="2305"/>
                      <a:pt x="1456" y="2305"/>
                    </a:cubicBezTo>
                    <a:cubicBezTo>
                      <a:pt x="1568" y="2305"/>
                      <a:pt x="1692" y="2267"/>
                      <a:pt x="1830" y="2179"/>
                    </a:cubicBezTo>
                    <a:cubicBezTo>
                      <a:pt x="2365" y="1830"/>
                      <a:pt x="2530" y="1109"/>
                      <a:pt x="2181" y="555"/>
                    </a:cubicBezTo>
                    <a:cubicBezTo>
                      <a:pt x="1955" y="196"/>
                      <a:pt x="1576" y="0"/>
                      <a:pt x="118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7" name="Google Shape;5177;p49">
                <a:extLst>
                  <a:ext uri="{FF2B5EF4-FFF2-40B4-BE49-F238E27FC236}">
                    <a16:creationId xmlns:a16="http://schemas.microsoft.com/office/drawing/2014/main" id="{CD12EE9A-9236-E62B-47BC-D5DD59776688}"/>
                  </a:ext>
                </a:extLst>
              </p:cNvPr>
              <p:cNvSpPr/>
              <p:nvPr/>
            </p:nvSpPr>
            <p:spPr>
              <a:xfrm>
                <a:off x="6013262" y="2430901"/>
                <a:ext cx="51913" cy="47535"/>
              </a:xfrm>
              <a:custGeom>
                <a:avLst/>
                <a:gdLst/>
                <a:ahLst/>
                <a:cxnLst/>
                <a:rect l="l" t="t" r="r" b="b"/>
                <a:pathLst>
                  <a:path w="2407" h="2204" extrusionOk="0">
                    <a:moveTo>
                      <a:pt x="1130" y="0"/>
                    </a:moveTo>
                    <a:cubicBezTo>
                      <a:pt x="920" y="0"/>
                      <a:pt x="707" y="58"/>
                      <a:pt x="514" y="176"/>
                    </a:cubicBezTo>
                    <a:cubicBezTo>
                      <a:pt x="1" y="505"/>
                      <a:pt x="248" y="936"/>
                      <a:pt x="577" y="1471"/>
                    </a:cubicBezTo>
                    <a:cubicBezTo>
                      <a:pt x="841" y="1861"/>
                      <a:pt x="1059" y="2203"/>
                      <a:pt x="1382" y="2203"/>
                    </a:cubicBezTo>
                    <a:cubicBezTo>
                      <a:pt x="1485" y="2203"/>
                      <a:pt x="1599" y="2168"/>
                      <a:pt x="1729" y="2088"/>
                    </a:cubicBezTo>
                    <a:cubicBezTo>
                      <a:pt x="2264" y="1739"/>
                      <a:pt x="2407" y="1040"/>
                      <a:pt x="2078" y="525"/>
                    </a:cubicBezTo>
                    <a:cubicBezTo>
                      <a:pt x="1867" y="182"/>
                      <a:pt x="1504" y="0"/>
                      <a:pt x="113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8" name="Google Shape;5178;p49">
                <a:extLst>
                  <a:ext uri="{FF2B5EF4-FFF2-40B4-BE49-F238E27FC236}">
                    <a16:creationId xmlns:a16="http://schemas.microsoft.com/office/drawing/2014/main" id="{6A0B69CD-D166-17A2-19DD-3F3CF11691DF}"/>
                  </a:ext>
                </a:extLst>
              </p:cNvPr>
              <p:cNvSpPr/>
              <p:nvPr/>
            </p:nvSpPr>
            <p:spPr>
              <a:xfrm>
                <a:off x="6013262" y="2430857"/>
                <a:ext cx="43933" cy="47341"/>
              </a:xfrm>
              <a:custGeom>
                <a:avLst/>
                <a:gdLst/>
                <a:ahLst/>
                <a:cxnLst/>
                <a:rect l="l" t="t" r="r" b="b"/>
                <a:pathLst>
                  <a:path w="2037" h="2195" extrusionOk="0">
                    <a:moveTo>
                      <a:pt x="1115" y="0"/>
                    </a:moveTo>
                    <a:cubicBezTo>
                      <a:pt x="910" y="0"/>
                      <a:pt x="703" y="58"/>
                      <a:pt x="514" y="178"/>
                    </a:cubicBezTo>
                    <a:cubicBezTo>
                      <a:pt x="1" y="507"/>
                      <a:pt x="248" y="938"/>
                      <a:pt x="577" y="1473"/>
                    </a:cubicBezTo>
                    <a:cubicBezTo>
                      <a:pt x="836" y="1873"/>
                      <a:pt x="1058" y="2195"/>
                      <a:pt x="1372" y="2195"/>
                    </a:cubicBezTo>
                    <a:cubicBezTo>
                      <a:pt x="1381" y="2195"/>
                      <a:pt x="1390" y="2195"/>
                      <a:pt x="1400" y="2194"/>
                    </a:cubicBezTo>
                    <a:cubicBezTo>
                      <a:pt x="700" y="1659"/>
                      <a:pt x="536" y="1371"/>
                      <a:pt x="2037" y="486"/>
                    </a:cubicBezTo>
                    <a:cubicBezTo>
                      <a:pt x="1815" y="173"/>
                      <a:pt x="1469" y="0"/>
                      <a:pt x="111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9" name="Google Shape;5179;p49">
                <a:extLst>
                  <a:ext uri="{FF2B5EF4-FFF2-40B4-BE49-F238E27FC236}">
                    <a16:creationId xmlns:a16="http://schemas.microsoft.com/office/drawing/2014/main" id="{15236EC5-4F43-F07D-54C2-1F4799AD7E6F}"/>
                  </a:ext>
                </a:extLst>
              </p:cNvPr>
              <p:cNvSpPr/>
              <p:nvPr/>
            </p:nvSpPr>
            <p:spPr>
              <a:xfrm>
                <a:off x="6367336" y="2257670"/>
                <a:ext cx="54566" cy="49692"/>
              </a:xfrm>
              <a:custGeom>
                <a:avLst/>
                <a:gdLst/>
                <a:ahLst/>
                <a:cxnLst/>
                <a:rect l="l" t="t" r="r" b="b"/>
                <a:pathLst>
                  <a:path w="2530" h="2304" extrusionOk="0">
                    <a:moveTo>
                      <a:pt x="1186" y="1"/>
                    </a:moveTo>
                    <a:cubicBezTo>
                      <a:pt x="971" y="1"/>
                      <a:pt x="753" y="60"/>
                      <a:pt x="555" y="185"/>
                    </a:cubicBezTo>
                    <a:cubicBezTo>
                      <a:pt x="0" y="534"/>
                      <a:pt x="267" y="986"/>
                      <a:pt x="618" y="1543"/>
                    </a:cubicBezTo>
                    <a:cubicBezTo>
                      <a:pt x="881" y="1946"/>
                      <a:pt x="1122" y="2303"/>
                      <a:pt x="1454" y="2303"/>
                    </a:cubicBezTo>
                    <a:cubicBezTo>
                      <a:pt x="1562" y="2303"/>
                      <a:pt x="1680" y="2265"/>
                      <a:pt x="1811" y="2180"/>
                    </a:cubicBezTo>
                    <a:cubicBezTo>
                      <a:pt x="2365" y="1831"/>
                      <a:pt x="2530" y="1090"/>
                      <a:pt x="2181" y="555"/>
                    </a:cubicBezTo>
                    <a:cubicBezTo>
                      <a:pt x="1955" y="197"/>
                      <a:pt x="1576" y="1"/>
                      <a:pt x="118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0" name="Google Shape;5180;p49">
                <a:extLst>
                  <a:ext uri="{FF2B5EF4-FFF2-40B4-BE49-F238E27FC236}">
                    <a16:creationId xmlns:a16="http://schemas.microsoft.com/office/drawing/2014/main" id="{C9F88038-909D-31A4-E2B8-A1922A805FB7}"/>
                  </a:ext>
                </a:extLst>
              </p:cNvPr>
              <p:cNvSpPr/>
              <p:nvPr/>
            </p:nvSpPr>
            <p:spPr>
              <a:xfrm>
                <a:off x="6364208" y="2254974"/>
                <a:ext cx="52387" cy="47578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2206" extrusionOk="0">
                    <a:moveTo>
                      <a:pt x="1140" y="0"/>
                    </a:moveTo>
                    <a:cubicBezTo>
                      <a:pt x="932" y="0"/>
                      <a:pt x="721" y="60"/>
                      <a:pt x="535" y="186"/>
                    </a:cubicBezTo>
                    <a:cubicBezTo>
                      <a:pt x="1" y="516"/>
                      <a:pt x="269" y="947"/>
                      <a:pt x="598" y="1482"/>
                    </a:cubicBezTo>
                    <a:cubicBezTo>
                      <a:pt x="844" y="1867"/>
                      <a:pt x="1067" y="2205"/>
                      <a:pt x="1388" y="2205"/>
                    </a:cubicBezTo>
                    <a:cubicBezTo>
                      <a:pt x="1496" y="2205"/>
                      <a:pt x="1615" y="2167"/>
                      <a:pt x="1750" y="2079"/>
                    </a:cubicBezTo>
                    <a:cubicBezTo>
                      <a:pt x="2264" y="1750"/>
                      <a:pt x="2428" y="1050"/>
                      <a:pt x="2099" y="516"/>
                    </a:cubicBezTo>
                    <a:cubicBezTo>
                      <a:pt x="1876" y="186"/>
                      <a:pt x="1510" y="0"/>
                      <a:pt x="114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1" name="Google Shape;5181;p49">
                <a:extLst>
                  <a:ext uri="{FF2B5EF4-FFF2-40B4-BE49-F238E27FC236}">
                    <a16:creationId xmlns:a16="http://schemas.microsoft.com/office/drawing/2014/main" id="{F3FA1F38-5B95-BB87-6AA7-F4BF32C41619}"/>
                  </a:ext>
                </a:extLst>
              </p:cNvPr>
              <p:cNvSpPr/>
              <p:nvPr/>
            </p:nvSpPr>
            <p:spPr>
              <a:xfrm>
                <a:off x="6364208" y="2255147"/>
                <a:ext cx="44386" cy="47362"/>
              </a:xfrm>
              <a:custGeom>
                <a:avLst/>
                <a:gdLst/>
                <a:ahLst/>
                <a:cxnLst/>
                <a:rect l="l" t="t" r="r" b="b"/>
                <a:pathLst>
                  <a:path w="2058" h="2196" extrusionOk="0">
                    <a:moveTo>
                      <a:pt x="1136" y="1"/>
                    </a:moveTo>
                    <a:cubicBezTo>
                      <a:pt x="931" y="1"/>
                      <a:pt x="724" y="58"/>
                      <a:pt x="535" y="178"/>
                    </a:cubicBezTo>
                    <a:cubicBezTo>
                      <a:pt x="1" y="508"/>
                      <a:pt x="269" y="939"/>
                      <a:pt x="598" y="1474"/>
                    </a:cubicBezTo>
                    <a:cubicBezTo>
                      <a:pt x="857" y="1855"/>
                      <a:pt x="1079" y="2195"/>
                      <a:pt x="1394" y="2195"/>
                    </a:cubicBezTo>
                    <a:cubicBezTo>
                      <a:pt x="1403" y="2195"/>
                      <a:pt x="1412" y="2195"/>
                      <a:pt x="1421" y="2194"/>
                    </a:cubicBezTo>
                    <a:cubicBezTo>
                      <a:pt x="721" y="1660"/>
                      <a:pt x="557" y="1350"/>
                      <a:pt x="2058" y="486"/>
                    </a:cubicBezTo>
                    <a:cubicBezTo>
                      <a:pt x="1837" y="173"/>
                      <a:pt x="1491" y="1"/>
                      <a:pt x="113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2" name="Google Shape;5182;p49">
                <a:extLst>
                  <a:ext uri="{FF2B5EF4-FFF2-40B4-BE49-F238E27FC236}">
                    <a16:creationId xmlns:a16="http://schemas.microsoft.com/office/drawing/2014/main" id="{85EF0E48-F909-101A-9676-0257FEA206A7}"/>
                  </a:ext>
                </a:extLst>
              </p:cNvPr>
              <p:cNvSpPr/>
              <p:nvPr/>
            </p:nvSpPr>
            <p:spPr>
              <a:xfrm>
                <a:off x="5772332" y="2563778"/>
                <a:ext cx="55040" cy="49605"/>
              </a:xfrm>
              <a:custGeom>
                <a:avLst/>
                <a:gdLst/>
                <a:ahLst/>
                <a:cxnLst/>
                <a:rect l="l" t="t" r="r" b="b"/>
                <a:pathLst>
                  <a:path w="2552" h="2300" extrusionOk="0">
                    <a:moveTo>
                      <a:pt x="1217" y="1"/>
                    </a:moveTo>
                    <a:cubicBezTo>
                      <a:pt x="989" y="1"/>
                      <a:pt x="758" y="67"/>
                      <a:pt x="557" y="206"/>
                    </a:cubicBezTo>
                    <a:cubicBezTo>
                      <a:pt x="0" y="557"/>
                      <a:pt x="288" y="1010"/>
                      <a:pt x="659" y="1544"/>
                    </a:cubicBezTo>
                    <a:cubicBezTo>
                      <a:pt x="918" y="1955"/>
                      <a:pt x="1155" y="2300"/>
                      <a:pt x="1486" y="2300"/>
                    </a:cubicBezTo>
                    <a:cubicBezTo>
                      <a:pt x="1602" y="2300"/>
                      <a:pt x="1729" y="2257"/>
                      <a:pt x="1873" y="2162"/>
                    </a:cubicBezTo>
                    <a:cubicBezTo>
                      <a:pt x="2408" y="1791"/>
                      <a:pt x="2551" y="1070"/>
                      <a:pt x="2181" y="516"/>
                    </a:cubicBezTo>
                    <a:cubicBezTo>
                      <a:pt x="1963" y="182"/>
                      <a:pt x="1594" y="1"/>
                      <a:pt x="121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3" name="Google Shape;5183;p49">
                <a:extLst>
                  <a:ext uri="{FF2B5EF4-FFF2-40B4-BE49-F238E27FC236}">
                    <a16:creationId xmlns:a16="http://schemas.microsoft.com/office/drawing/2014/main" id="{EF707AAF-600F-6956-F3E2-220474EBA81F}"/>
                  </a:ext>
                </a:extLst>
              </p:cNvPr>
              <p:cNvSpPr/>
              <p:nvPr/>
            </p:nvSpPr>
            <p:spPr>
              <a:xfrm>
                <a:off x="5769247" y="2561427"/>
                <a:ext cx="52797" cy="47341"/>
              </a:xfrm>
              <a:custGeom>
                <a:avLst/>
                <a:gdLst/>
                <a:ahLst/>
                <a:cxnLst/>
                <a:rect l="l" t="t" r="r" b="b"/>
                <a:pathLst>
                  <a:path w="2448" h="2195" extrusionOk="0">
                    <a:moveTo>
                      <a:pt x="1157" y="1"/>
                    </a:moveTo>
                    <a:cubicBezTo>
                      <a:pt x="942" y="1"/>
                      <a:pt x="726" y="62"/>
                      <a:pt x="535" y="192"/>
                    </a:cubicBezTo>
                    <a:cubicBezTo>
                      <a:pt x="0" y="543"/>
                      <a:pt x="288" y="954"/>
                      <a:pt x="617" y="1489"/>
                    </a:cubicBezTo>
                    <a:cubicBezTo>
                      <a:pt x="876" y="1870"/>
                      <a:pt x="1113" y="2194"/>
                      <a:pt x="1428" y="2194"/>
                    </a:cubicBezTo>
                    <a:cubicBezTo>
                      <a:pt x="1537" y="2194"/>
                      <a:pt x="1656" y="2155"/>
                      <a:pt x="1789" y="2065"/>
                    </a:cubicBezTo>
                    <a:cubicBezTo>
                      <a:pt x="2304" y="1714"/>
                      <a:pt x="2447" y="1015"/>
                      <a:pt x="2098" y="501"/>
                    </a:cubicBezTo>
                    <a:cubicBezTo>
                      <a:pt x="1878" y="178"/>
                      <a:pt x="1520" y="1"/>
                      <a:pt x="115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4" name="Google Shape;5184;p49">
                <a:extLst>
                  <a:ext uri="{FF2B5EF4-FFF2-40B4-BE49-F238E27FC236}">
                    <a16:creationId xmlns:a16="http://schemas.microsoft.com/office/drawing/2014/main" id="{87B7B2D3-F8D4-DFE1-B3F0-7E5555C4EFB6}"/>
                  </a:ext>
                </a:extLst>
              </p:cNvPr>
              <p:cNvSpPr/>
              <p:nvPr/>
            </p:nvSpPr>
            <p:spPr>
              <a:xfrm>
                <a:off x="5769247" y="2561384"/>
                <a:ext cx="44386" cy="47276"/>
              </a:xfrm>
              <a:custGeom>
                <a:avLst/>
                <a:gdLst/>
                <a:ahLst/>
                <a:cxnLst/>
                <a:rect l="l" t="t" r="r" b="b"/>
                <a:pathLst>
                  <a:path w="2058" h="2192" extrusionOk="0">
                    <a:moveTo>
                      <a:pt x="1146" y="1"/>
                    </a:moveTo>
                    <a:cubicBezTo>
                      <a:pt x="934" y="1"/>
                      <a:pt x="722" y="62"/>
                      <a:pt x="535" y="194"/>
                    </a:cubicBezTo>
                    <a:cubicBezTo>
                      <a:pt x="0" y="545"/>
                      <a:pt x="288" y="956"/>
                      <a:pt x="617" y="1491"/>
                    </a:cubicBezTo>
                    <a:cubicBezTo>
                      <a:pt x="876" y="1870"/>
                      <a:pt x="1117" y="2191"/>
                      <a:pt x="1432" y="2191"/>
                    </a:cubicBezTo>
                    <a:cubicBezTo>
                      <a:pt x="1441" y="2191"/>
                      <a:pt x="1450" y="2191"/>
                      <a:pt x="1460" y="2190"/>
                    </a:cubicBezTo>
                    <a:cubicBezTo>
                      <a:pt x="741" y="1675"/>
                      <a:pt x="576" y="1367"/>
                      <a:pt x="2057" y="462"/>
                    </a:cubicBezTo>
                    <a:cubicBezTo>
                      <a:pt x="1839" y="167"/>
                      <a:pt x="1494" y="1"/>
                      <a:pt x="114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5" name="Google Shape;5185;p49">
                <a:extLst>
                  <a:ext uri="{FF2B5EF4-FFF2-40B4-BE49-F238E27FC236}">
                    <a16:creationId xmlns:a16="http://schemas.microsoft.com/office/drawing/2014/main" id="{806A4BC5-8440-0302-EC0A-5E23D2A19F4E}"/>
                  </a:ext>
                </a:extLst>
              </p:cNvPr>
              <p:cNvSpPr/>
              <p:nvPr/>
            </p:nvSpPr>
            <p:spPr>
              <a:xfrm>
                <a:off x="5660979" y="2623132"/>
                <a:ext cx="54566" cy="49454"/>
              </a:xfrm>
              <a:custGeom>
                <a:avLst/>
                <a:gdLst/>
                <a:ahLst/>
                <a:cxnLst/>
                <a:rect l="l" t="t" r="r" b="b"/>
                <a:pathLst>
                  <a:path w="2530" h="2293" extrusionOk="0">
                    <a:moveTo>
                      <a:pt x="1180" y="0"/>
                    </a:moveTo>
                    <a:cubicBezTo>
                      <a:pt x="957" y="0"/>
                      <a:pt x="732" y="62"/>
                      <a:pt x="535" y="191"/>
                    </a:cubicBezTo>
                    <a:cubicBezTo>
                      <a:pt x="0" y="562"/>
                      <a:pt x="267" y="1014"/>
                      <a:pt x="637" y="1549"/>
                    </a:cubicBezTo>
                    <a:cubicBezTo>
                      <a:pt x="900" y="1950"/>
                      <a:pt x="1139" y="2292"/>
                      <a:pt x="1476" y="2292"/>
                    </a:cubicBezTo>
                    <a:cubicBezTo>
                      <a:pt x="1588" y="2292"/>
                      <a:pt x="1712" y="2254"/>
                      <a:pt x="1852" y="2166"/>
                    </a:cubicBezTo>
                    <a:cubicBezTo>
                      <a:pt x="2387" y="1796"/>
                      <a:pt x="2530" y="1055"/>
                      <a:pt x="2160" y="520"/>
                    </a:cubicBezTo>
                    <a:cubicBezTo>
                      <a:pt x="1939" y="183"/>
                      <a:pt x="1563" y="0"/>
                      <a:pt x="118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6" name="Google Shape;5186;p49">
                <a:extLst>
                  <a:ext uri="{FF2B5EF4-FFF2-40B4-BE49-F238E27FC236}">
                    <a16:creationId xmlns:a16="http://schemas.microsoft.com/office/drawing/2014/main" id="{4CA44E16-C696-1DB4-4307-84526B6D9FFD}"/>
                  </a:ext>
                </a:extLst>
              </p:cNvPr>
              <p:cNvSpPr/>
              <p:nvPr/>
            </p:nvSpPr>
            <p:spPr>
              <a:xfrm>
                <a:off x="5657851" y="2620436"/>
                <a:ext cx="52387" cy="47535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2204" extrusionOk="0">
                    <a:moveTo>
                      <a:pt x="1138" y="1"/>
                    </a:moveTo>
                    <a:cubicBezTo>
                      <a:pt x="923" y="1"/>
                      <a:pt x="706" y="63"/>
                      <a:pt x="516" y="193"/>
                    </a:cubicBezTo>
                    <a:cubicBezTo>
                      <a:pt x="1" y="542"/>
                      <a:pt x="269" y="975"/>
                      <a:pt x="598" y="1488"/>
                    </a:cubicBezTo>
                    <a:cubicBezTo>
                      <a:pt x="860" y="1875"/>
                      <a:pt x="1100" y="2203"/>
                      <a:pt x="1421" y="2203"/>
                    </a:cubicBezTo>
                    <a:cubicBezTo>
                      <a:pt x="1527" y="2203"/>
                      <a:pt x="1642" y="2167"/>
                      <a:pt x="1770" y="2086"/>
                    </a:cubicBezTo>
                    <a:cubicBezTo>
                      <a:pt x="2285" y="1735"/>
                      <a:pt x="2428" y="1036"/>
                      <a:pt x="2079" y="501"/>
                    </a:cubicBezTo>
                    <a:cubicBezTo>
                      <a:pt x="1859" y="178"/>
                      <a:pt x="1501" y="1"/>
                      <a:pt x="113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7" name="Google Shape;5187;p49">
                <a:extLst>
                  <a:ext uri="{FF2B5EF4-FFF2-40B4-BE49-F238E27FC236}">
                    <a16:creationId xmlns:a16="http://schemas.microsoft.com/office/drawing/2014/main" id="{E1C0B02C-69B8-E454-4BB4-A0C1F82D1F09}"/>
                  </a:ext>
                </a:extLst>
              </p:cNvPr>
              <p:cNvSpPr/>
              <p:nvPr/>
            </p:nvSpPr>
            <p:spPr>
              <a:xfrm>
                <a:off x="5657851" y="2620608"/>
                <a:ext cx="43976" cy="47103"/>
              </a:xfrm>
              <a:custGeom>
                <a:avLst/>
                <a:gdLst/>
                <a:ahLst/>
                <a:cxnLst/>
                <a:rect l="l" t="t" r="r" b="b"/>
                <a:pathLst>
                  <a:path w="2039" h="2184" extrusionOk="0">
                    <a:moveTo>
                      <a:pt x="1131" y="0"/>
                    </a:moveTo>
                    <a:cubicBezTo>
                      <a:pt x="918" y="0"/>
                      <a:pt x="703" y="60"/>
                      <a:pt x="516" y="185"/>
                    </a:cubicBezTo>
                    <a:cubicBezTo>
                      <a:pt x="1" y="534"/>
                      <a:pt x="269" y="967"/>
                      <a:pt x="598" y="1480"/>
                    </a:cubicBezTo>
                    <a:cubicBezTo>
                      <a:pt x="870" y="1868"/>
                      <a:pt x="1086" y="2183"/>
                      <a:pt x="1386" y="2183"/>
                    </a:cubicBezTo>
                    <a:cubicBezTo>
                      <a:pt x="1404" y="2183"/>
                      <a:pt x="1422" y="2182"/>
                      <a:pt x="1441" y="2180"/>
                    </a:cubicBezTo>
                    <a:cubicBezTo>
                      <a:pt x="721" y="1686"/>
                      <a:pt x="557" y="1378"/>
                      <a:pt x="2038" y="452"/>
                    </a:cubicBezTo>
                    <a:cubicBezTo>
                      <a:pt x="1821" y="159"/>
                      <a:pt x="1478" y="0"/>
                      <a:pt x="11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8" name="Google Shape;5188;p49">
                <a:extLst>
                  <a:ext uri="{FF2B5EF4-FFF2-40B4-BE49-F238E27FC236}">
                    <a16:creationId xmlns:a16="http://schemas.microsoft.com/office/drawing/2014/main" id="{348254AC-36ED-6840-DC7A-96446F9E06CD}"/>
                  </a:ext>
                </a:extLst>
              </p:cNvPr>
              <p:cNvSpPr/>
              <p:nvPr/>
            </p:nvSpPr>
            <p:spPr>
              <a:xfrm>
                <a:off x="5533191" y="2692795"/>
                <a:ext cx="55040" cy="49433"/>
              </a:xfrm>
              <a:custGeom>
                <a:avLst/>
                <a:gdLst/>
                <a:ahLst/>
                <a:cxnLst/>
                <a:rect l="l" t="t" r="r" b="b"/>
                <a:pathLst>
                  <a:path w="2552" h="2292" extrusionOk="0">
                    <a:moveTo>
                      <a:pt x="1190" y="0"/>
                    </a:moveTo>
                    <a:cubicBezTo>
                      <a:pt x="967" y="0"/>
                      <a:pt x="740" y="62"/>
                      <a:pt x="536" y="190"/>
                    </a:cubicBezTo>
                    <a:cubicBezTo>
                      <a:pt x="1" y="561"/>
                      <a:pt x="289" y="1013"/>
                      <a:pt x="638" y="1548"/>
                    </a:cubicBezTo>
                    <a:cubicBezTo>
                      <a:pt x="915" y="1949"/>
                      <a:pt x="1158" y="2292"/>
                      <a:pt x="1487" y="2292"/>
                    </a:cubicBezTo>
                    <a:cubicBezTo>
                      <a:pt x="1598" y="2292"/>
                      <a:pt x="1718" y="2253"/>
                      <a:pt x="1852" y="2165"/>
                    </a:cubicBezTo>
                    <a:cubicBezTo>
                      <a:pt x="2407" y="1795"/>
                      <a:pt x="2552" y="1054"/>
                      <a:pt x="2181" y="520"/>
                    </a:cubicBezTo>
                    <a:cubicBezTo>
                      <a:pt x="1947" y="182"/>
                      <a:pt x="1574" y="0"/>
                      <a:pt x="119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9" name="Google Shape;5189;p49">
                <a:extLst>
                  <a:ext uri="{FF2B5EF4-FFF2-40B4-BE49-F238E27FC236}">
                    <a16:creationId xmlns:a16="http://schemas.microsoft.com/office/drawing/2014/main" id="{7599ED12-DC78-42DE-76B2-B852E7E742D1}"/>
                  </a:ext>
                </a:extLst>
              </p:cNvPr>
              <p:cNvSpPr/>
              <p:nvPr/>
            </p:nvSpPr>
            <p:spPr>
              <a:xfrm>
                <a:off x="5530064" y="2690099"/>
                <a:ext cx="52387" cy="47341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2195" extrusionOk="0">
                    <a:moveTo>
                      <a:pt x="1154" y="1"/>
                    </a:moveTo>
                    <a:cubicBezTo>
                      <a:pt x="936" y="1"/>
                      <a:pt x="715" y="62"/>
                      <a:pt x="516" y="192"/>
                    </a:cubicBezTo>
                    <a:cubicBezTo>
                      <a:pt x="1" y="542"/>
                      <a:pt x="269" y="974"/>
                      <a:pt x="618" y="1489"/>
                    </a:cubicBezTo>
                    <a:cubicBezTo>
                      <a:pt x="878" y="1870"/>
                      <a:pt x="1104" y="2194"/>
                      <a:pt x="1412" y="2194"/>
                    </a:cubicBezTo>
                    <a:cubicBezTo>
                      <a:pt x="1520" y="2194"/>
                      <a:pt x="1637" y="2155"/>
                      <a:pt x="1770" y="2065"/>
                    </a:cubicBezTo>
                    <a:cubicBezTo>
                      <a:pt x="2305" y="1714"/>
                      <a:pt x="2428" y="1015"/>
                      <a:pt x="2099" y="501"/>
                    </a:cubicBezTo>
                    <a:cubicBezTo>
                      <a:pt x="1880" y="177"/>
                      <a:pt x="1522" y="1"/>
                      <a:pt x="11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0" name="Google Shape;5190;p49">
                <a:extLst>
                  <a:ext uri="{FF2B5EF4-FFF2-40B4-BE49-F238E27FC236}">
                    <a16:creationId xmlns:a16="http://schemas.microsoft.com/office/drawing/2014/main" id="{2F280DFC-5EB2-0DE8-32D4-C2A8047AEFB0}"/>
                  </a:ext>
                </a:extLst>
              </p:cNvPr>
              <p:cNvSpPr/>
              <p:nvPr/>
            </p:nvSpPr>
            <p:spPr>
              <a:xfrm>
                <a:off x="5530064" y="2690250"/>
                <a:ext cx="44407" cy="47082"/>
              </a:xfrm>
              <a:custGeom>
                <a:avLst/>
                <a:gdLst/>
                <a:ahLst/>
                <a:cxnLst/>
                <a:rect l="l" t="t" r="r" b="b"/>
                <a:pathLst>
                  <a:path w="2059" h="2183" extrusionOk="0">
                    <a:moveTo>
                      <a:pt x="1140" y="0"/>
                    </a:moveTo>
                    <a:cubicBezTo>
                      <a:pt x="927" y="0"/>
                      <a:pt x="711" y="60"/>
                      <a:pt x="516" y="185"/>
                    </a:cubicBezTo>
                    <a:cubicBezTo>
                      <a:pt x="1" y="535"/>
                      <a:pt x="269" y="967"/>
                      <a:pt x="618" y="1482"/>
                    </a:cubicBezTo>
                    <a:cubicBezTo>
                      <a:pt x="878" y="1881"/>
                      <a:pt x="1118" y="2182"/>
                      <a:pt x="1432" y="2182"/>
                    </a:cubicBezTo>
                    <a:cubicBezTo>
                      <a:pt x="1442" y="2182"/>
                      <a:pt x="1452" y="2182"/>
                      <a:pt x="1462" y="2181"/>
                    </a:cubicBezTo>
                    <a:cubicBezTo>
                      <a:pt x="741" y="1666"/>
                      <a:pt x="577" y="1378"/>
                      <a:pt x="2058" y="453"/>
                    </a:cubicBezTo>
                    <a:cubicBezTo>
                      <a:pt x="1828" y="159"/>
                      <a:pt x="1488" y="0"/>
                      <a:pt x="114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1" name="Google Shape;5191;p49">
                <a:extLst>
                  <a:ext uri="{FF2B5EF4-FFF2-40B4-BE49-F238E27FC236}">
                    <a16:creationId xmlns:a16="http://schemas.microsoft.com/office/drawing/2014/main" id="{F58607E6-6E48-386D-B171-02B3E2F6C050}"/>
                  </a:ext>
                </a:extLst>
              </p:cNvPr>
              <p:cNvSpPr/>
              <p:nvPr/>
            </p:nvSpPr>
            <p:spPr>
              <a:xfrm>
                <a:off x="5880169" y="2508220"/>
                <a:ext cx="54566" cy="49433"/>
              </a:xfrm>
              <a:custGeom>
                <a:avLst/>
                <a:gdLst/>
                <a:ahLst/>
                <a:cxnLst/>
                <a:rect l="l" t="t" r="r" b="b"/>
                <a:pathLst>
                  <a:path w="2530" h="2292" extrusionOk="0">
                    <a:moveTo>
                      <a:pt x="1181" y="0"/>
                    </a:moveTo>
                    <a:cubicBezTo>
                      <a:pt x="957" y="0"/>
                      <a:pt x="732" y="62"/>
                      <a:pt x="535" y="190"/>
                    </a:cubicBezTo>
                    <a:cubicBezTo>
                      <a:pt x="0" y="561"/>
                      <a:pt x="267" y="1013"/>
                      <a:pt x="637" y="1548"/>
                    </a:cubicBezTo>
                    <a:cubicBezTo>
                      <a:pt x="914" y="1949"/>
                      <a:pt x="1157" y="2292"/>
                      <a:pt x="1487" y="2292"/>
                    </a:cubicBezTo>
                    <a:cubicBezTo>
                      <a:pt x="1597" y="2292"/>
                      <a:pt x="1717" y="2253"/>
                      <a:pt x="1852" y="2165"/>
                    </a:cubicBezTo>
                    <a:cubicBezTo>
                      <a:pt x="2387" y="1795"/>
                      <a:pt x="2530" y="1054"/>
                      <a:pt x="2181" y="519"/>
                    </a:cubicBezTo>
                    <a:cubicBezTo>
                      <a:pt x="1947" y="182"/>
                      <a:pt x="1565" y="0"/>
                      <a:pt x="118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2" name="Google Shape;5192;p49">
                <a:extLst>
                  <a:ext uri="{FF2B5EF4-FFF2-40B4-BE49-F238E27FC236}">
                    <a16:creationId xmlns:a16="http://schemas.microsoft.com/office/drawing/2014/main" id="{75976BD3-A182-D666-2735-87776D7CE3B5}"/>
                  </a:ext>
                </a:extLst>
              </p:cNvPr>
              <p:cNvSpPr/>
              <p:nvPr/>
            </p:nvSpPr>
            <p:spPr>
              <a:xfrm>
                <a:off x="5877042" y="2505718"/>
                <a:ext cx="52366" cy="47319"/>
              </a:xfrm>
              <a:custGeom>
                <a:avLst/>
                <a:gdLst/>
                <a:ahLst/>
                <a:cxnLst/>
                <a:rect l="l" t="t" r="r" b="b"/>
                <a:pathLst>
                  <a:path w="2428" h="2194" extrusionOk="0">
                    <a:moveTo>
                      <a:pt x="1140" y="0"/>
                    </a:moveTo>
                    <a:cubicBezTo>
                      <a:pt x="924" y="0"/>
                      <a:pt x="707" y="60"/>
                      <a:pt x="515" y="183"/>
                    </a:cubicBezTo>
                    <a:cubicBezTo>
                      <a:pt x="0" y="533"/>
                      <a:pt x="269" y="965"/>
                      <a:pt x="617" y="1480"/>
                    </a:cubicBezTo>
                    <a:cubicBezTo>
                      <a:pt x="881" y="1865"/>
                      <a:pt x="1109" y="2193"/>
                      <a:pt x="1424" y="2193"/>
                    </a:cubicBezTo>
                    <a:cubicBezTo>
                      <a:pt x="1528" y="2193"/>
                      <a:pt x="1642" y="2157"/>
                      <a:pt x="1770" y="2076"/>
                    </a:cubicBezTo>
                    <a:cubicBezTo>
                      <a:pt x="2285" y="1727"/>
                      <a:pt x="2428" y="1027"/>
                      <a:pt x="2079" y="492"/>
                    </a:cubicBezTo>
                    <a:cubicBezTo>
                      <a:pt x="1859" y="169"/>
                      <a:pt x="1502" y="0"/>
                      <a:pt x="114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3" name="Google Shape;5193;p49">
                <a:extLst>
                  <a:ext uri="{FF2B5EF4-FFF2-40B4-BE49-F238E27FC236}">
                    <a16:creationId xmlns:a16="http://schemas.microsoft.com/office/drawing/2014/main" id="{C15D61CE-6189-C651-AB2C-77016F8773C5}"/>
                  </a:ext>
                </a:extLst>
              </p:cNvPr>
              <p:cNvSpPr/>
              <p:nvPr/>
            </p:nvSpPr>
            <p:spPr>
              <a:xfrm>
                <a:off x="5877042" y="2505697"/>
                <a:ext cx="43955" cy="47103"/>
              </a:xfrm>
              <a:custGeom>
                <a:avLst/>
                <a:gdLst/>
                <a:ahLst/>
                <a:cxnLst/>
                <a:rect l="l" t="t" r="r" b="b"/>
                <a:pathLst>
                  <a:path w="2038" h="2184" extrusionOk="0">
                    <a:moveTo>
                      <a:pt x="1124" y="0"/>
                    </a:moveTo>
                    <a:cubicBezTo>
                      <a:pt x="913" y="0"/>
                      <a:pt x="701" y="60"/>
                      <a:pt x="515" y="184"/>
                    </a:cubicBezTo>
                    <a:cubicBezTo>
                      <a:pt x="0" y="534"/>
                      <a:pt x="269" y="966"/>
                      <a:pt x="617" y="1481"/>
                    </a:cubicBezTo>
                    <a:cubicBezTo>
                      <a:pt x="870" y="1869"/>
                      <a:pt x="1085" y="2184"/>
                      <a:pt x="1403" y="2184"/>
                    </a:cubicBezTo>
                    <a:cubicBezTo>
                      <a:pt x="1422" y="2184"/>
                      <a:pt x="1442" y="2183"/>
                      <a:pt x="1462" y="2180"/>
                    </a:cubicBezTo>
                    <a:cubicBezTo>
                      <a:pt x="741" y="1686"/>
                      <a:pt x="557" y="1377"/>
                      <a:pt x="2038" y="472"/>
                    </a:cubicBezTo>
                    <a:cubicBezTo>
                      <a:pt x="1819" y="164"/>
                      <a:pt x="1473" y="0"/>
                      <a:pt x="112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4" name="Google Shape;5194;p49">
                <a:extLst>
                  <a:ext uri="{FF2B5EF4-FFF2-40B4-BE49-F238E27FC236}">
                    <a16:creationId xmlns:a16="http://schemas.microsoft.com/office/drawing/2014/main" id="{E6403737-1752-10CD-CAEB-7629B1CE8BFE}"/>
                  </a:ext>
                </a:extLst>
              </p:cNvPr>
              <p:cNvSpPr/>
              <p:nvPr/>
            </p:nvSpPr>
            <p:spPr>
              <a:xfrm>
                <a:off x="7394035" y="1958486"/>
                <a:ext cx="52797" cy="50188"/>
              </a:xfrm>
              <a:custGeom>
                <a:avLst/>
                <a:gdLst/>
                <a:ahLst/>
                <a:cxnLst/>
                <a:rect l="l" t="t" r="r" b="b"/>
                <a:pathLst>
                  <a:path w="2448" h="2327" extrusionOk="0">
                    <a:moveTo>
                      <a:pt x="1100" y="1"/>
                    </a:moveTo>
                    <a:cubicBezTo>
                      <a:pt x="931" y="1"/>
                      <a:pt x="760" y="35"/>
                      <a:pt x="596" y="109"/>
                    </a:cubicBezTo>
                    <a:cubicBezTo>
                      <a:pt x="1" y="397"/>
                      <a:pt x="226" y="869"/>
                      <a:pt x="514" y="1467"/>
                    </a:cubicBezTo>
                    <a:cubicBezTo>
                      <a:pt x="728" y="1942"/>
                      <a:pt x="929" y="2327"/>
                      <a:pt x="1304" y="2327"/>
                    </a:cubicBezTo>
                    <a:cubicBezTo>
                      <a:pt x="1399" y="2327"/>
                      <a:pt x="1505" y="2302"/>
                      <a:pt x="1625" y="2248"/>
                    </a:cubicBezTo>
                    <a:cubicBezTo>
                      <a:pt x="2201" y="1960"/>
                      <a:pt x="2448" y="1261"/>
                      <a:pt x="2181" y="663"/>
                    </a:cubicBezTo>
                    <a:cubicBezTo>
                      <a:pt x="1972" y="245"/>
                      <a:pt x="1546" y="1"/>
                      <a:pt x="110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5" name="Google Shape;5195;p49">
                <a:extLst>
                  <a:ext uri="{FF2B5EF4-FFF2-40B4-BE49-F238E27FC236}">
                    <a16:creationId xmlns:a16="http://schemas.microsoft.com/office/drawing/2014/main" id="{5614E3EC-11FC-4F06-98AD-79BE66E9D81B}"/>
                  </a:ext>
                </a:extLst>
              </p:cNvPr>
              <p:cNvSpPr/>
              <p:nvPr/>
            </p:nvSpPr>
            <p:spPr>
              <a:xfrm>
                <a:off x="7396235" y="1965064"/>
                <a:ext cx="50597" cy="48052"/>
              </a:xfrm>
              <a:custGeom>
                <a:avLst/>
                <a:gdLst/>
                <a:ahLst/>
                <a:cxnLst/>
                <a:rect l="l" t="t" r="r" b="b"/>
                <a:pathLst>
                  <a:path w="2346" h="2228" extrusionOk="0">
                    <a:moveTo>
                      <a:pt x="1054" y="0"/>
                    </a:moveTo>
                    <a:cubicBezTo>
                      <a:pt x="889" y="0"/>
                      <a:pt x="720" y="36"/>
                      <a:pt x="557" y="112"/>
                    </a:cubicBezTo>
                    <a:cubicBezTo>
                      <a:pt x="1" y="380"/>
                      <a:pt x="206" y="832"/>
                      <a:pt x="475" y="1408"/>
                    </a:cubicBezTo>
                    <a:cubicBezTo>
                      <a:pt x="687" y="1851"/>
                      <a:pt x="875" y="2228"/>
                      <a:pt x="1233" y="2228"/>
                    </a:cubicBezTo>
                    <a:cubicBezTo>
                      <a:pt x="1325" y="2228"/>
                      <a:pt x="1427" y="2203"/>
                      <a:pt x="1544" y="2149"/>
                    </a:cubicBezTo>
                    <a:cubicBezTo>
                      <a:pt x="2099" y="1881"/>
                      <a:pt x="2346" y="1203"/>
                      <a:pt x="2058" y="646"/>
                    </a:cubicBezTo>
                    <a:cubicBezTo>
                      <a:pt x="1867" y="233"/>
                      <a:pt x="1473" y="0"/>
                      <a:pt x="105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6" name="Google Shape;5196;p49">
                <a:extLst>
                  <a:ext uri="{FF2B5EF4-FFF2-40B4-BE49-F238E27FC236}">
                    <a16:creationId xmlns:a16="http://schemas.microsoft.com/office/drawing/2014/main" id="{ACB3B49E-F0D3-74D7-39F8-353DEFE5A85C}"/>
                  </a:ext>
                </a:extLst>
              </p:cNvPr>
              <p:cNvSpPr/>
              <p:nvPr/>
            </p:nvSpPr>
            <p:spPr>
              <a:xfrm>
                <a:off x="7398478" y="1971901"/>
                <a:ext cx="47470" cy="41215"/>
              </a:xfrm>
              <a:custGeom>
                <a:avLst/>
                <a:gdLst/>
                <a:ahLst/>
                <a:cxnLst/>
                <a:rect l="l" t="t" r="r" b="b"/>
                <a:pathLst>
                  <a:path w="2201" h="1911" extrusionOk="0">
                    <a:moveTo>
                      <a:pt x="185" y="0"/>
                    </a:moveTo>
                    <a:lnTo>
                      <a:pt x="185" y="0"/>
                    </a:lnTo>
                    <a:cubicBezTo>
                      <a:pt x="0" y="269"/>
                      <a:pt x="165" y="659"/>
                      <a:pt x="371" y="1091"/>
                    </a:cubicBezTo>
                    <a:cubicBezTo>
                      <a:pt x="583" y="1534"/>
                      <a:pt x="771" y="1911"/>
                      <a:pt x="1129" y="1911"/>
                    </a:cubicBezTo>
                    <a:cubicBezTo>
                      <a:pt x="1221" y="1911"/>
                      <a:pt x="1323" y="1886"/>
                      <a:pt x="1440" y="1832"/>
                    </a:cubicBezTo>
                    <a:cubicBezTo>
                      <a:pt x="1975" y="1564"/>
                      <a:pt x="2201" y="927"/>
                      <a:pt x="1975" y="371"/>
                    </a:cubicBezTo>
                    <a:lnTo>
                      <a:pt x="1975" y="371"/>
                    </a:lnTo>
                    <a:cubicBezTo>
                      <a:pt x="1352" y="703"/>
                      <a:pt x="953" y="851"/>
                      <a:pt x="694" y="851"/>
                    </a:cubicBezTo>
                    <a:cubicBezTo>
                      <a:pt x="312" y="851"/>
                      <a:pt x="234" y="528"/>
                      <a:pt x="18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7" name="Google Shape;5197;p49">
                <a:extLst>
                  <a:ext uri="{FF2B5EF4-FFF2-40B4-BE49-F238E27FC236}">
                    <a16:creationId xmlns:a16="http://schemas.microsoft.com/office/drawing/2014/main" id="{A978B4A2-1612-AFA9-0EF7-D400A31E374D}"/>
                  </a:ext>
                </a:extLst>
              </p:cNvPr>
              <p:cNvSpPr/>
              <p:nvPr/>
            </p:nvSpPr>
            <p:spPr>
              <a:xfrm>
                <a:off x="7286198" y="2024590"/>
                <a:ext cx="52840" cy="50188"/>
              </a:xfrm>
              <a:custGeom>
                <a:avLst/>
                <a:gdLst/>
                <a:ahLst/>
                <a:cxnLst/>
                <a:rect l="l" t="t" r="r" b="b"/>
                <a:pathLst>
                  <a:path w="2450" h="2327" extrusionOk="0">
                    <a:moveTo>
                      <a:pt x="1090" y="1"/>
                    </a:moveTo>
                    <a:cubicBezTo>
                      <a:pt x="923" y="1"/>
                      <a:pt x="755" y="36"/>
                      <a:pt x="598" y="108"/>
                    </a:cubicBezTo>
                    <a:cubicBezTo>
                      <a:pt x="1" y="396"/>
                      <a:pt x="228" y="870"/>
                      <a:pt x="494" y="1466"/>
                    </a:cubicBezTo>
                    <a:cubicBezTo>
                      <a:pt x="724" y="1943"/>
                      <a:pt x="928" y="2327"/>
                      <a:pt x="1293" y="2327"/>
                    </a:cubicBezTo>
                    <a:cubicBezTo>
                      <a:pt x="1386" y="2327"/>
                      <a:pt x="1489" y="2302"/>
                      <a:pt x="1605" y="2248"/>
                    </a:cubicBezTo>
                    <a:cubicBezTo>
                      <a:pt x="2203" y="1960"/>
                      <a:pt x="2450" y="1260"/>
                      <a:pt x="2162" y="665"/>
                    </a:cubicBezTo>
                    <a:cubicBezTo>
                      <a:pt x="1967" y="246"/>
                      <a:pt x="1533" y="1"/>
                      <a:pt x="109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8" name="Google Shape;5198;p49">
                <a:extLst>
                  <a:ext uri="{FF2B5EF4-FFF2-40B4-BE49-F238E27FC236}">
                    <a16:creationId xmlns:a16="http://schemas.microsoft.com/office/drawing/2014/main" id="{02786A90-DB56-78E2-6F9D-F00AFF09D2EA}"/>
                  </a:ext>
                </a:extLst>
              </p:cNvPr>
              <p:cNvSpPr/>
              <p:nvPr/>
            </p:nvSpPr>
            <p:spPr>
              <a:xfrm>
                <a:off x="7288441" y="2031169"/>
                <a:ext cx="50144" cy="48052"/>
              </a:xfrm>
              <a:custGeom>
                <a:avLst/>
                <a:gdLst/>
                <a:ahLst/>
                <a:cxnLst/>
                <a:rect l="l" t="t" r="r" b="b"/>
                <a:pathLst>
                  <a:path w="2325" h="2228" extrusionOk="0">
                    <a:moveTo>
                      <a:pt x="1044" y="1"/>
                    </a:moveTo>
                    <a:cubicBezTo>
                      <a:pt x="879" y="1"/>
                      <a:pt x="712" y="37"/>
                      <a:pt x="555" y="113"/>
                    </a:cubicBezTo>
                    <a:cubicBezTo>
                      <a:pt x="0" y="379"/>
                      <a:pt x="206" y="832"/>
                      <a:pt x="473" y="1408"/>
                    </a:cubicBezTo>
                    <a:cubicBezTo>
                      <a:pt x="686" y="1851"/>
                      <a:pt x="873" y="2228"/>
                      <a:pt x="1231" y="2228"/>
                    </a:cubicBezTo>
                    <a:cubicBezTo>
                      <a:pt x="1322" y="2228"/>
                      <a:pt x="1425" y="2203"/>
                      <a:pt x="1543" y="2149"/>
                    </a:cubicBezTo>
                    <a:cubicBezTo>
                      <a:pt x="2099" y="1882"/>
                      <a:pt x="2324" y="1202"/>
                      <a:pt x="2058" y="648"/>
                    </a:cubicBezTo>
                    <a:cubicBezTo>
                      <a:pt x="1865" y="234"/>
                      <a:pt x="1462" y="1"/>
                      <a:pt x="104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9" name="Google Shape;5199;p49">
                <a:extLst>
                  <a:ext uri="{FF2B5EF4-FFF2-40B4-BE49-F238E27FC236}">
                    <a16:creationId xmlns:a16="http://schemas.microsoft.com/office/drawing/2014/main" id="{79414E33-7587-5245-7ADB-EA409033A9FC}"/>
                  </a:ext>
                </a:extLst>
              </p:cNvPr>
              <p:cNvSpPr/>
              <p:nvPr/>
            </p:nvSpPr>
            <p:spPr>
              <a:xfrm>
                <a:off x="7290640" y="2038027"/>
                <a:ext cx="47513" cy="41194"/>
              </a:xfrm>
              <a:custGeom>
                <a:avLst/>
                <a:gdLst/>
                <a:ahLst/>
                <a:cxnLst/>
                <a:rect l="l" t="t" r="r" b="b"/>
                <a:pathLst>
                  <a:path w="2203" h="1910" extrusionOk="0">
                    <a:moveTo>
                      <a:pt x="186" y="0"/>
                    </a:moveTo>
                    <a:cubicBezTo>
                      <a:pt x="0" y="267"/>
                      <a:pt x="165" y="659"/>
                      <a:pt x="371" y="1090"/>
                    </a:cubicBezTo>
                    <a:cubicBezTo>
                      <a:pt x="584" y="1533"/>
                      <a:pt x="771" y="1910"/>
                      <a:pt x="1129" y="1910"/>
                    </a:cubicBezTo>
                    <a:cubicBezTo>
                      <a:pt x="1220" y="1910"/>
                      <a:pt x="1323" y="1885"/>
                      <a:pt x="1441" y="1831"/>
                    </a:cubicBezTo>
                    <a:cubicBezTo>
                      <a:pt x="1975" y="1564"/>
                      <a:pt x="2203" y="925"/>
                      <a:pt x="1975" y="371"/>
                    </a:cubicBezTo>
                    <a:lnTo>
                      <a:pt x="1975" y="371"/>
                    </a:lnTo>
                    <a:cubicBezTo>
                      <a:pt x="1353" y="703"/>
                      <a:pt x="955" y="850"/>
                      <a:pt x="696" y="850"/>
                    </a:cubicBezTo>
                    <a:cubicBezTo>
                      <a:pt x="314" y="850"/>
                      <a:pt x="236" y="528"/>
                      <a:pt x="18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0" name="Google Shape;5200;p49">
                <a:extLst>
                  <a:ext uri="{FF2B5EF4-FFF2-40B4-BE49-F238E27FC236}">
                    <a16:creationId xmlns:a16="http://schemas.microsoft.com/office/drawing/2014/main" id="{14A7A420-CA4F-9FAA-BD31-34FC1923521E}"/>
                  </a:ext>
                </a:extLst>
              </p:cNvPr>
              <p:cNvSpPr/>
              <p:nvPr/>
            </p:nvSpPr>
            <p:spPr>
              <a:xfrm>
                <a:off x="7161537" y="2098869"/>
                <a:ext cx="52819" cy="50403"/>
              </a:xfrm>
              <a:custGeom>
                <a:avLst/>
                <a:gdLst/>
                <a:ahLst/>
                <a:cxnLst/>
                <a:rect l="l" t="t" r="r" b="b"/>
                <a:pathLst>
                  <a:path w="2449" h="2337" extrusionOk="0">
                    <a:moveTo>
                      <a:pt x="1107" y="0"/>
                    </a:moveTo>
                    <a:cubicBezTo>
                      <a:pt x="934" y="0"/>
                      <a:pt x="760" y="39"/>
                      <a:pt x="597" y="120"/>
                    </a:cubicBezTo>
                    <a:cubicBezTo>
                      <a:pt x="1" y="408"/>
                      <a:pt x="226" y="882"/>
                      <a:pt x="494" y="1478"/>
                    </a:cubicBezTo>
                    <a:cubicBezTo>
                      <a:pt x="726" y="1940"/>
                      <a:pt x="930" y="2337"/>
                      <a:pt x="1300" y="2337"/>
                    </a:cubicBezTo>
                    <a:cubicBezTo>
                      <a:pt x="1391" y="2337"/>
                      <a:pt x="1492" y="2313"/>
                      <a:pt x="1605" y="2260"/>
                    </a:cubicBezTo>
                    <a:cubicBezTo>
                      <a:pt x="2201" y="1972"/>
                      <a:pt x="2448" y="1272"/>
                      <a:pt x="2160" y="677"/>
                    </a:cubicBezTo>
                    <a:cubicBezTo>
                      <a:pt x="1969" y="248"/>
                      <a:pt x="1544" y="0"/>
                      <a:pt x="110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1" name="Google Shape;5201;p49">
                <a:extLst>
                  <a:ext uri="{FF2B5EF4-FFF2-40B4-BE49-F238E27FC236}">
                    <a16:creationId xmlns:a16="http://schemas.microsoft.com/office/drawing/2014/main" id="{572377D7-9325-D496-E277-D265BD325336}"/>
                  </a:ext>
                </a:extLst>
              </p:cNvPr>
              <p:cNvSpPr/>
              <p:nvPr/>
            </p:nvSpPr>
            <p:spPr>
              <a:xfrm>
                <a:off x="7163737" y="2105512"/>
                <a:ext cx="50188" cy="48246"/>
              </a:xfrm>
              <a:custGeom>
                <a:avLst/>
                <a:gdLst/>
                <a:ahLst/>
                <a:cxnLst/>
                <a:rect l="l" t="t" r="r" b="b"/>
                <a:pathLst>
                  <a:path w="2327" h="2237" extrusionOk="0">
                    <a:moveTo>
                      <a:pt x="1052" y="1"/>
                    </a:moveTo>
                    <a:cubicBezTo>
                      <a:pt x="885" y="1"/>
                      <a:pt x="716" y="39"/>
                      <a:pt x="557" y="122"/>
                    </a:cubicBezTo>
                    <a:cubicBezTo>
                      <a:pt x="1" y="388"/>
                      <a:pt x="207" y="841"/>
                      <a:pt x="475" y="1397"/>
                    </a:cubicBezTo>
                    <a:cubicBezTo>
                      <a:pt x="687" y="1856"/>
                      <a:pt x="875" y="2237"/>
                      <a:pt x="1223" y="2237"/>
                    </a:cubicBezTo>
                    <a:cubicBezTo>
                      <a:pt x="1311" y="2237"/>
                      <a:pt x="1410" y="2212"/>
                      <a:pt x="1523" y="2158"/>
                    </a:cubicBezTo>
                    <a:cubicBezTo>
                      <a:pt x="2099" y="1870"/>
                      <a:pt x="2326" y="1211"/>
                      <a:pt x="2058" y="635"/>
                    </a:cubicBezTo>
                    <a:cubicBezTo>
                      <a:pt x="1868" y="240"/>
                      <a:pt x="1467" y="1"/>
                      <a:pt x="105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2" name="Google Shape;5202;p49">
                <a:extLst>
                  <a:ext uri="{FF2B5EF4-FFF2-40B4-BE49-F238E27FC236}">
                    <a16:creationId xmlns:a16="http://schemas.microsoft.com/office/drawing/2014/main" id="{6FE24B16-0C90-4405-6738-1A6E48F8DBFB}"/>
                  </a:ext>
                </a:extLst>
              </p:cNvPr>
              <p:cNvSpPr/>
              <p:nvPr/>
            </p:nvSpPr>
            <p:spPr>
              <a:xfrm>
                <a:off x="7165980" y="2112564"/>
                <a:ext cx="47470" cy="41194"/>
              </a:xfrm>
              <a:custGeom>
                <a:avLst/>
                <a:gdLst/>
                <a:ahLst/>
                <a:cxnLst/>
                <a:rect l="l" t="t" r="r" b="b"/>
                <a:pathLst>
                  <a:path w="2201" h="1910" extrusionOk="0">
                    <a:moveTo>
                      <a:pt x="185" y="1"/>
                    </a:moveTo>
                    <a:cubicBezTo>
                      <a:pt x="0" y="267"/>
                      <a:pt x="165" y="637"/>
                      <a:pt x="371" y="1070"/>
                    </a:cubicBezTo>
                    <a:cubicBezTo>
                      <a:pt x="583" y="1529"/>
                      <a:pt x="771" y="1910"/>
                      <a:pt x="1119" y="1910"/>
                    </a:cubicBezTo>
                    <a:cubicBezTo>
                      <a:pt x="1207" y="1910"/>
                      <a:pt x="1306" y="1885"/>
                      <a:pt x="1419" y="1831"/>
                    </a:cubicBezTo>
                    <a:cubicBezTo>
                      <a:pt x="1975" y="1564"/>
                      <a:pt x="2201" y="925"/>
                      <a:pt x="1975" y="371"/>
                    </a:cubicBezTo>
                    <a:lnTo>
                      <a:pt x="1975" y="371"/>
                    </a:lnTo>
                    <a:cubicBezTo>
                      <a:pt x="1350" y="695"/>
                      <a:pt x="951" y="841"/>
                      <a:pt x="692" y="841"/>
                    </a:cubicBezTo>
                    <a:cubicBezTo>
                      <a:pt x="312" y="841"/>
                      <a:pt x="234" y="526"/>
                      <a:pt x="18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3" name="Google Shape;5203;p49">
                <a:extLst>
                  <a:ext uri="{FF2B5EF4-FFF2-40B4-BE49-F238E27FC236}">
                    <a16:creationId xmlns:a16="http://schemas.microsoft.com/office/drawing/2014/main" id="{40306596-EE0B-3F7A-193E-330BD40CC69C}"/>
                  </a:ext>
                </a:extLst>
              </p:cNvPr>
              <p:cNvSpPr/>
              <p:nvPr/>
            </p:nvSpPr>
            <p:spPr>
              <a:xfrm>
                <a:off x="7496977" y="1894150"/>
                <a:ext cx="52366" cy="50188"/>
              </a:xfrm>
              <a:custGeom>
                <a:avLst/>
                <a:gdLst/>
                <a:ahLst/>
                <a:cxnLst/>
                <a:rect l="l" t="t" r="r" b="b"/>
                <a:pathLst>
                  <a:path w="2428" h="2327" extrusionOk="0">
                    <a:moveTo>
                      <a:pt x="1077" y="1"/>
                    </a:moveTo>
                    <a:cubicBezTo>
                      <a:pt x="909" y="1"/>
                      <a:pt x="739" y="35"/>
                      <a:pt x="576" y="108"/>
                    </a:cubicBezTo>
                    <a:cubicBezTo>
                      <a:pt x="0" y="396"/>
                      <a:pt x="206" y="870"/>
                      <a:pt x="494" y="1466"/>
                    </a:cubicBezTo>
                    <a:cubicBezTo>
                      <a:pt x="707" y="1942"/>
                      <a:pt x="907" y="2327"/>
                      <a:pt x="1282" y="2327"/>
                    </a:cubicBezTo>
                    <a:cubicBezTo>
                      <a:pt x="1377" y="2327"/>
                      <a:pt x="1484" y="2302"/>
                      <a:pt x="1605" y="2248"/>
                    </a:cubicBezTo>
                    <a:cubicBezTo>
                      <a:pt x="2181" y="1960"/>
                      <a:pt x="2428" y="1260"/>
                      <a:pt x="2160" y="664"/>
                    </a:cubicBezTo>
                    <a:cubicBezTo>
                      <a:pt x="1950" y="246"/>
                      <a:pt x="1523" y="1"/>
                      <a:pt x="10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4" name="Google Shape;5204;p49">
                <a:extLst>
                  <a:ext uri="{FF2B5EF4-FFF2-40B4-BE49-F238E27FC236}">
                    <a16:creationId xmlns:a16="http://schemas.microsoft.com/office/drawing/2014/main" id="{365CFA38-5751-26FA-28AD-421D87EE62B3}"/>
                  </a:ext>
                </a:extLst>
              </p:cNvPr>
              <p:cNvSpPr/>
              <p:nvPr/>
            </p:nvSpPr>
            <p:spPr>
              <a:xfrm>
                <a:off x="7498745" y="1900728"/>
                <a:ext cx="50597" cy="48052"/>
              </a:xfrm>
              <a:custGeom>
                <a:avLst/>
                <a:gdLst/>
                <a:ahLst/>
                <a:cxnLst/>
                <a:rect l="l" t="t" r="r" b="b"/>
                <a:pathLst>
                  <a:path w="2346" h="2228" extrusionOk="0">
                    <a:moveTo>
                      <a:pt x="1053" y="0"/>
                    </a:moveTo>
                    <a:cubicBezTo>
                      <a:pt x="887" y="0"/>
                      <a:pt x="718" y="37"/>
                      <a:pt x="555" y="112"/>
                    </a:cubicBezTo>
                    <a:cubicBezTo>
                      <a:pt x="1" y="379"/>
                      <a:pt x="206" y="832"/>
                      <a:pt x="473" y="1408"/>
                    </a:cubicBezTo>
                    <a:cubicBezTo>
                      <a:pt x="687" y="1851"/>
                      <a:pt x="873" y="2228"/>
                      <a:pt x="1231" y="2228"/>
                    </a:cubicBezTo>
                    <a:cubicBezTo>
                      <a:pt x="1322" y="2228"/>
                      <a:pt x="1425" y="2203"/>
                      <a:pt x="1543" y="2148"/>
                    </a:cubicBezTo>
                    <a:cubicBezTo>
                      <a:pt x="2099" y="1882"/>
                      <a:pt x="2346" y="1202"/>
                      <a:pt x="2078" y="647"/>
                    </a:cubicBezTo>
                    <a:cubicBezTo>
                      <a:pt x="1871" y="234"/>
                      <a:pt x="1474" y="0"/>
                      <a:pt x="105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5" name="Google Shape;5205;p49">
                <a:extLst>
                  <a:ext uri="{FF2B5EF4-FFF2-40B4-BE49-F238E27FC236}">
                    <a16:creationId xmlns:a16="http://schemas.microsoft.com/office/drawing/2014/main" id="{CB84641B-02EA-300E-6A78-520552F6BF8F}"/>
                  </a:ext>
                </a:extLst>
              </p:cNvPr>
              <p:cNvSpPr/>
              <p:nvPr/>
            </p:nvSpPr>
            <p:spPr>
              <a:xfrm>
                <a:off x="7500945" y="1907587"/>
                <a:ext cx="47513" cy="41194"/>
              </a:xfrm>
              <a:custGeom>
                <a:avLst/>
                <a:gdLst/>
                <a:ahLst/>
                <a:cxnLst/>
                <a:rect l="l" t="t" r="r" b="b"/>
                <a:pathLst>
                  <a:path w="2203" h="1910" extrusionOk="0">
                    <a:moveTo>
                      <a:pt x="206" y="0"/>
                    </a:moveTo>
                    <a:lnTo>
                      <a:pt x="206" y="0"/>
                    </a:lnTo>
                    <a:cubicBezTo>
                      <a:pt x="1" y="267"/>
                      <a:pt x="165" y="659"/>
                      <a:pt x="371" y="1090"/>
                    </a:cubicBezTo>
                    <a:cubicBezTo>
                      <a:pt x="585" y="1533"/>
                      <a:pt x="771" y="1910"/>
                      <a:pt x="1129" y="1910"/>
                    </a:cubicBezTo>
                    <a:cubicBezTo>
                      <a:pt x="1220" y="1910"/>
                      <a:pt x="1323" y="1885"/>
                      <a:pt x="1441" y="1830"/>
                    </a:cubicBezTo>
                    <a:cubicBezTo>
                      <a:pt x="1976" y="1564"/>
                      <a:pt x="2203" y="925"/>
                      <a:pt x="1976" y="370"/>
                    </a:cubicBezTo>
                    <a:lnTo>
                      <a:pt x="1976" y="370"/>
                    </a:lnTo>
                    <a:cubicBezTo>
                      <a:pt x="1353" y="703"/>
                      <a:pt x="955" y="850"/>
                      <a:pt x="698" y="850"/>
                    </a:cubicBezTo>
                    <a:cubicBezTo>
                      <a:pt x="317" y="850"/>
                      <a:pt x="244" y="527"/>
                      <a:pt x="2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6" name="Google Shape;5206;p49">
                <a:extLst>
                  <a:ext uri="{FF2B5EF4-FFF2-40B4-BE49-F238E27FC236}">
                    <a16:creationId xmlns:a16="http://schemas.microsoft.com/office/drawing/2014/main" id="{C5092FE6-DC0E-5F76-9BAB-0AA030F0C440}"/>
                  </a:ext>
                </a:extLst>
              </p:cNvPr>
              <p:cNvSpPr/>
              <p:nvPr/>
            </p:nvSpPr>
            <p:spPr>
              <a:xfrm>
                <a:off x="6922828" y="2236319"/>
                <a:ext cx="51935" cy="50058"/>
              </a:xfrm>
              <a:custGeom>
                <a:avLst/>
                <a:gdLst/>
                <a:ahLst/>
                <a:cxnLst/>
                <a:rect l="l" t="t" r="r" b="b"/>
                <a:pathLst>
                  <a:path w="2408" h="2321" extrusionOk="0">
                    <a:moveTo>
                      <a:pt x="1060" y="1"/>
                    </a:moveTo>
                    <a:cubicBezTo>
                      <a:pt x="898" y="1"/>
                      <a:pt x="734" y="34"/>
                      <a:pt x="577" y="105"/>
                    </a:cubicBezTo>
                    <a:cubicBezTo>
                      <a:pt x="1" y="372"/>
                      <a:pt x="185" y="865"/>
                      <a:pt x="453" y="1441"/>
                    </a:cubicBezTo>
                    <a:cubicBezTo>
                      <a:pt x="668" y="1922"/>
                      <a:pt x="869" y="2321"/>
                      <a:pt x="1239" y="2321"/>
                    </a:cubicBezTo>
                    <a:cubicBezTo>
                      <a:pt x="1329" y="2321"/>
                      <a:pt x="1430" y="2297"/>
                      <a:pt x="1543" y="2245"/>
                    </a:cubicBezTo>
                    <a:cubicBezTo>
                      <a:pt x="2140" y="1976"/>
                      <a:pt x="2407" y="1298"/>
                      <a:pt x="2140" y="701"/>
                    </a:cubicBezTo>
                    <a:cubicBezTo>
                      <a:pt x="1943" y="262"/>
                      <a:pt x="1511" y="1"/>
                      <a:pt x="106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7" name="Google Shape;5207;p49">
                <a:extLst>
                  <a:ext uri="{FF2B5EF4-FFF2-40B4-BE49-F238E27FC236}">
                    <a16:creationId xmlns:a16="http://schemas.microsoft.com/office/drawing/2014/main" id="{1031DFFF-4F1F-C43E-F003-855AC3760FBB}"/>
                  </a:ext>
                </a:extLst>
              </p:cNvPr>
              <p:cNvSpPr/>
              <p:nvPr/>
            </p:nvSpPr>
            <p:spPr>
              <a:xfrm>
                <a:off x="6924618" y="2242724"/>
                <a:ext cx="49713" cy="48354"/>
              </a:xfrm>
              <a:custGeom>
                <a:avLst/>
                <a:gdLst/>
                <a:ahLst/>
                <a:cxnLst/>
                <a:rect l="l" t="t" r="r" b="b"/>
                <a:pathLst>
                  <a:path w="2305" h="2242" extrusionOk="0">
                    <a:moveTo>
                      <a:pt x="1015" y="1"/>
                    </a:moveTo>
                    <a:cubicBezTo>
                      <a:pt x="862" y="1"/>
                      <a:pt x="705" y="32"/>
                      <a:pt x="555" y="96"/>
                    </a:cubicBezTo>
                    <a:cubicBezTo>
                      <a:pt x="0" y="363"/>
                      <a:pt x="185" y="837"/>
                      <a:pt x="431" y="1391"/>
                    </a:cubicBezTo>
                    <a:cubicBezTo>
                      <a:pt x="648" y="1857"/>
                      <a:pt x="837" y="2242"/>
                      <a:pt x="1195" y="2242"/>
                    </a:cubicBezTo>
                    <a:cubicBezTo>
                      <a:pt x="1280" y="2242"/>
                      <a:pt x="1375" y="2220"/>
                      <a:pt x="1481" y="2173"/>
                    </a:cubicBezTo>
                    <a:cubicBezTo>
                      <a:pt x="2057" y="1906"/>
                      <a:pt x="2304" y="1248"/>
                      <a:pt x="2057" y="672"/>
                    </a:cubicBezTo>
                    <a:cubicBezTo>
                      <a:pt x="1859" y="247"/>
                      <a:pt x="1448" y="1"/>
                      <a:pt x="10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8" name="Google Shape;5208;p49">
                <a:extLst>
                  <a:ext uri="{FF2B5EF4-FFF2-40B4-BE49-F238E27FC236}">
                    <a16:creationId xmlns:a16="http://schemas.microsoft.com/office/drawing/2014/main" id="{3EC801F1-B9C8-8A38-D2A0-0993C4B73244}"/>
                  </a:ext>
                </a:extLst>
              </p:cNvPr>
              <p:cNvSpPr/>
              <p:nvPr/>
            </p:nvSpPr>
            <p:spPr>
              <a:xfrm>
                <a:off x="6926818" y="2249216"/>
                <a:ext cx="47039" cy="41863"/>
              </a:xfrm>
              <a:custGeom>
                <a:avLst/>
                <a:gdLst/>
                <a:ahLst/>
                <a:cxnLst/>
                <a:rect l="l" t="t" r="r" b="b"/>
                <a:pathLst>
                  <a:path w="2181" h="1941" extrusionOk="0">
                    <a:moveTo>
                      <a:pt x="186" y="1"/>
                    </a:moveTo>
                    <a:cubicBezTo>
                      <a:pt x="0" y="267"/>
                      <a:pt x="145" y="659"/>
                      <a:pt x="329" y="1090"/>
                    </a:cubicBezTo>
                    <a:cubicBezTo>
                      <a:pt x="546" y="1556"/>
                      <a:pt x="735" y="1941"/>
                      <a:pt x="1093" y="1941"/>
                    </a:cubicBezTo>
                    <a:cubicBezTo>
                      <a:pt x="1178" y="1941"/>
                      <a:pt x="1273" y="1919"/>
                      <a:pt x="1379" y="1872"/>
                    </a:cubicBezTo>
                    <a:cubicBezTo>
                      <a:pt x="1934" y="1625"/>
                      <a:pt x="2181" y="988"/>
                      <a:pt x="1955" y="432"/>
                    </a:cubicBezTo>
                    <a:lnTo>
                      <a:pt x="1955" y="432"/>
                    </a:lnTo>
                    <a:cubicBezTo>
                      <a:pt x="1344" y="730"/>
                      <a:pt x="949" y="864"/>
                      <a:pt x="692" y="864"/>
                    </a:cubicBezTo>
                    <a:cubicBezTo>
                      <a:pt x="291" y="864"/>
                      <a:pt x="223" y="539"/>
                      <a:pt x="18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9" name="Google Shape;5209;p49">
                <a:extLst>
                  <a:ext uri="{FF2B5EF4-FFF2-40B4-BE49-F238E27FC236}">
                    <a16:creationId xmlns:a16="http://schemas.microsoft.com/office/drawing/2014/main" id="{561FB3D0-A5D1-F185-EEA6-AE1883931519}"/>
                  </a:ext>
                </a:extLst>
              </p:cNvPr>
              <p:cNvSpPr/>
              <p:nvPr/>
            </p:nvSpPr>
            <p:spPr>
              <a:xfrm>
                <a:off x="6813222" y="2299770"/>
                <a:ext cx="52387" cy="50058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2321" extrusionOk="0">
                    <a:moveTo>
                      <a:pt x="1080" y="1"/>
                    </a:moveTo>
                    <a:cubicBezTo>
                      <a:pt x="919" y="1"/>
                      <a:pt x="755" y="34"/>
                      <a:pt x="598" y="104"/>
                    </a:cubicBezTo>
                    <a:cubicBezTo>
                      <a:pt x="1" y="372"/>
                      <a:pt x="206" y="845"/>
                      <a:pt x="475" y="1442"/>
                    </a:cubicBezTo>
                    <a:cubicBezTo>
                      <a:pt x="689" y="1921"/>
                      <a:pt x="877" y="2320"/>
                      <a:pt x="1252" y="2320"/>
                    </a:cubicBezTo>
                    <a:cubicBezTo>
                      <a:pt x="1344" y="2320"/>
                      <a:pt x="1447" y="2296"/>
                      <a:pt x="1564" y="2244"/>
                    </a:cubicBezTo>
                    <a:cubicBezTo>
                      <a:pt x="2162" y="1977"/>
                      <a:pt x="2428" y="1278"/>
                      <a:pt x="2162" y="701"/>
                    </a:cubicBezTo>
                    <a:cubicBezTo>
                      <a:pt x="1964" y="261"/>
                      <a:pt x="1532" y="1"/>
                      <a:pt x="108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0" name="Google Shape;5210;p49">
                <a:extLst>
                  <a:ext uri="{FF2B5EF4-FFF2-40B4-BE49-F238E27FC236}">
                    <a16:creationId xmlns:a16="http://schemas.microsoft.com/office/drawing/2014/main" id="{D0265DEA-BAEF-D5CF-397F-F22809F25872}"/>
                  </a:ext>
                </a:extLst>
              </p:cNvPr>
              <p:cNvSpPr/>
              <p:nvPr/>
            </p:nvSpPr>
            <p:spPr>
              <a:xfrm>
                <a:off x="6815012" y="2306154"/>
                <a:ext cx="50166" cy="48160"/>
              </a:xfrm>
              <a:custGeom>
                <a:avLst/>
                <a:gdLst/>
                <a:ahLst/>
                <a:cxnLst/>
                <a:rect l="l" t="t" r="r" b="b"/>
                <a:pathLst>
                  <a:path w="2326" h="2233" extrusionOk="0">
                    <a:moveTo>
                      <a:pt x="1027" y="1"/>
                    </a:moveTo>
                    <a:cubicBezTo>
                      <a:pt x="875" y="1"/>
                      <a:pt x="721" y="32"/>
                      <a:pt x="576" y="96"/>
                    </a:cubicBezTo>
                    <a:cubicBezTo>
                      <a:pt x="0" y="364"/>
                      <a:pt x="186" y="817"/>
                      <a:pt x="453" y="1393"/>
                    </a:cubicBezTo>
                    <a:cubicBezTo>
                      <a:pt x="649" y="1852"/>
                      <a:pt x="833" y="2233"/>
                      <a:pt x="1192" y="2233"/>
                    </a:cubicBezTo>
                    <a:cubicBezTo>
                      <a:pt x="1283" y="2233"/>
                      <a:pt x="1386" y="2208"/>
                      <a:pt x="1503" y="2153"/>
                    </a:cubicBezTo>
                    <a:cubicBezTo>
                      <a:pt x="2057" y="1906"/>
                      <a:pt x="2325" y="1248"/>
                      <a:pt x="2057" y="672"/>
                    </a:cubicBezTo>
                    <a:cubicBezTo>
                      <a:pt x="1875" y="247"/>
                      <a:pt x="1457" y="1"/>
                      <a:pt x="102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1" name="Google Shape;5211;p49">
                <a:extLst>
                  <a:ext uri="{FF2B5EF4-FFF2-40B4-BE49-F238E27FC236}">
                    <a16:creationId xmlns:a16="http://schemas.microsoft.com/office/drawing/2014/main" id="{01EA18BC-388C-67F1-3D1B-FEF287571FA3}"/>
                  </a:ext>
                </a:extLst>
              </p:cNvPr>
              <p:cNvSpPr/>
              <p:nvPr/>
            </p:nvSpPr>
            <p:spPr>
              <a:xfrm>
                <a:off x="6817234" y="2312646"/>
                <a:ext cx="47060" cy="41668"/>
              </a:xfrm>
              <a:custGeom>
                <a:avLst/>
                <a:gdLst/>
                <a:ahLst/>
                <a:cxnLst/>
                <a:rect l="l" t="t" r="r" b="b"/>
                <a:pathLst>
                  <a:path w="2182" h="1932" extrusionOk="0">
                    <a:moveTo>
                      <a:pt x="206" y="1"/>
                    </a:moveTo>
                    <a:cubicBezTo>
                      <a:pt x="1" y="269"/>
                      <a:pt x="144" y="659"/>
                      <a:pt x="350" y="1092"/>
                    </a:cubicBezTo>
                    <a:cubicBezTo>
                      <a:pt x="546" y="1551"/>
                      <a:pt x="730" y="1932"/>
                      <a:pt x="1089" y="1932"/>
                    </a:cubicBezTo>
                    <a:cubicBezTo>
                      <a:pt x="1180" y="1932"/>
                      <a:pt x="1283" y="1907"/>
                      <a:pt x="1400" y="1852"/>
                    </a:cubicBezTo>
                    <a:cubicBezTo>
                      <a:pt x="1934" y="1605"/>
                      <a:pt x="2181" y="988"/>
                      <a:pt x="1976" y="434"/>
                    </a:cubicBezTo>
                    <a:lnTo>
                      <a:pt x="1976" y="434"/>
                    </a:lnTo>
                    <a:cubicBezTo>
                      <a:pt x="1364" y="731"/>
                      <a:pt x="967" y="865"/>
                      <a:pt x="707" y="865"/>
                    </a:cubicBezTo>
                    <a:cubicBezTo>
                      <a:pt x="302" y="865"/>
                      <a:pt x="231" y="540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2" name="Google Shape;5212;p49">
                <a:extLst>
                  <a:ext uri="{FF2B5EF4-FFF2-40B4-BE49-F238E27FC236}">
                    <a16:creationId xmlns:a16="http://schemas.microsoft.com/office/drawing/2014/main" id="{1B94DBFF-C790-B2AB-28A4-B56D9ECB401A}"/>
                  </a:ext>
                </a:extLst>
              </p:cNvPr>
              <p:cNvSpPr/>
              <p:nvPr/>
            </p:nvSpPr>
            <p:spPr>
              <a:xfrm>
                <a:off x="6686794" y="2370770"/>
                <a:ext cx="51913" cy="50490"/>
              </a:xfrm>
              <a:custGeom>
                <a:avLst/>
                <a:gdLst/>
                <a:ahLst/>
                <a:cxnLst/>
                <a:rect l="l" t="t" r="r" b="b"/>
                <a:pathLst>
                  <a:path w="2407" h="2341" extrusionOk="0">
                    <a:moveTo>
                      <a:pt x="1059" y="0"/>
                    </a:moveTo>
                    <a:cubicBezTo>
                      <a:pt x="897" y="0"/>
                      <a:pt x="733" y="33"/>
                      <a:pt x="576" y="104"/>
                    </a:cubicBezTo>
                    <a:cubicBezTo>
                      <a:pt x="0" y="372"/>
                      <a:pt x="185" y="866"/>
                      <a:pt x="453" y="1461"/>
                    </a:cubicBezTo>
                    <a:cubicBezTo>
                      <a:pt x="667" y="1941"/>
                      <a:pt x="869" y="2341"/>
                      <a:pt x="1239" y="2341"/>
                    </a:cubicBezTo>
                    <a:cubicBezTo>
                      <a:pt x="1329" y="2341"/>
                      <a:pt x="1429" y="2317"/>
                      <a:pt x="1543" y="2265"/>
                    </a:cubicBezTo>
                    <a:cubicBezTo>
                      <a:pt x="2140" y="1996"/>
                      <a:pt x="2407" y="1297"/>
                      <a:pt x="2140" y="701"/>
                    </a:cubicBezTo>
                    <a:cubicBezTo>
                      <a:pt x="1942" y="261"/>
                      <a:pt x="1511" y="0"/>
                      <a:pt x="105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3" name="Google Shape;5213;p49">
                <a:extLst>
                  <a:ext uri="{FF2B5EF4-FFF2-40B4-BE49-F238E27FC236}">
                    <a16:creationId xmlns:a16="http://schemas.microsoft.com/office/drawing/2014/main" id="{6AF80E58-D091-8794-9A57-1D9A64D0BF42}"/>
                  </a:ext>
                </a:extLst>
              </p:cNvPr>
              <p:cNvSpPr/>
              <p:nvPr/>
            </p:nvSpPr>
            <p:spPr>
              <a:xfrm>
                <a:off x="6688562" y="2377607"/>
                <a:ext cx="49713" cy="48139"/>
              </a:xfrm>
              <a:custGeom>
                <a:avLst/>
                <a:gdLst/>
                <a:ahLst/>
                <a:cxnLst/>
                <a:rect l="l" t="t" r="r" b="b"/>
                <a:pathLst>
                  <a:path w="2305" h="2232" extrusionOk="0">
                    <a:moveTo>
                      <a:pt x="1015" y="1"/>
                    </a:moveTo>
                    <a:cubicBezTo>
                      <a:pt x="862" y="1"/>
                      <a:pt x="706" y="32"/>
                      <a:pt x="555" y="96"/>
                    </a:cubicBezTo>
                    <a:cubicBezTo>
                      <a:pt x="1" y="343"/>
                      <a:pt x="185" y="815"/>
                      <a:pt x="432" y="1391"/>
                    </a:cubicBezTo>
                    <a:cubicBezTo>
                      <a:pt x="646" y="1851"/>
                      <a:pt x="833" y="2232"/>
                      <a:pt x="1182" y="2232"/>
                    </a:cubicBezTo>
                    <a:cubicBezTo>
                      <a:pt x="1270" y="2232"/>
                      <a:pt x="1369" y="2207"/>
                      <a:pt x="1482" y="2153"/>
                    </a:cubicBezTo>
                    <a:cubicBezTo>
                      <a:pt x="2058" y="1906"/>
                      <a:pt x="2305" y="1227"/>
                      <a:pt x="2058" y="672"/>
                    </a:cubicBezTo>
                    <a:cubicBezTo>
                      <a:pt x="1860" y="247"/>
                      <a:pt x="1449" y="1"/>
                      <a:pt x="10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4" name="Google Shape;5214;p49">
                <a:extLst>
                  <a:ext uri="{FF2B5EF4-FFF2-40B4-BE49-F238E27FC236}">
                    <a16:creationId xmlns:a16="http://schemas.microsoft.com/office/drawing/2014/main" id="{1B4CAB60-7CD7-80D1-6047-D84A0260B94D}"/>
                  </a:ext>
                </a:extLst>
              </p:cNvPr>
              <p:cNvSpPr/>
              <p:nvPr/>
            </p:nvSpPr>
            <p:spPr>
              <a:xfrm>
                <a:off x="6690762" y="2384099"/>
                <a:ext cx="47060" cy="41647"/>
              </a:xfrm>
              <a:custGeom>
                <a:avLst/>
                <a:gdLst/>
                <a:ahLst/>
                <a:cxnLst/>
                <a:rect l="l" t="t" r="r" b="b"/>
                <a:pathLst>
                  <a:path w="2182" h="1931" extrusionOk="0">
                    <a:moveTo>
                      <a:pt x="187" y="1"/>
                    </a:moveTo>
                    <a:cubicBezTo>
                      <a:pt x="1" y="267"/>
                      <a:pt x="146" y="638"/>
                      <a:pt x="330" y="1090"/>
                    </a:cubicBezTo>
                    <a:cubicBezTo>
                      <a:pt x="544" y="1550"/>
                      <a:pt x="731" y="1931"/>
                      <a:pt x="1080" y="1931"/>
                    </a:cubicBezTo>
                    <a:cubicBezTo>
                      <a:pt x="1168" y="1931"/>
                      <a:pt x="1267" y="1906"/>
                      <a:pt x="1380" y="1852"/>
                    </a:cubicBezTo>
                    <a:cubicBezTo>
                      <a:pt x="1935" y="1605"/>
                      <a:pt x="2181" y="967"/>
                      <a:pt x="1956" y="412"/>
                    </a:cubicBezTo>
                    <a:lnTo>
                      <a:pt x="1956" y="412"/>
                    </a:lnTo>
                    <a:cubicBezTo>
                      <a:pt x="1338" y="721"/>
                      <a:pt x="942" y="860"/>
                      <a:pt x="685" y="860"/>
                    </a:cubicBezTo>
                    <a:cubicBezTo>
                      <a:pt x="291" y="860"/>
                      <a:pt x="224" y="535"/>
                      <a:pt x="18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5" name="Google Shape;5215;p49">
                <a:extLst>
                  <a:ext uri="{FF2B5EF4-FFF2-40B4-BE49-F238E27FC236}">
                    <a16:creationId xmlns:a16="http://schemas.microsoft.com/office/drawing/2014/main" id="{F903D444-243E-D94D-55C9-7D51A294B2FA}"/>
                  </a:ext>
                </a:extLst>
              </p:cNvPr>
              <p:cNvSpPr/>
              <p:nvPr/>
            </p:nvSpPr>
            <p:spPr>
              <a:xfrm>
                <a:off x="7026654" y="2174571"/>
                <a:ext cx="52387" cy="50144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2325" extrusionOk="0">
                    <a:moveTo>
                      <a:pt x="1095" y="1"/>
                    </a:moveTo>
                    <a:cubicBezTo>
                      <a:pt x="928" y="1"/>
                      <a:pt x="759" y="35"/>
                      <a:pt x="597" y="108"/>
                    </a:cubicBezTo>
                    <a:cubicBezTo>
                      <a:pt x="1" y="376"/>
                      <a:pt x="207" y="848"/>
                      <a:pt x="473" y="1446"/>
                    </a:cubicBezTo>
                    <a:cubicBezTo>
                      <a:pt x="689" y="1924"/>
                      <a:pt x="876" y="2324"/>
                      <a:pt x="1251" y="2324"/>
                    </a:cubicBezTo>
                    <a:cubicBezTo>
                      <a:pt x="1343" y="2324"/>
                      <a:pt x="1447" y="2300"/>
                      <a:pt x="1564" y="2247"/>
                    </a:cubicBezTo>
                    <a:cubicBezTo>
                      <a:pt x="2160" y="1981"/>
                      <a:pt x="2428" y="1281"/>
                      <a:pt x="2160" y="684"/>
                    </a:cubicBezTo>
                    <a:cubicBezTo>
                      <a:pt x="1966" y="250"/>
                      <a:pt x="1542" y="1"/>
                      <a:pt x="109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6" name="Google Shape;5216;p49">
                <a:extLst>
                  <a:ext uri="{FF2B5EF4-FFF2-40B4-BE49-F238E27FC236}">
                    <a16:creationId xmlns:a16="http://schemas.microsoft.com/office/drawing/2014/main" id="{78C78FCA-34DA-9626-44C9-56A6DA76D61C}"/>
                  </a:ext>
                </a:extLst>
              </p:cNvPr>
              <p:cNvSpPr/>
              <p:nvPr/>
            </p:nvSpPr>
            <p:spPr>
              <a:xfrm>
                <a:off x="7028444" y="2181041"/>
                <a:ext cx="50123" cy="48160"/>
              </a:xfrm>
              <a:custGeom>
                <a:avLst/>
                <a:gdLst/>
                <a:ahLst/>
                <a:cxnLst/>
                <a:rect l="l" t="t" r="r" b="b"/>
                <a:pathLst>
                  <a:path w="2324" h="2233" extrusionOk="0">
                    <a:moveTo>
                      <a:pt x="1036" y="0"/>
                    </a:moveTo>
                    <a:cubicBezTo>
                      <a:pt x="883" y="0"/>
                      <a:pt x="727" y="31"/>
                      <a:pt x="576" y="96"/>
                    </a:cubicBezTo>
                    <a:cubicBezTo>
                      <a:pt x="0" y="364"/>
                      <a:pt x="206" y="817"/>
                      <a:pt x="453" y="1393"/>
                    </a:cubicBezTo>
                    <a:cubicBezTo>
                      <a:pt x="665" y="1852"/>
                      <a:pt x="839" y="2232"/>
                      <a:pt x="1192" y="2232"/>
                    </a:cubicBezTo>
                    <a:cubicBezTo>
                      <a:pt x="1282" y="2232"/>
                      <a:pt x="1384" y="2207"/>
                      <a:pt x="1501" y="2153"/>
                    </a:cubicBezTo>
                    <a:cubicBezTo>
                      <a:pt x="2077" y="1906"/>
                      <a:pt x="2324" y="1228"/>
                      <a:pt x="2057" y="672"/>
                    </a:cubicBezTo>
                    <a:cubicBezTo>
                      <a:pt x="1875" y="246"/>
                      <a:pt x="1468" y="0"/>
                      <a:pt x="103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7" name="Google Shape;5217;p49">
                <a:extLst>
                  <a:ext uri="{FF2B5EF4-FFF2-40B4-BE49-F238E27FC236}">
                    <a16:creationId xmlns:a16="http://schemas.microsoft.com/office/drawing/2014/main" id="{DDD7929F-B652-2139-29D4-52B2B1DA95C7}"/>
                  </a:ext>
                </a:extLst>
              </p:cNvPr>
              <p:cNvSpPr/>
              <p:nvPr/>
            </p:nvSpPr>
            <p:spPr>
              <a:xfrm>
                <a:off x="7030644" y="2187533"/>
                <a:ext cx="47513" cy="41668"/>
              </a:xfrm>
              <a:custGeom>
                <a:avLst/>
                <a:gdLst/>
                <a:ahLst/>
                <a:cxnLst/>
                <a:rect l="l" t="t" r="r" b="b"/>
                <a:pathLst>
                  <a:path w="2203" h="1932" extrusionOk="0">
                    <a:moveTo>
                      <a:pt x="206" y="0"/>
                    </a:moveTo>
                    <a:lnTo>
                      <a:pt x="206" y="0"/>
                    </a:lnTo>
                    <a:cubicBezTo>
                      <a:pt x="0" y="269"/>
                      <a:pt x="145" y="659"/>
                      <a:pt x="351" y="1092"/>
                    </a:cubicBezTo>
                    <a:cubicBezTo>
                      <a:pt x="563" y="1551"/>
                      <a:pt x="737" y="1931"/>
                      <a:pt x="1090" y="1931"/>
                    </a:cubicBezTo>
                    <a:cubicBezTo>
                      <a:pt x="1180" y="1931"/>
                      <a:pt x="1282" y="1906"/>
                      <a:pt x="1399" y="1852"/>
                    </a:cubicBezTo>
                    <a:cubicBezTo>
                      <a:pt x="1955" y="1605"/>
                      <a:pt x="2202" y="968"/>
                      <a:pt x="1975" y="412"/>
                    </a:cubicBezTo>
                    <a:lnTo>
                      <a:pt x="1975" y="412"/>
                    </a:lnTo>
                    <a:cubicBezTo>
                      <a:pt x="1357" y="721"/>
                      <a:pt x="957" y="860"/>
                      <a:pt x="698" y="860"/>
                    </a:cubicBezTo>
                    <a:cubicBezTo>
                      <a:pt x="301" y="860"/>
                      <a:pt x="231" y="536"/>
                      <a:pt x="2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8" name="Google Shape;5218;p49">
                <a:extLst>
                  <a:ext uri="{FF2B5EF4-FFF2-40B4-BE49-F238E27FC236}">
                    <a16:creationId xmlns:a16="http://schemas.microsoft.com/office/drawing/2014/main" id="{16F04EE1-EB38-F57C-0B45-D1D4421178F4}"/>
                  </a:ext>
                </a:extLst>
              </p:cNvPr>
              <p:cNvSpPr/>
              <p:nvPr/>
            </p:nvSpPr>
            <p:spPr>
              <a:xfrm>
                <a:off x="6411700" y="2510981"/>
                <a:ext cx="52387" cy="50295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2332" extrusionOk="0">
                    <a:moveTo>
                      <a:pt x="1088" y="0"/>
                    </a:moveTo>
                    <a:cubicBezTo>
                      <a:pt x="926" y="0"/>
                      <a:pt x="759" y="33"/>
                      <a:pt x="596" y="103"/>
                    </a:cubicBezTo>
                    <a:cubicBezTo>
                      <a:pt x="1" y="350"/>
                      <a:pt x="206" y="844"/>
                      <a:pt x="473" y="1441"/>
                    </a:cubicBezTo>
                    <a:cubicBezTo>
                      <a:pt x="691" y="1927"/>
                      <a:pt x="868" y="2331"/>
                      <a:pt x="1260" y="2331"/>
                    </a:cubicBezTo>
                    <a:cubicBezTo>
                      <a:pt x="1349" y="2331"/>
                      <a:pt x="1450" y="2310"/>
                      <a:pt x="1564" y="2264"/>
                    </a:cubicBezTo>
                    <a:cubicBezTo>
                      <a:pt x="2160" y="1996"/>
                      <a:pt x="2428" y="1297"/>
                      <a:pt x="2160" y="701"/>
                    </a:cubicBezTo>
                    <a:cubicBezTo>
                      <a:pt x="1963" y="261"/>
                      <a:pt x="1543" y="0"/>
                      <a:pt x="108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9" name="Google Shape;5219;p49">
                <a:extLst>
                  <a:ext uri="{FF2B5EF4-FFF2-40B4-BE49-F238E27FC236}">
                    <a16:creationId xmlns:a16="http://schemas.microsoft.com/office/drawing/2014/main" id="{AA95231A-1A44-2D9A-7CED-AFC608B9EA52}"/>
                  </a:ext>
                </a:extLst>
              </p:cNvPr>
              <p:cNvSpPr/>
              <p:nvPr/>
            </p:nvSpPr>
            <p:spPr>
              <a:xfrm>
                <a:off x="6413469" y="2517429"/>
                <a:ext cx="50144" cy="48311"/>
              </a:xfrm>
              <a:custGeom>
                <a:avLst/>
                <a:gdLst/>
                <a:ahLst/>
                <a:cxnLst/>
                <a:rect l="l" t="t" r="r" b="b"/>
                <a:pathLst>
                  <a:path w="2325" h="2240" extrusionOk="0">
                    <a:moveTo>
                      <a:pt x="1024" y="0"/>
                    </a:moveTo>
                    <a:cubicBezTo>
                      <a:pt x="875" y="0"/>
                      <a:pt x="723" y="30"/>
                      <a:pt x="577" y="92"/>
                    </a:cubicBezTo>
                    <a:cubicBezTo>
                      <a:pt x="1" y="339"/>
                      <a:pt x="207" y="813"/>
                      <a:pt x="454" y="1389"/>
                    </a:cubicBezTo>
                    <a:cubicBezTo>
                      <a:pt x="653" y="1855"/>
                      <a:pt x="826" y="2240"/>
                      <a:pt x="1189" y="2240"/>
                    </a:cubicBezTo>
                    <a:cubicBezTo>
                      <a:pt x="1275" y="2240"/>
                      <a:pt x="1372" y="2218"/>
                      <a:pt x="1482" y="2171"/>
                    </a:cubicBezTo>
                    <a:cubicBezTo>
                      <a:pt x="2058" y="1924"/>
                      <a:pt x="2325" y="1245"/>
                      <a:pt x="2078" y="668"/>
                    </a:cubicBezTo>
                    <a:cubicBezTo>
                      <a:pt x="1879" y="255"/>
                      <a:pt x="1462" y="0"/>
                      <a:pt x="10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0" name="Google Shape;5220;p49">
                <a:extLst>
                  <a:ext uri="{FF2B5EF4-FFF2-40B4-BE49-F238E27FC236}">
                    <a16:creationId xmlns:a16="http://schemas.microsoft.com/office/drawing/2014/main" id="{BC566F25-CD10-2DD4-7314-D3EF591CB341}"/>
                  </a:ext>
                </a:extLst>
              </p:cNvPr>
              <p:cNvSpPr/>
              <p:nvPr/>
            </p:nvSpPr>
            <p:spPr>
              <a:xfrm>
                <a:off x="6415669" y="2523856"/>
                <a:ext cx="47060" cy="41884"/>
              </a:xfrm>
              <a:custGeom>
                <a:avLst/>
                <a:gdLst/>
                <a:ahLst/>
                <a:cxnLst/>
                <a:rect l="l" t="t" r="r" b="b"/>
                <a:pathLst>
                  <a:path w="2182" h="1942" extrusionOk="0">
                    <a:moveTo>
                      <a:pt x="207" y="0"/>
                    </a:moveTo>
                    <a:lnTo>
                      <a:pt x="207" y="0"/>
                    </a:lnTo>
                    <a:cubicBezTo>
                      <a:pt x="1" y="268"/>
                      <a:pt x="146" y="639"/>
                      <a:pt x="352" y="1091"/>
                    </a:cubicBezTo>
                    <a:cubicBezTo>
                      <a:pt x="551" y="1557"/>
                      <a:pt x="724" y="1942"/>
                      <a:pt x="1087" y="1942"/>
                    </a:cubicBezTo>
                    <a:cubicBezTo>
                      <a:pt x="1173" y="1942"/>
                      <a:pt x="1270" y="1920"/>
                      <a:pt x="1380" y="1873"/>
                    </a:cubicBezTo>
                    <a:cubicBezTo>
                      <a:pt x="1935" y="1626"/>
                      <a:pt x="2182" y="988"/>
                      <a:pt x="1976" y="433"/>
                    </a:cubicBezTo>
                    <a:lnTo>
                      <a:pt x="1976" y="433"/>
                    </a:lnTo>
                    <a:cubicBezTo>
                      <a:pt x="1365" y="730"/>
                      <a:pt x="967" y="864"/>
                      <a:pt x="707" y="864"/>
                    </a:cubicBezTo>
                    <a:cubicBezTo>
                      <a:pt x="303" y="864"/>
                      <a:pt x="232" y="539"/>
                      <a:pt x="20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1" name="Google Shape;5221;p49">
                <a:extLst>
                  <a:ext uri="{FF2B5EF4-FFF2-40B4-BE49-F238E27FC236}">
                    <a16:creationId xmlns:a16="http://schemas.microsoft.com/office/drawing/2014/main" id="{07FFDB6C-FF40-DE27-21CA-CEA899FF5FE8}"/>
                  </a:ext>
                </a:extLst>
              </p:cNvPr>
              <p:cNvSpPr/>
              <p:nvPr/>
            </p:nvSpPr>
            <p:spPr>
              <a:xfrm>
                <a:off x="6301663" y="2573160"/>
                <a:ext cx="52387" cy="50425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2338" extrusionOk="0">
                    <a:moveTo>
                      <a:pt x="1064" y="1"/>
                    </a:moveTo>
                    <a:cubicBezTo>
                      <a:pt x="908" y="1"/>
                      <a:pt x="749" y="33"/>
                      <a:pt x="597" y="101"/>
                    </a:cubicBezTo>
                    <a:cubicBezTo>
                      <a:pt x="1" y="369"/>
                      <a:pt x="206" y="863"/>
                      <a:pt x="473" y="1458"/>
                    </a:cubicBezTo>
                    <a:cubicBezTo>
                      <a:pt x="671" y="1938"/>
                      <a:pt x="857" y="2338"/>
                      <a:pt x="1231" y="2338"/>
                    </a:cubicBezTo>
                    <a:cubicBezTo>
                      <a:pt x="1323" y="2338"/>
                      <a:pt x="1426" y="2314"/>
                      <a:pt x="1543" y="2261"/>
                    </a:cubicBezTo>
                    <a:cubicBezTo>
                      <a:pt x="2140" y="2015"/>
                      <a:pt x="2428" y="1315"/>
                      <a:pt x="2160" y="718"/>
                    </a:cubicBezTo>
                    <a:cubicBezTo>
                      <a:pt x="1961" y="274"/>
                      <a:pt x="1522" y="1"/>
                      <a:pt x="106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2" name="Google Shape;5222;p49">
                <a:extLst>
                  <a:ext uri="{FF2B5EF4-FFF2-40B4-BE49-F238E27FC236}">
                    <a16:creationId xmlns:a16="http://schemas.microsoft.com/office/drawing/2014/main" id="{C5C9348D-23CC-576C-EB1A-928822D6EBF9}"/>
                  </a:ext>
                </a:extLst>
              </p:cNvPr>
              <p:cNvSpPr/>
              <p:nvPr/>
            </p:nvSpPr>
            <p:spPr>
              <a:xfrm>
                <a:off x="6303453" y="2579932"/>
                <a:ext cx="50123" cy="47945"/>
              </a:xfrm>
              <a:custGeom>
                <a:avLst/>
                <a:gdLst/>
                <a:ahLst/>
                <a:cxnLst/>
                <a:rect l="l" t="t" r="r" b="b"/>
                <a:pathLst>
                  <a:path w="2324" h="2223" extrusionOk="0">
                    <a:moveTo>
                      <a:pt x="1036" y="1"/>
                    </a:moveTo>
                    <a:cubicBezTo>
                      <a:pt x="883" y="1"/>
                      <a:pt x="727" y="31"/>
                      <a:pt x="576" y="96"/>
                    </a:cubicBezTo>
                    <a:cubicBezTo>
                      <a:pt x="0" y="343"/>
                      <a:pt x="206" y="815"/>
                      <a:pt x="453" y="1371"/>
                    </a:cubicBezTo>
                    <a:cubicBezTo>
                      <a:pt x="652" y="1837"/>
                      <a:pt x="825" y="2222"/>
                      <a:pt x="1188" y="2222"/>
                    </a:cubicBezTo>
                    <a:cubicBezTo>
                      <a:pt x="1274" y="2222"/>
                      <a:pt x="1371" y="2200"/>
                      <a:pt x="1481" y="2153"/>
                    </a:cubicBezTo>
                    <a:cubicBezTo>
                      <a:pt x="2057" y="1906"/>
                      <a:pt x="2324" y="1248"/>
                      <a:pt x="2057" y="672"/>
                    </a:cubicBezTo>
                    <a:cubicBezTo>
                      <a:pt x="1875" y="247"/>
                      <a:pt x="1468" y="1"/>
                      <a:pt x="103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3" name="Google Shape;5223;p49">
                <a:extLst>
                  <a:ext uri="{FF2B5EF4-FFF2-40B4-BE49-F238E27FC236}">
                    <a16:creationId xmlns:a16="http://schemas.microsoft.com/office/drawing/2014/main" id="{5ED288A6-454D-A0D1-E804-C72FBF7BF63F}"/>
                  </a:ext>
                </a:extLst>
              </p:cNvPr>
              <p:cNvSpPr/>
              <p:nvPr/>
            </p:nvSpPr>
            <p:spPr>
              <a:xfrm>
                <a:off x="6305653" y="2586424"/>
                <a:ext cx="47039" cy="41453"/>
              </a:xfrm>
              <a:custGeom>
                <a:avLst/>
                <a:gdLst/>
                <a:ahLst/>
                <a:cxnLst/>
                <a:rect l="l" t="t" r="r" b="b"/>
                <a:pathLst>
                  <a:path w="2181" h="1922" extrusionOk="0">
                    <a:moveTo>
                      <a:pt x="206" y="1"/>
                    </a:moveTo>
                    <a:cubicBezTo>
                      <a:pt x="0" y="267"/>
                      <a:pt x="145" y="638"/>
                      <a:pt x="351" y="1070"/>
                    </a:cubicBezTo>
                    <a:cubicBezTo>
                      <a:pt x="550" y="1536"/>
                      <a:pt x="723" y="1921"/>
                      <a:pt x="1086" y="1921"/>
                    </a:cubicBezTo>
                    <a:cubicBezTo>
                      <a:pt x="1172" y="1921"/>
                      <a:pt x="1269" y="1899"/>
                      <a:pt x="1379" y="1852"/>
                    </a:cubicBezTo>
                    <a:cubicBezTo>
                      <a:pt x="1934" y="1625"/>
                      <a:pt x="2181" y="988"/>
                      <a:pt x="1975" y="432"/>
                    </a:cubicBezTo>
                    <a:lnTo>
                      <a:pt x="1975" y="432"/>
                    </a:lnTo>
                    <a:cubicBezTo>
                      <a:pt x="1362" y="722"/>
                      <a:pt x="963" y="855"/>
                      <a:pt x="704" y="855"/>
                    </a:cubicBezTo>
                    <a:cubicBezTo>
                      <a:pt x="301" y="855"/>
                      <a:pt x="231" y="538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4" name="Google Shape;5224;p49">
                <a:extLst>
                  <a:ext uri="{FF2B5EF4-FFF2-40B4-BE49-F238E27FC236}">
                    <a16:creationId xmlns:a16="http://schemas.microsoft.com/office/drawing/2014/main" id="{79D49F25-AA3D-6E95-1834-2ECD551D26F3}"/>
                  </a:ext>
                </a:extLst>
              </p:cNvPr>
              <p:cNvSpPr/>
              <p:nvPr/>
            </p:nvSpPr>
            <p:spPr>
              <a:xfrm>
                <a:off x="6174781" y="2643276"/>
                <a:ext cx="51913" cy="50425"/>
              </a:xfrm>
              <a:custGeom>
                <a:avLst/>
                <a:gdLst/>
                <a:ahLst/>
                <a:cxnLst/>
                <a:rect l="l" t="t" r="r" b="b"/>
                <a:pathLst>
                  <a:path w="2407" h="2338" extrusionOk="0">
                    <a:moveTo>
                      <a:pt x="1060" y="0"/>
                    </a:moveTo>
                    <a:cubicBezTo>
                      <a:pt x="906" y="0"/>
                      <a:pt x="748" y="32"/>
                      <a:pt x="596" y="100"/>
                    </a:cubicBezTo>
                    <a:cubicBezTo>
                      <a:pt x="0" y="368"/>
                      <a:pt x="184" y="862"/>
                      <a:pt x="453" y="1458"/>
                    </a:cubicBezTo>
                    <a:cubicBezTo>
                      <a:pt x="667" y="1938"/>
                      <a:pt x="856" y="2337"/>
                      <a:pt x="1231" y="2337"/>
                    </a:cubicBezTo>
                    <a:cubicBezTo>
                      <a:pt x="1322" y="2337"/>
                      <a:pt x="1425" y="2313"/>
                      <a:pt x="1542" y="2261"/>
                    </a:cubicBezTo>
                    <a:cubicBezTo>
                      <a:pt x="2140" y="1993"/>
                      <a:pt x="2406" y="1315"/>
                      <a:pt x="2140" y="717"/>
                    </a:cubicBezTo>
                    <a:cubicBezTo>
                      <a:pt x="1940" y="273"/>
                      <a:pt x="1512" y="0"/>
                      <a:pt x="106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5" name="Google Shape;5225;p49">
                <a:extLst>
                  <a:ext uri="{FF2B5EF4-FFF2-40B4-BE49-F238E27FC236}">
                    <a16:creationId xmlns:a16="http://schemas.microsoft.com/office/drawing/2014/main" id="{2117BA6E-F8AD-93B3-6440-4B3F6D1E9979}"/>
                  </a:ext>
                </a:extLst>
              </p:cNvPr>
              <p:cNvSpPr/>
              <p:nvPr/>
            </p:nvSpPr>
            <p:spPr>
              <a:xfrm>
                <a:off x="6176550" y="2650048"/>
                <a:ext cx="49713" cy="47923"/>
              </a:xfrm>
              <a:custGeom>
                <a:avLst/>
                <a:gdLst/>
                <a:ahLst/>
                <a:cxnLst/>
                <a:rect l="l" t="t" r="r" b="b"/>
                <a:pathLst>
                  <a:path w="2305" h="2222" extrusionOk="0">
                    <a:moveTo>
                      <a:pt x="1015" y="0"/>
                    </a:moveTo>
                    <a:cubicBezTo>
                      <a:pt x="862" y="0"/>
                      <a:pt x="706" y="31"/>
                      <a:pt x="555" y="95"/>
                    </a:cubicBezTo>
                    <a:cubicBezTo>
                      <a:pt x="0" y="342"/>
                      <a:pt x="185" y="815"/>
                      <a:pt x="432" y="1371"/>
                    </a:cubicBezTo>
                    <a:cubicBezTo>
                      <a:pt x="631" y="1837"/>
                      <a:pt x="818" y="2222"/>
                      <a:pt x="1175" y="2222"/>
                    </a:cubicBezTo>
                    <a:cubicBezTo>
                      <a:pt x="1260" y="2222"/>
                      <a:pt x="1354" y="2200"/>
                      <a:pt x="1460" y="2153"/>
                    </a:cubicBezTo>
                    <a:cubicBezTo>
                      <a:pt x="2036" y="1906"/>
                      <a:pt x="2304" y="1247"/>
                      <a:pt x="2058" y="671"/>
                    </a:cubicBezTo>
                    <a:cubicBezTo>
                      <a:pt x="1859" y="246"/>
                      <a:pt x="1449" y="0"/>
                      <a:pt x="101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6" name="Google Shape;5226;p49">
                <a:extLst>
                  <a:ext uri="{FF2B5EF4-FFF2-40B4-BE49-F238E27FC236}">
                    <a16:creationId xmlns:a16="http://schemas.microsoft.com/office/drawing/2014/main" id="{B867B2C0-6047-11E2-DD0F-CD6EA92A65E3}"/>
                  </a:ext>
                </a:extLst>
              </p:cNvPr>
              <p:cNvSpPr/>
              <p:nvPr/>
            </p:nvSpPr>
            <p:spPr>
              <a:xfrm>
                <a:off x="6178318" y="2656540"/>
                <a:ext cx="47492" cy="41431"/>
              </a:xfrm>
              <a:custGeom>
                <a:avLst/>
                <a:gdLst/>
                <a:ahLst/>
                <a:cxnLst/>
                <a:rect l="l" t="t" r="r" b="b"/>
                <a:pathLst>
                  <a:path w="2202" h="1921" extrusionOk="0">
                    <a:moveTo>
                      <a:pt x="206" y="0"/>
                    </a:moveTo>
                    <a:lnTo>
                      <a:pt x="206" y="0"/>
                    </a:lnTo>
                    <a:cubicBezTo>
                      <a:pt x="1" y="267"/>
                      <a:pt x="165" y="637"/>
                      <a:pt x="350" y="1070"/>
                    </a:cubicBezTo>
                    <a:cubicBezTo>
                      <a:pt x="549" y="1536"/>
                      <a:pt x="736" y="1921"/>
                      <a:pt x="1093" y="1921"/>
                    </a:cubicBezTo>
                    <a:cubicBezTo>
                      <a:pt x="1178" y="1921"/>
                      <a:pt x="1272" y="1899"/>
                      <a:pt x="1378" y="1852"/>
                    </a:cubicBezTo>
                    <a:cubicBezTo>
                      <a:pt x="1934" y="1624"/>
                      <a:pt x="2201" y="988"/>
                      <a:pt x="1976" y="431"/>
                    </a:cubicBezTo>
                    <a:lnTo>
                      <a:pt x="1976" y="431"/>
                    </a:lnTo>
                    <a:cubicBezTo>
                      <a:pt x="1362" y="722"/>
                      <a:pt x="964" y="854"/>
                      <a:pt x="704" y="854"/>
                    </a:cubicBezTo>
                    <a:cubicBezTo>
                      <a:pt x="302" y="854"/>
                      <a:pt x="231" y="537"/>
                      <a:pt x="2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7" name="Google Shape;5227;p49">
                <a:extLst>
                  <a:ext uri="{FF2B5EF4-FFF2-40B4-BE49-F238E27FC236}">
                    <a16:creationId xmlns:a16="http://schemas.microsoft.com/office/drawing/2014/main" id="{DE6B27B8-A8B6-2E4C-270F-AAC0213E6B36}"/>
                  </a:ext>
                </a:extLst>
              </p:cNvPr>
              <p:cNvSpPr/>
              <p:nvPr/>
            </p:nvSpPr>
            <p:spPr>
              <a:xfrm>
                <a:off x="6516410" y="2450182"/>
                <a:ext cx="52387" cy="50295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2332" extrusionOk="0">
                    <a:moveTo>
                      <a:pt x="1080" y="1"/>
                    </a:moveTo>
                    <a:cubicBezTo>
                      <a:pt x="918" y="1"/>
                      <a:pt x="754" y="34"/>
                      <a:pt x="596" y="105"/>
                    </a:cubicBezTo>
                    <a:cubicBezTo>
                      <a:pt x="1" y="352"/>
                      <a:pt x="206" y="845"/>
                      <a:pt x="473" y="1441"/>
                    </a:cubicBezTo>
                    <a:cubicBezTo>
                      <a:pt x="674" y="1928"/>
                      <a:pt x="862" y="2331"/>
                      <a:pt x="1246" y="2331"/>
                    </a:cubicBezTo>
                    <a:cubicBezTo>
                      <a:pt x="1334" y="2331"/>
                      <a:pt x="1432" y="2310"/>
                      <a:pt x="1543" y="2264"/>
                    </a:cubicBezTo>
                    <a:cubicBezTo>
                      <a:pt x="2140" y="1998"/>
                      <a:pt x="2428" y="1298"/>
                      <a:pt x="2160" y="701"/>
                    </a:cubicBezTo>
                    <a:cubicBezTo>
                      <a:pt x="1964" y="262"/>
                      <a:pt x="1532" y="1"/>
                      <a:pt x="108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8" name="Google Shape;5228;p49">
                <a:extLst>
                  <a:ext uri="{FF2B5EF4-FFF2-40B4-BE49-F238E27FC236}">
                    <a16:creationId xmlns:a16="http://schemas.microsoft.com/office/drawing/2014/main" id="{9FB01E99-6AB6-25CB-7038-369EEA17D6DC}"/>
                  </a:ext>
                </a:extLst>
              </p:cNvPr>
              <p:cNvSpPr/>
              <p:nvPr/>
            </p:nvSpPr>
            <p:spPr>
              <a:xfrm>
                <a:off x="6518200" y="2456652"/>
                <a:ext cx="50123" cy="48290"/>
              </a:xfrm>
              <a:custGeom>
                <a:avLst/>
                <a:gdLst/>
                <a:ahLst/>
                <a:cxnLst/>
                <a:rect l="l" t="t" r="r" b="b"/>
                <a:pathLst>
                  <a:path w="2324" h="2239" extrusionOk="0">
                    <a:moveTo>
                      <a:pt x="1024" y="0"/>
                    </a:moveTo>
                    <a:cubicBezTo>
                      <a:pt x="875" y="0"/>
                      <a:pt x="723" y="30"/>
                      <a:pt x="576" y="93"/>
                    </a:cubicBezTo>
                    <a:cubicBezTo>
                      <a:pt x="0" y="340"/>
                      <a:pt x="206" y="812"/>
                      <a:pt x="453" y="1388"/>
                    </a:cubicBezTo>
                    <a:cubicBezTo>
                      <a:pt x="652" y="1854"/>
                      <a:pt x="825" y="2239"/>
                      <a:pt x="1188" y="2239"/>
                    </a:cubicBezTo>
                    <a:cubicBezTo>
                      <a:pt x="1274" y="2239"/>
                      <a:pt x="1371" y="2217"/>
                      <a:pt x="1481" y="2170"/>
                    </a:cubicBezTo>
                    <a:cubicBezTo>
                      <a:pt x="2057" y="1923"/>
                      <a:pt x="2324" y="1245"/>
                      <a:pt x="2057" y="669"/>
                    </a:cubicBezTo>
                    <a:cubicBezTo>
                      <a:pt x="1873" y="254"/>
                      <a:pt x="1460" y="0"/>
                      <a:pt x="10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9" name="Google Shape;5229;p49">
                <a:extLst>
                  <a:ext uri="{FF2B5EF4-FFF2-40B4-BE49-F238E27FC236}">
                    <a16:creationId xmlns:a16="http://schemas.microsoft.com/office/drawing/2014/main" id="{EF6A2ED4-F092-3005-A7A3-C44AF3EAC289}"/>
                  </a:ext>
                </a:extLst>
              </p:cNvPr>
              <p:cNvSpPr/>
              <p:nvPr/>
            </p:nvSpPr>
            <p:spPr>
              <a:xfrm>
                <a:off x="6520400" y="2463079"/>
                <a:ext cx="47039" cy="41863"/>
              </a:xfrm>
              <a:custGeom>
                <a:avLst/>
                <a:gdLst/>
                <a:ahLst/>
                <a:cxnLst/>
                <a:rect l="l" t="t" r="r" b="b"/>
                <a:pathLst>
                  <a:path w="2181" h="1941" extrusionOk="0">
                    <a:moveTo>
                      <a:pt x="206" y="1"/>
                    </a:moveTo>
                    <a:lnTo>
                      <a:pt x="206" y="1"/>
                    </a:lnTo>
                    <a:cubicBezTo>
                      <a:pt x="0" y="267"/>
                      <a:pt x="145" y="638"/>
                      <a:pt x="351" y="1090"/>
                    </a:cubicBezTo>
                    <a:cubicBezTo>
                      <a:pt x="550" y="1556"/>
                      <a:pt x="723" y="1941"/>
                      <a:pt x="1086" y="1941"/>
                    </a:cubicBezTo>
                    <a:cubicBezTo>
                      <a:pt x="1172" y="1941"/>
                      <a:pt x="1269" y="1919"/>
                      <a:pt x="1379" y="1872"/>
                    </a:cubicBezTo>
                    <a:cubicBezTo>
                      <a:pt x="1934" y="1625"/>
                      <a:pt x="2181" y="988"/>
                      <a:pt x="1975" y="432"/>
                    </a:cubicBezTo>
                    <a:lnTo>
                      <a:pt x="1975" y="432"/>
                    </a:lnTo>
                    <a:cubicBezTo>
                      <a:pt x="1364" y="730"/>
                      <a:pt x="966" y="864"/>
                      <a:pt x="706" y="864"/>
                    </a:cubicBezTo>
                    <a:cubicBezTo>
                      <a:pt x="302" y="864"/>
                      <a:pt x="231" y="539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0" name="Google Shape;5230;p49">
                <a:extLst>
                  <a:ext uri="{FF2B5EF4-FFF2-40B4-BE49-F238E27FC236}">
                    <a16:creationId xmlns:a16="http://schemas.microsoft.com/office/drawing/2014/main" id="{B1B6DCD4-7B86-3776-D70B-B8CC5B88EFDA}"/>
                  </a:ext>
                </a:extLst>
              </p:cNvPr>
              <p:cNvSpPr/>
              <p:nvPr/>
            </p:nvSpPr>
            <p:spPr>
              <a:xfrm>
                <a:off x="5931176" y="2772185"/>
                <a:ext cx="51482" cy="50403"/>
              </a:xfrm>
              <a:custGeom>
                <a:avLst/>
                <a:gdLst/>
                <a:ahLst/>
                <a:cxnLst/>
                <a:rect l="l" t="t" r="r" b="b"/>
                <a:pathLst>
                  <a:path w="2387" h="2337" extrusionOk="0">
                    <a:moveTo>
                      <a:pt x="1040" y="1"/>
                    </a:moveTo>
                    <a:cubicBezTo>
                      <a:pt x="892" y="1"/>
                      <a:pt x="742" y="29"/>
                      <a:pt x="598" y="89"/>
                    </a:cubicBezTo>
                    <a:cubicBezTo>
                      <a:pt x="0" y="336"/>
                      <a:pt x="186" y="830"/>
                      <a:pt x="433" y="1447"/>
                    </a:cubicBezTo>
                    <a:cubicBezTo>
                      <a:pt x="634" y="1933"/>
                      <a:pt x="808" y="2336"/>
                      <a:pt x="1187" y="2336"/>
                    </a:cubicBezTo>
                    <a:cubicBezTo>
                      <a:pt x="1273" y="2336"/>
                      <a:pt x="1371" y="2315"/>
                      <a:pt x="1481" y="2270"/>
                    </a:cubicBezTo>
                    <a:cubicBezTo>
                      <a:pt x="2098" y="2023"/>
                      <a:pt x="2386" y="1345"/>
                      <a:pt x="2140" y="747"/>
                    </a:cubicBezTo>
                    <a:cubicBezTo>
                      <a:pt x="1953" y="279"/>
                      <a:pt x="1505" y="1"/>
                      <a:pt x="104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1" name="Google Shape;5231;p49">
                <a:extLst>
                  <a:ext uri="{FF2B5EF4-FFF2-40B4-BE49-F238E27FC236}">
                    <a16:creationId xmlns:a16="http://schemas.microsoft.com/office/drawing/2014/main" id="{F50AE3B8-444A-6BE7-7427-B66915EBD444}"/>
                  </a:ext>
                </a:extLst>
              </p:cNvPr>
              <p:cNvSpPr/>
              <p:nvPr/>
            </p:nvSpPr>
            <p:spPr>
              <a:xfrm>
                <a:off x="5932513" y="2778849"/>
                <a:ext cx="49260" cy="48182"/>
              </a:xfrm>
              <a:custGeom>
                <a:avLst/>
                <a:gdLst/>
                <a:ahLst/>
                <a:cxnLst/>
                <a:rect l="l" t="t" r="r" b="b"/>
                <a:pathLst>
                  <a:path w="2284" h="2234" extrusionOk="0">
                    <a:moveTo>
                      <a:pt x="1010" y="1"/>
                    </a:moveTo>
                    <a:cubicBezTo>
                      <a:pt x="865" y="1"/>
                      <a:pt x="718" y="29"/>
                      <a:pt x="577" y="89"/>
                    </a:cubicBezTo>
                    <a:cubicBezTo>
                      <a:pt x="1" y="315"/>
                      <a:pt x="185" y="789"/>
                      <a:pt x="412" y="1365"/>
                    </a:cubicBezTo>
                    <a:cubicBezTo>
                      <a:pt x="613" y="1833"/>
                      <a:pt x="787" y="2233"/>
                      <a:pt x="1154" y="2233"/>
                    </a:cubicBezTo>
                    <a:cubicBezTo>
                      <a:pt x="1239" y="2233"/>
                      <a:pt x="1333" y="2212"/>
                      <a:pt x="1441" y="2166"/>
                    </a:cubicBezTo>
                    <a:cubicBezTo>
                      <a:pt x="2017" y="1941"/>
                      <a:pt x="2283" y="1283"/>
                      <a:pt x="2058" y="706"/>
                    </a:cubicBezTo>
                    <a:cubicBezTo>
                      <a:pt x="1886" y="271"/>
                      <a:pt x="1457" y="1"/>
                      <a:pt x="101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2" name="Google Shape;5232;p49">
                <a:extLst>
                  <a:ext uri="{FF2B5EF4-FFF2-40B4-BE49-F238E27FC236}">
                    <a16:creationId xmlns:a16="http://schemas.microsoft.com/office/drawing/2014/main" id="{C1070171-4529-5E17-A5FB-D786C7CC7B5F}"/>
                  </a:ext>
                </a:extLst>
              </p:cNvPr>
              <p:cNvSpPr/>
              <p:nvPr/>
            </p:nvSpPr>
            <p:spPr>
              <a:xfrm>
                <a:off x="5934713" y="2784737"/>
                <a:ext cx="46629" cy="42294"/>
              </a:xfrm>
              <a:custGeom>
                <a:avLst/>
                <a:gdLst/>
                <a:ahLst/>
                <a:cxnLst/>
                <a:rect l="l" t="t" r="r" b="b"/>
                <a:pathLst>
                  <a:path w="2162" h="1961" extrusionOk="0">
                    <a:moveTo>
                      <a:pt x="206" y="1"/>
                    </a:moveTo>
                    <a:cubicBezTo>
                      <a:pt x="1" y="269"/>
                      <a:pt x="146" y="659"/>
                      <a:pt x="310" y="1092"/>
                    </a:cubicBezTo>
                    <a:cubicBezTo>
                      <a:pt x="511" y="1560"/>
                      <a:pt x="685" y="1960"/>
                      <a:pt x="1052" y="1960"/>
                    </a:cubicBezTo>
                    <a:cubicBezTo>
                      <a:pt x="1137" y="1960"/>
                      <a:pt x="1231" y="1939"/>
                      <a:pt x="1339" y="1893"/>
                    </a:cubicBezTo>
                    <a:cubicBezTo>
                      <a:pt x="1893" y="1668"/>
                      <a:pt x="2162" y="1051"/>
                      <a:pt x="1976" y="494"/>
                    </a:cubicBezTo>
                    <a:lnTo>
                      <a:pt x="1976" y="494"/>
                    </a:lnTo>
                    <a:cubicBezTo>
                      <a:pt x="1370" y="759"/>
                      <a:pt x="972" y="879"/>
                      <a:pt x="711" y="879"/>
                    </a:cubicBezTo>
                    <a:cubicBezTo>
                      <a:pt x="280" y="879"/>
                      <a:pt x="220" y="552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3" name="Google Shape;5233;p49">
                <a:extLst>
                  <a:ext uri="{FF2B5EF4-FFF2-40B4-BE49-F238E27FC236}">
                    <a16:creationId xmlns:a16="http://schemas.microsoft.com/office/drawing/2014/main" id="{09CBD2E5-642C-DB40-3314-403D3B2208B6}"/>
                  </a:ext>
                </a:extLst>
              </p:cNvPr>
              <p:cNvSpPr/>
              <p:nvPr/>
            </p:nvSpPr>
            <p:spPr>
              <a:xfrm>
                <a:off x="5819349" y="2832099"/>
                <a:ext cx="51503" cy="50360"/>
              </a:xfrm>
              <a:custGeom>
                <a:avLst/>
                <a:gdLst/>
                <a:ahLst/>
                <a:cxnLst/>
                <a:rect l="l" t="t" r="r" b="b"/>
                <a:pathLst>
                  <a:path w="2388" h="2335" extrusionOk="0">
                    <a:moveTo>
                      <a:pt x="1061" y="1"/>
                    </a:moveTo>
                    <a:cubicBezTo>
                      <a:pt x="914" y="1"/>
                      <a:pt x="763" y="29"/>
                      <a:pt x="618" y="89"/>
                    </a:cubicBezTo>
                    <a:cubicBezTo>
                      <a:pt x="1" y="336"/>
                      <a:pt x="187" y="830"/>
                      <a:pt x="434" y="1425"/>
                    </a:cubicBezTo>
                    <a:cubicBezTo>
                      <a:pt x="636" y="1915"/>
                      <a:pt x="824" y="2335"/>
                      <a:pt x="1214" y="2335"/>
                    </a:cubicBezTo>
                    <a:cubicBezTo>
                      <a:pt x="1300" y="2335"/>
                      <a:pt x="1396" y="2314"/>
                      <a:pt x="1504" y="2270"/>
                    </a:cubicBezTo>
                    <a:cubicBezTo>
                      <a:pt x="2099" y="2023"/>
                      <a:pt x="2387" y="1323"/>
                      <a:pt x="2140" y="726"/>
                    </a:cubicBezTo>
                    <a:cubicBezTo>
                      <a:pt x="1954" y="275"/>
                      <a:pt x="1520" y="1"/>
                      <a:pt x="106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4" name="Google Shape;5234;p49">
                <a:extLst>
                  <a:ext uri="{FF2B5EF4-FFF2-40B4-BE49-F238E27FC236}">
                    <a16:creationId xmlns:a16="http://schemas.microsoft.com/office/drawing/2014/main" id="{AB5DBEAD-5865-986B-5DB4-EDD0419BF85D}"/>
                  </a:ext>
                </a:extLst>
              </p:cNvPr>
              <p:cNvSpPr/>
              <p:nvPr/>
            </p:nvSpPr>
            <p:spPr>
              <a:xfrm>
                <a:off x="5821139" y="2838483"/>
                <a:ext cx="49282" cy="48290"/>
              </a:xfrm>
              <a:custGeom>
                <a:avLst/>
                <a:gdLst/>
                <a:ahLst/>
                <a:cxnLst/>
                <a:rect l="l" t="t" r="r" b="b"/>
                <a:pathLst>
                  <a:path w="2285" h="2239" extrusionOk="0">
                    <a:moveTo>
                      <a:pt x="998" y="0"/>
                    </a:moveTo>
                    <a:cubicBezTo>
                      <a:pt x="858" y="0"/>
                      <a:pt x="715" y="26"/>
                      <a:pt x="576" y="81"/>
                    </a:cubicBezTo>
                    <a:cubicBezTo>
                      <a:pt x="0" y="328"/>
                      <a:pt x="165" y="800"/>
                      <a:pt x="412" y="1376"/>
                    </a:cubicBezTo>
                    <a:cubicBezTo>
                      <a:pt x="598" y="1849"/>
                      <a:pt x="770" y="2238"/>
                      <a:pt x="1144" y="2238"/>
                    </a:cubicBezTo>
                    <a:cubicBezTo>
                      <a:pt x="1226" y="2238"/>
                      <a:pt x="1317" y="2220"/>
                      <a:pt x="1421" y="2179"/>
                    </a:cubicBezTo>
                    <a:cubicBezTo>
                      <a:pt x="1997" y="1932"/>
                      <a:pt x="2285" y="1274"/>
                      <a:pt x="2038" y="698"/>
                    </a:cubicBezTo>
                    <a:cubicBezTo>
                      <a:pt x="1865" y="260"/>
                      <a:pt x="1444" y="0"/>
                      <a:pt x="99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5" name="Google Shape;5235;p49">
                <a:extLst>
                  <a:ext uri="{FF2B5EF4-FFF2-40B4-BE49-F238E27FC236}">
                    <a16:creationId xmlns:a16="http://schemas.microsoft.com/office/drawing/2014/main" id="{7D64C3C6-5C5F-B9D8-6F36-D0D25551E163}"/>
                  </a:ext>
                </a:extLst>
              </p:cNvPr>
              <p:cNvSpPr/>
              <p:nvPr/>
            </p:nvSpPr>
            <p:spPr>
              <a:xfrm>
                <a:off x="5822907" y="2844651"/>
                <a:ext cx="47060" cy="42121"/>
              </a:xfrm>
              <a:custGeom>
                <a:avLst/>
                <a:gdLst/>
                <a:ahLst/>
                <a:cxnLst/>
                <a:rect l="l" t="t" r="r" b="b"/>
                <a:pathLst>
                  <a:path w="2182" h="1953" extrusionOk="0">
                    <a:moveTo>
                      <a:pt x="228" y="1"/>
                    </a:moveTo>
                    <a:lnTo>
                      <a:pt x="228" y="1"/>
                    </a:lnTo>
                    <a:cubicBezTo>
                      <a:pt x="0" y="267"/>
                      <a:pt x="145" y="638"/>
                      <a:pt x="330" y="1090"/>
                    </a:cubicBezTo>
                    <a:cubicBezTo>
                      <a:pt x="516" y="1563"/>
                      <a:pt x="688" y="1952"/>
                      <a:pt x="1062" y="1952"/>
                    </a:cubicBezTo>
                    <a:cubicBezTo>
                      <a:pt x="1144" y="1952"/>
                      <a:pt x="1235" y="1934"/>
                      <a:pt x="1339" y="1893"/>
                    </a:cubicBezTo>
                    <a:cubicBezTo>
                      <a:pt x="1915" y="1666"/>
                      <a:pt x="2181" y="1029"/>
                      <a:pt x="1975" y="473"/>
                    </a:cubicBezTo>
                    <a:lnTo>
                      <a:pt x="1975" y="473"/>
                    </a:lnTo>
                    <a:cubicBezTo>
                      <a:pt x="1370" y="749"/>
                      <a:pt x="973" y="874"/>
                      <a:pt x="712" y="874"/>
                    </a:cubicBezTo>
                    <a:cubicBezTo>
                      <a:pt x="290" y="874"/>
                      <a:pt x="228" y="547"/>
                      <a:pt x="22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6" name="Google Shape;5236;p49">
                <a:extLst>
                  <a:ext uri="{FF2B5EF4-FFF2-40B4-BE49-F238E27FC236}">
                    <a16:creationId xmlns:a16="http://schemas.microsoft.com/office/drawing/2014/main" id="{D80B5690-DC9A-D02D-917D-BADFC6B0F14B}"/>
                  </a:ext>
                </a:extLst>
              </p:cNvPr>
              <p:cNvSpPr/>
              <p:nvPr/>
            </p:nvSpPr>
            <p:spPr>
              <a:xfrm>
                <a:off x="5690677" y="2898657"/>
                <a:ext cx="51503" cy="50791"/>
              </a:xfrm>
              <a:custGeom>
                <a:avLst/>
                <a:gdLst/>
                <a:ahLst/>
                <a:cxnLst/>
                <a:rect l="l" t="t" r="r" b="b"/>
                <a:pathLst>
                  <a:path w="2388" h="2355" extrusionOk="0">
                    <a:moveTo>
                      <a:pt x="1041" y="1"/>
                    </a:moveTo>
                    <a:cubicBezTo>
                      <a:pt x="893" y="1"/>
                      <a:pt x="743" y="29"/>
                      <a:pt x="598" y="89"/>
                    </a:cubicBezTo>
                    <a:cubicBezTo>
                      <a:pt x="1" y="336"/>
                      <a:pt x="187" y="829"/>
                      <a:pt x="434" y="1447"/>
                    </a:cubicBezTo>
                    <a:cubicBezTo>
                      <a:pt x="636" y="1935"/>
                      <a:pt x="811" y="2354"/>
                      <a:pt x="1195" y="2354"/>
                    </a:cubicBezTo>
                    <a:cubicBezTo>
                      <a:pt x="1280" y="2354"/>
                      <a:pt x="1374" y="2334"/>
                      <a:pt x="1482" y="2289"/>
                    </a:cubicBezTo>
                    <a:cubicBezTo>
                      <a:pt x="2099" y="2042"/>
                      <a:pt x="2387" y="1343"/>
                      <a:pt x="2140" y="747"/>
                    </a:cubicBezTo>
                    <a:cubicBezTo>
                      <a:pt x="1953" y="279"/>
                      <a:pt x="1506" y="1"/>
                      <a:pt x="104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7" name="Google Shape;5237;p49">
                <a:extLst>
                  <a:ext uri="{FF2B5EF4-FFF2-40B4-BE49-F238E27FC236}">
                    <a16:creationId xmlns:a16="http://schemas.microsoft.com/office/drawing/2014/main" id="{69452477-6AAD-C0BC-2E70-A7FFD3613977}"/>
                  </a:ext>
                </a:extLst>
              </p:cNvPr>
              <p:cNvSpPr/>
              <p:nvPr/>
            </p:nvSpPr>
            <p:spPr>
              <a:xfrm>
                <a:off x="5692036" y="2905472"/>
                <a:ext cx="49260" cy="48290"/>
              </a:xfrm>
              <a:custGeom>
                <a:avLst/>
                <a:gdLst/>
                <a:ahLst/>
                <a:cxnLst/>
                <a:rect l="l" t="t" r="r" b="b"/>
                <a:pathLst>
                  <a:path w="2284" h="2239" extrusionOk="0">
                    <a:moveTo>
                      <a:pt x="998" y="1"/>
                    </a:moveTo>
                    <a:cubicBezTo>
                      <a:pt x="857" y="1"/>
                      <a:pt x="715" y="27"/>
                      <a:pt x="577" y="81"/>
                    </a:cubicBezTo>
                    <a:cubicBezTo>
                      <a:pt x="1" y="327"/>
                      <a:pt x="185" y="801"/>
                      <a:pt x="412" y="1377"/>
                    </a:cubicBezTo>
                    <a:cubicBezTo>
                      <a:pt x="614" y="1850"/>
                      <a:pt x="789" y="2239"/>
                      <a:pt x="1163" y="2239"/>
                    </a:cubicBezTo>
                    <a:cubicBezTo>
                      <a:pt x="1245" y="2239"/>
                      <a:pt x="1337" y="2220"/>
                      <a:pt x="1441" y="2179"/>
                    </a:cubicBezTo>
                    <a:cubicBezTo>
                      <a:pt x="2017" y="1932"/>
                      <a:pt x="2283" y="1274"/>
                      <a:pt x="2058" y="698"/>
                    </a:cubicBezTo>
                    <a:cubicBezTo>
                      <a:pt x="1870" y="260"/>
                      <a:pt x="1445" y="1"/>
                      <a:pt x="9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8" name="Google Shape;5238;p49">
                <a:extLst>
                  <a:ext uri="{FF2B5EF4-FFF2-40B4-BE49-F238E27FC236}">
                    <a16:creationId xmlns:a16="http://schemas.microsoft.com/office/drawing/2014/main" id="{B605D974-6352-F35D-28CE-5943B1E1CA6B}"/>
                  </a:ext>
                </a:extLst>
              </p:cNvPr>
              <p:cNvSpPr/>
              <p:nvPr/>
            </p:nvSpPr>
            <p:spPr>
              <a:xfrm>
                <a:off x="5694236" y="2911640"/>
                <a:ext cx="46629" cy="42121"/>
              </a:xfrm>
              <a:custGeom>
                <a:avLst/>
                <a:gdLst/>
                <a:ahLst/>
                <a:cxnLst/>
                <a:rect l="l" t="t" r="r" b="b"/>
                <a:pathLst>
                  <a:path w="2162" h="1953" extrusionOk="0">
                    <a:moveTo>
                      <a:pt x="206" y="0"/>
                    </a:moveTo>
                    <a:cubicBezTo>
                      <a:pt x="1" y="247"/>
                      <a:pt x="124" y="639"/>
                      <a:pt x="310" y="1091"/>
                    </a:cubicBezTo>
                    <a:cubicBezTo>
                      <a:pt x="512" y="1564"/>
                      <a:pt x="687" y="1953"/>
                      <a:pt x="1061" y="1953"/>
                    </a:cubicBezTo>
                    <a:cubicBezTo>
                      <a:pt x="1143" y="1953"/>
                      <a:pt x="1235" y="1934"/>
                      <a:pt x="1339" y="1893"/>
                    </a:cubicBezTo>
                    <a:cubicBezTo>
                      <a:pt x="1893" y="1667"/>
                      <a:pt x="2161" y="1029"/>
                      <a:pt x="1956" y="474"/>
                    </a:cubicBezTo>
                    <a:lnTo>
                      <a:pt x="1956" y="474"/>
                    </a:lnTo>
                    <a:cubicBezTo>
                      <a:pt x="1350" y="749"/>
                      <a:pt x="955" y="874"/>
                      <a:pt x="697" y="874"/>
                    </a:cubicBezTo>
                    <a:cubicBezTo>
                      <a:pt x="279" y="874"/>
                      <a:pt x="219" y="547"/>
                      <a:pt x="2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9" name="Google Shape;5239;p49">
                <a:extLst>
                  <a:ext uri="{FF2B5EF4-FFF2-40B4-BE49-F238E27FC236}">
                    <a16:creationId xmlns:a16="http://schemas.microsoft.com/office/drawing/2014/main" id="{EC177781-1B0A-759F-2D4B-4972451B3949}"/>
                  </a:ext>
                </a:extLst>
              </p:cNvPr>
              <p:cNvSpPr/>
              <p:nvPr/>
            </p:nvSpPr>
            <p:spPr>
              <a:xfrm>
                <a:off x="6037224" y="2714082"/>
                <a:ext cx="51503" cy="50403"/>
              </a:xfrm>
              <a:custGeom>
                <a:avLst/>
                <a:gdLst/>
                <a:ahLst/>
                <a:cxnLst/>
                <a:rect l="l" t="t" r="r" b="b"/>
                <a:pathLst>
                  <a:path w="2388" h="2337" extrusionOk="0">
                    <a:moveTo>
                      <a:pt x="1051" y="0"/>
                    </a:moveTo>
                    <a:cubicBezTo>
                      <a:pt x="901" y="0"/>
                      <a:pt x="747" y="29"/>
                      <a:pt x="596" y="89"/>
                    </a:cubicBezTo>
                    <a:cubicBezTo>
                      <a:pt x="1" y="336"/>
                      <a:pt x="185" y="829"/>
                      <a:pt x="432" y="1425"/>
                    </a:cubicBezTo>
                    <a:cubicBezTo>
                      <a:pt x="633" y="1928"/>
                      <a:pt x="807" y="2336"/>
                      <a:pt x="1199" y="2336"/>
                    </a:cubicBezTo>
                    <a:cubicBezTo>
                      <a:pt x="1287" y="2336"/>
                      <a:pt x="1388" y="2315"/>
                      <a:pt x="1502" y="2269"/>
                    </a:cubicBezTo>
                    <a:cubicBezTo>
                      <a:pt x="2099" y="2023"/>
                      <a:pt x="2387" y="1343"/>
                      <a:pt x="2140" y="726"/>
                    </a:cubicBezTo>
                    <a:cubicBezTo>
                      <a:pt x="1953" y="275"/>
                      <a:pt x="1519" y="0"/>
                      <a:pt x="105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0" name="Google Shape;5240;p49">
                <a:extLst>
                  <a:ext uri="{FF2B5EF4-FFF2-40B4-BE49-F238E27FC236}">
                    <a16:creationId xmlns:a16="http://schemas.microsoft.com/office/drawing/2014/main" id="{2807346B-5EDE-3D98-ED61-839C6B3330C9}"/>
                  </a:ext>
                </a:extLst>
              </p:cNvPr>
              <p:cNvSpPr/>
              <p:nvPr/>
            </p:nvSpPr>
            <p:spPr>
              <a:xfrm>
                <a:off x="6038992" y="2720703"/>
                <a:ext cx="49260" cy="48225"/>
              </a:xfrm>
              <a:custGeom>
                <a:avLst/>
                <a:gdLst/>
                <a:ahLst/>
                <a:cxnLst/>
                <a:rect l="l" t="t" r="r" b="b"/>
                <a:pathLst>
                  <a:path w="2284" h="2236" extrusionOk="0">
                    <a:moveTo>
                      <a:pt x="1007" y="1"/>
                    </a:moveTo>
                    <a:cubicBezTo>
                      <a:pt x="864" y="1"/>
                      <a:pt x="718" y="29"/>
                      <a:pt x="577" y="90"/>
                    </a:cubicBezTo>
                    <a:cubicBezTo>
                      <a:pt x="1" y="317"/>
                      <a:pt x="166" y="789"/>
                      <a:pt x="412" y="1365"/>
                    </a:cubicBezTo>
                    <a:cubicBezTo>
                      <a:pt x="596" y="1834"/>
                      <a:pt x="766" y="2235"/>
                      <a:pt x="1134" y="2235"/>
                    </a:cubicBezTo>
                    <a:cubicBezTo>
                      <a:pt x="1218" y="2235"/>
                      <a:pt x="1312" y="2214"/>
                      <a:pt x="1420" y="2168"/>
                    </a:cubicBezTo>
                    <a:cubicBezTo>
                      <a:pt x="1996" y="1941"/>
                      <a:pt x="2284" y="1283"/>
                      <a:pt x="2037" y="707"/>
                    </a:cubicBezTo>
                    <a:cubicBezTo>
                      <a:pt x="1866" y="272"/>
                      <a:pt x="1449" y="1"/>
                      <a:pt x="100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1" name="Google Shape;5241;p49">
                <a:extLst>
                  <a:ext uri="{FF2B5EF4-FFF2-40B4-BE49-F238E27FC236}">
                    <a16:creationId xmlns:a16="http://schemas.microsoft.com/office/drawing/2014/main" id="{D9B494E2-A770-9D23-D839-102066E9E4B6}"/>
                  </a:ext>
                </a:extLst>
              </p:cNvPr>
              <p:cNvSpPr/>
              <p:nvPr/>
            </p:nvSpPr>
            <p:spPr>
              <a:xfrm>
                <a:off x="6040782" y="2726634"/>
                <a:ext cx="46586" cy="42294"/>
              </a:xfrm>
              <a:custGeom>
                <a:avLst/>
                <a:gdLst/>
                <a:ahLst/>
                <a:cxnLst/>
                <a:rect l="l" t="t" r="r" b="b"/>
                <a:pathLst>
                  <a:path w="2160" h="1961" extrusionOk="0">
                    <a:moveTo>
                      <a:pt x="206" y="1"/>
                    </a:moveTo>
                    <a:lnTo>
                      <a:pt x="206" y="1"/>
                    </a:lnTo>
                    <a:cubicBezTo>
                      <a:pt x="0" y="267"/>
                      <a:pt x="143" y="659"/>
                      <a:pt x="329" y="1090"/>
                    </a:cubicBezTo>
                    <a:cubicBezTo>
                      <a:pt x="513" y="1559"/>
                      <a:pt x="683" y="1960"/>
                      <a:pt x="1051" y="1960"/>
                    </a:cubicBezTo>
                    <a:cubicBezTo>
                      <a:pt x="1135" y="1960"/>
                      <a:pt x="1229" y="1939"/>
                      <a:pt x="1337" y="1893"/>
                    </a:cubicBezTo>
                    <a:cubicBezTo>
                      <a:pt x="1893" y="1666"/>
                      <a:pt x="2160" y="1049"/>
                      <a:pt x="1975" y="473"/>
                    </a:cubicBezTo>
                    <a:lnTo>
                      <a:pt x="1975" y="473"/>
                    </a:lnTo>
                    <a:cubicBezTo>
                      <a:pt x="1362" y="748"/>
                      <a:pt x="962" y="873"/>
                      <a:pt x="701" y="873"/>
                    </a:cubicBezTo>
                    <a:cubicBezTo>
                      <a:pt x="278" y="873"/>
                      <a:pt x="218" y="547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242" name="Google Shape;5242;p49">
            <a:extLst>
              <a:ext uri="{FF2B5EF4-FFF2-40B4-BE49-F238E27FC236}">
                <a16:creationId xmlns:a16="http://schemas.microsoft.com/office/drawing/2014/main" id="{C2A2C752-2CFC-CD7E-8CFE-77440580DC83}"/>
              </a:ext>
            </a:extLst>
          </p:cNvPr>
          <p:cNvGrpSpPr/>
          <p:nvPr/>
        </p:nvGrpSpPr>
        <p:grpSpPr>
          <a:xfrm rot="-7894365">
            <a:off x="591782" y="284548"/>
            <a:ext cx="1696500" cy="1381590"/>
            <a:chOff x="3394530" y="930105"/>
            <a:chExt cx="4611828" cy="3755764"/>
          </a:xfrm>
        </p:grpSpPr>
        <p:sp>
          <p:nvSpPr>
            <p:cNvPr id="5243" name="Google Shape;5243;p49">
              <a:extLst>
                <a:ext uri="{FF2B5EF4-FFF2-40B4-BE49-F238E27FC236}">
                  <a16:creationId xmlns:a16="http://schemas.microsoft.com/office/drawing/2014/main" id="{7FF7E927-0862-8146-5EF0-7E3FA339CEBA}"/>
                </a:ext>
              </a:extLst>
            </p:cNvPr>
            <p:cNvSpPr/>
            <p:nvPr/>
          </p:nvSpPr>
          <p:spPr>
            <a:xfrm>
              <a:off x="3394530" y="1214097"/>
              <a:ext cx="2187893" cy="2136822"/>
            </a:xfrm>
            <a:custGeom>
              <a:avLst/>
              <a:gdLst/>
              <a:ahLst/>
              <a:cxnLst/>
              <a:rect l="l" t="t" r="r" b="b"/>
              <a:pathLst>
                <a:path w="101444" h="99076" extrusionOk="0">
                  <a:moveTo>
                    <a:pt x="14196" y="0"/>
                  </a:moveTo>
                  <a:lnTo>
                    <a:pt x="13949" y="247"/>
                  </a:lnTo>
                  <a:cubicBezTo>
                    <a:pt x="13167" y="1029"/>
                    <a:pt x="14217" y="2900"/>
                    <a:pt x="15657" y="4361"/>
                  </a:cubicBezTo>
                  <a:lnTo>
                    <a:pt x="47276" y="36103"/>
                  </a:lnTo>
                  <a:lnTo>
                    <a:pt x="49374" y="38223"/>
                  </a:lnTo>
                  <a:cubicBezTo>
                    <a:pt x="38492" y="44025"/>
                    <a:pt x="28062" y="50051"/>
                    <a:pt x="19956" y="55257"/>
                  </a:cubicBezTo>
                  <a:lnTo>
                    <a:pt x="640" y="54413"/>
                  </a:lnTo>
                  <a:lnTo>
                    <a:pt x="495" y="54577"/>
                  </a:lnTo>
                  <a:cubicBezTo>
                    <a:pt x="1" y="55194"/>
                    <a:pt x="105" y="56080"/>
                    <a:pt x="722" y="56574"/>
                  </a:cubicBezTo>
                  <a:lnTo>
                    <a:pt x="8806" y="63012"/>
                  </a:lnTo>
                  <a:cubicBezTo>
                    <a:pt x="3808" y="66983"/>
                    <a:pt x="3602" y="68320"/>
                    <a:pt x="3972" y="69060"/>
                  </a:cubicBezTo>
                  <a:cubicBezTo>
                    <a:pt x="4166" y="69418"/>
                    <a:pt x="4567" y="69740"/>
                    <a:pt x="5666" y="69740"/>
                  </a:cubicBezTo>
                  <a:cubicBezTo>
                    <a:pt x="6782" y="69740"/>
                    <a:pt x="8617" y="69408"/>
                    <a:pt x="11686" y="68443"/>
                  </a:cubicBezTo>
                  <a:lnTo>
                    <a:pt x="12489" y="78729"/>
                  </a:lnTo>
                  <a:cubicBezTo>
                    <a:pt x="12530" y="79121"/>
                    <a:pt x="12695" y="79470"/>
                    <a:pt x="12983" y="79717"/>
                  </a:cubicBezTo>
                  <a:cubicBezTo>
                    <a:pt x="13234" y="79932"/>
                    <a:pt x="13548" y="80054"/>
                    <a:pt x="13884" y="80054"/>
                  </a:cubicBezTo>
                  <a:cubicBezTo>
                    <a:pt x="13932" y="80054"/>
                    <a:pt x="13982" y="80051"/>
                    <a:pt x="14031" y="80046"/>
                  </a:cubicBezTo>
                  <a:lnTo>
                    <a:pt x="14237" y="80026"/>
                  </a:lnTo>
                  <a:lnTo>
                    <a:pt x="14258" y="79985"/>
                  </a:lnTo>
                  <a:lnTo>
                    <a:pt x="14319" y="79985"/>
                  </a:lnTo>
                  <a:lnTo>
                    <a:pt x="21561" y="68176"/>
                  </a:lnTo>
                  <a:lnTo>
                    <a:pt x="21582" y="68176"/>
                  </a:lnTo>
                  <a:lnTo>
                    <a:pt x="24421" y="63527"/>
                  </a:lnTo>
                  <a:cubicBezTo>
                    <a:pt x="33163" y="59762"/>
                    <a:pt x="43902" y="54558"/>
                    <a:pt x="54703" y="48838"/>
                  </a:cubicBezTo>
                  <a:lnTo>
                    <a:pt x="55505" y="52007"/>
                  </a:lnTo>
                  <a:lnTo>
                    <a:pt x="63981" y="95351"/>
                  </a:lnTo>
                  <a:cubicBezTo>
                    <a:pt x="64351" y="97244"/>
                    <a:pt x="65236" y="99076"/>
                    <a:pt x="66265" y="99076"/>
                  </a:cubicBezTo>
                  <a:lnTo>
                    <a:pt x="66430" y="99076"/>
                  </a:lnTo>
                  <a:lnTo>
                    <a:pt x="66759" y="99013"/>
                  </a:lnTo>
                  <a:lnTo>
                    <a:pt x="66759" y="98994"/>
                  </a:lnTo>
                  <a:lnTo>
                    <a:pt x="66800" y="98994"/>
                  </a:lnTo>
                  <a:lnTo>
                    <a:pt x="68322" y="70645"/>
                  </a:lnTo>
                  <a:cubicBezTo>
                    <a:pt x="68671" y="70480"/>
                    <a:pt x="69000" y="70294"/>
                    <a:pt x="69351" y="70110"/>
                  </a:cubicBezTo>
                  <a:cubicBezTo>
                    <a:pt x="69433" y="70069"/>
                    <a:pt x="69515" y="70028"/>
                    <a:pt x="69576" y="69987"/>
                  </a:cubicBezTo>
                  <a:cubicBezTo>
                    <a:pt x="71614" y="68917"/>
                    <a:pt x="73444" y="67785"/>
                    <a:pt x="74760" y="66797"/>
                  </a:cubicBezTo>
                  <a:cubicBezTo>
                    <a:pt x="76777" y="65296"/>
                    <a:pt x="76839" y="64679"/>
                    <a:pt x="76633" y="64287"/>
                  </a:cubicBezTo>
                  <a:cubicBezTo>
                    <a:pt x="76511" y="64078"/>
                    <a:pt x="76301" y="63892"/>
                    <a:pt x="75762" y="63892"/>
                  </a:cubicBezTo>
                  <a:cubicBezTo>
                    <a:pt x="75297" y="63892"/>
                    <a:pt x="74590" y="64030"/>
                    <a:pt x="73485" y="64411"/>
                  </a:cubicBezTo>
                  <a:cubicBezTo>
                    <a:pt x="72107" y="64905"/>
                    <a:pt x="70379" y="65667"/>
                    <a:pt x="68548" y="66613"/>
                  </a:cubicBezTo>
                  <a:lnTo>
                    <a:pt x="68753" y="62910"/>
                  </a:lnTo>
                  <a:lnTo>
                    <a:pt x="68816" y="62888"/>
                  </a:lnTo>
                  <a:lnTo>
                    <a:pt x="68816" y="62024"/>
                  </a:lnTo>
                  <a:cubicBezTo>
                    <a:pt x="68877" y="61983"/>
                    <a:pt x="68939" y="61964"/>
                    <a:pt x="69022" y="61922"/>
                  </a:cubicBezTo>
                  <a:cubicBezTo>
                    <a:pt x="69617" y="61634"/>
                    <a:pt x="70235" y="61325"/>
                    <a:pt x="70852" y="60996"/>
                  </a:cubicBezTo>
                  <a:cubicBezTo>
                    <a:pt x="71263" y="60770"/>
                    <a:pt x="71655" y="60565"/>
                    <a:pt x="72045" y="60338"/>
                  </a:cubicBezTo>
                  <a:cubicBezTo>
                    <a:pt x="73589" y="59474"/>
                    <a:pt x="74966" y="58590"/>
                    <a:pt x="76016" y="57808"/>
                  </a:cubicBezTo>
                  <a:cubicBezTo>
                    <a:pt x="76345" y="57561"/>
                    <a:pt x="76592" y="57355"/>
                    <a:pt x="76818" y="57169"/>
                  </a:cubicBezTo>
                  <a:cubicBezTo>
                    <a:pt x="78052" y="56100"/>
                    <a:pt x="78073" y="55606"/>
                    <a:pt x="77909" y="55277"/>
                  </a:cubicBezTo>
                  <a:cubicBezTo>
                    <a:pt x="77789" y="55071"/>
                    <a:pt x="77583" y="54893"/>
                    <a:pt x="77062" y="54893"/>
                  </a:cubicBezTo>
                  <a:cubicBezTo>
                    <a:pt x="76598" y="54893"/>
                    <a:pt x="75885" y="55034"/>
                    <a:pt x="74760" y="55422"/>
                  </a:cubicBezTo>
                  <a:cubicBezTo>
                    <a:pt x="74472" y="55524"/>
                    <a:pt x="74143" y="55647"/>
                    <a:pt x="73814" y="55771"/>
                  </a:cubicBezTo>
                  <a:cubicBezTo>
                    <a:pt x="72437" y="56305"/>
                    <a:pt x="70852" y="57046"/>
                    <a:pt x="69227" y="57910"/>
                  </a:cubicBezTo>
                  <a:cubicBezTo>
                    <a:pt x="69145" y="57951"/>
                    <a:pt x="69083" y="57992"/>
                    <a:pt x="69000" y="58033"/>
                  </a:cubicBezTo>
                  <a:lnTo>
                    <a:pt x="69186" y="54906"/>
                  </a:lnTo>
                  <a:cubicBezTo>
                    <a:pt x="69741" y="54618"/>
                    <a:pt x="70297" y="54330"/>
                    <a:pt x="70873" y="54023"/>
                  </a:cubicBezTo>
                  <a:cubicBezTo>
                    <a:pt x="70975" y="53982"/>
                    <a:pt x="71531" y="53672"/>
                    <a:pt x="72333" y="53220"/>
                  </a:cubicBezTo>
                  <a:cubicBezTo>
                    <a:pt x="75501" y="51431"/>
                    <a:pt x="82578" y="47212"/>
                    <a:pt x="81673" y="45506"/>
                  </a:cubicBezTo>
                  <a:cubicBezTo>
                    <a:pt x="81501" y="45181"/>
                    <a:pt x="81095" y="45043"/>
                    <a:pt x="80528" y="45043"/>
                  </a:cubicBezTo>
                  <a:cubicBezTo>
                    <a:pt x="79873" y="45043"/>
                    <a:pt x="79003" y="45228"/>
                    <a:pt x="78032" y="45526"/>
                  </a:cubicBezTo>
                  <a:cubicBezTo>
                    <a:pt x="75029" y="46431"/>
                    <a:pt x="71038" y="48386"/>
                    <a:pt x="69494" y="49187"/>
                  </a:cubicBezTo>
                  <a:lnTo>
                    <a:pt x="69535" y="48323"/>
                  </a:lnTo>
                  <a:lnTo>
                    <a:pt x="69659" y="45917"/>
                  </a:lnTo>
                  <a:lnTo>
                    <a:pt x="69968" y="40424"/>
                  </a:lnTo>
                  <a:cubicBezTo>
                    <a:pt x="70009" y="40404"/>
                    <a:pt x="70029" y="40382"/>
                    <a:pt x="70070" y="40363"/>
                  </a:cubicBezTo>
                  <a:cubicBezTo>
                    <a:pt x="70379" y="40198"/>
                    <a:pt x="70709" y="39992"/>
                    <a:pt x="71038" y="39806"/>
                  </a:cubicBezTo>
                  <a:cubicBezTo>
                    <a:pt x="71222" y="39683"/>
                    <a:pt x="71428" y="39581"/>
                    <a:pt x="71614" y="39477"/>
                  </a:cubicBezTo>
                  <a:cubicBezTo>
                    <a:pt x="71675" y="39436"/>
                    <a:pt x="71757" y="39395"/>
                    <a:pt x="71839" y="39334"/>
                  </a:cubicBezTo>
                  <a:cubicBezTo>
                    <a:pt x="74020" y="38059"/>
                    <a:pt x="76222" y="36762"/>
                    <a:pt x="78381" y="35467"/>
                  </a:cubicBezTo>
                  <a:cubicBezTo>
                    <a:pt x="88338" y="29418"/>
                    <a:pt x="101443" y="20860"/>
                    <a:pt x="100826" y="17898"/>
                  </a:cubicBezTo>
                  <a:lnTo>
                    <a:pt x="100846" y="17528"/>
                  </a:lnTo>
                  <a:lnTo>
                    <a:pt x="100703" y="17610"/>
                  </a:lnTo>
                  <a:cubicBezTo>
                    <a:pt x="100440" y="17209"/>
                    <a:pt x="99845" y="17029"/>
                    <a:pt x="98986" y="17029"/>
                  </a:cubicBezTo>
                  <a:cubicBezTo>
                    <a:pt x="92656" y="17029"/>
                    <a:pt x="72016" y="26829"/>
                    <a:pt x="64825" y="30343"/>
                  </a:cubicBezTo>
                  <a:lnTo>
                    <a:pt x="58406" y="26497"/>
                  </a:lnTo>
                  <a:lnTo>
                    <a:pt x="57748" y="26105"/>
                  </a:lnTo>
                  <a:cubicBezTo>
                    <a:pt x="60258" y="24706"/>
                    <a:pt x="68177" y="20098"/>
                    <a:pt x="67231" y="18309"/>
                  </a:cubicBezTo>
                  <a:cubicBezTo>
                    <a:pt x="67094" y="18044"/>
                    <a:pt x="66825" y="17807"/>
                    <a:pt x="66112" y="17807"/>
                  </a:cubicBezTo>
                  <a:cubicBezTo>
                    <a:pt x="65440" y="17807"/>
                    <a:pt x="64371" y="18018"/>
                    <a:pt x="62644" y="18617"/>
                  </a:cubicBezTo>
                  <a:cubicBezTo>
                    <a:pt x="60258" y="19440"/>
                    <a:pt x="57233" y="20819"/>
                    <a:pt x="54106" y="22465"/>
                  </a:cubicBezTo>
                  <a:cubicBezTo>
                    <a:pt x="53675" y="22690"/>
                    <a:pt x="53263" y="22937"/>
                    <a:pt x="52830" y="23164"/>
                  </a:cubicBezTo>
                  <a:lnTo>
                    <a:pt x="51061" y="22095"/>
                  </a:lnTo>
                  <a:lnTo>
                    <a:pt x="50156" y="21560"/>
                  </a:lnTo>
                  <a:cubicBezTo>
                    <a:pt x="52111" y="20510"/>
                    <a:pt x="53859" y="19420"/>
                    <a:pt x="55135" y="18474"/>
                  </a:cubicBezTo>
                  <a:cubicBezTo>
                    <a:pt x="57172" y="16952"/>
                    <a:pt x="57233" y="16334"/>
                    <a:pt x="57007" y="15943"/>
                  </a:cubicBezTo>
                  <a:cubicBezTo>
                    <a:pt x="56872" y="15689"/>
                    <a:pt x="56560" y="15582"/>
                    <a:pt x="56131" y="15582"/>
                  </a:cubicBezTo>
                  <a:cubicBezTo>
                    <a:pt x="54095" y="15582"/>
                    <a:pt x="49414" y="17998"/>
                    <a:pt x="48326" y="18576"/>
                  </a:cubicBezTo>
                  <a:cubicBezTo>
                    <a:pt x="47770" y="18885"/>
                    <a:pt x="47215" y="19193"/>
                    <a:pt x="46700" y="19481"/>
                  </a:cubicBezTo>
                  <a:lnTo>
                    <a:pt x="43120" y="17342"/>
                  </a:lnTo>
                  <a:lnTo>
                    <a:pt x="42771" y="17136"/>
                  </a:lnTo>
                  <a:cubicBezTo>
                    <a:pt x="44972" y="15902"/>
                    <a:pt x="49498" y="13186"/>
                    <a:pt x="48839" y="11952"/>
                  </a:cubicBezTo>
                  <a:cubicBezTo>
                    <a:pt x="48704" y="11699"/>
                    <a:pt x="48395" y="11592"/>
                    <a:pt x="47970" y="11592"/>
                  </a:cubicBezTo>
                  <a:cubicBezTo>
                    <a:pt x="45937" y="11592"/>
                    <a:pt x="41247" y="14028"/>
                    <a:pt x="40158" y="14606"/>
                  </a:cubicBezTo>
                  <a:cubicBezTo>
                    <a:pt x="39870" y="14750"/>
                    <a:pt x="39582" y="14894"/>
                    <a:pt x="39315" y="15059"/>
                  </a:cubicBezTo>
                  <a:lnTo>
                    <a:pt x="14196" y="0"/>
                  </a:lnTo>
                  <a:close/>
                </a:path>
              </a:pathLst>
            </a:custGeom>
            <a:solidFill>
              <a:srgbClr val="13394F">
                <a:alpha val="34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244" name="Google Shape;5244;p49">
              <a:extLst>
                <a:ext uri="{FF2B5EF4-FFF2-40B4-BE49-F238E27FC236}">
                  <a16:creationId xmlns:a16="http://schemas.microsoft.com/office/drawing/2014/main" id="{584118A5-348F-08B3-E976-A9412E89AB94}"/>
                </a:ext>
              </a:extLst>
            </p:cNvPr>
            <p:cNvGrpSpPr/>
            <p:nvPr/>
          </p:nvGrpSpPr>
          <p:grpSpPr>
            <a:xfrm>
              <a:off x="4138184" y="930105"/>
              <a:ext cx="3868174" cy="3755764"/>
              <a:chOff x="4138184" y="930105"/>
              <a:chExt cx="3868174" cy="3755764"/>
            </a:xfrm>
          </p:grpSpPr>
          <p:sp>
            <p:nvSpPr>
              <p:cNvPr id="5245" name="Google Shape;5245;p49">
                <a:extLst>
                  <a:ext uri="{FF2B5EF4-FFF2-40B4-BE49-F238E27FC236}">
                    <a16:creationId xmlns:a16="http://schemas.microsoft.com/office/drawing/2014/main" id="{3CFDDAF4-DA31-D270-EB42-CEBE5A5F0F47}"/>
                  </a:ext>
                </a:extLst>
              </p:cNvPr>
              <p:cNvSpPr/>
              <p:nvPr/>
            </p:nvSpPr>
            <p:spPr>
              <a:xfrm>
                <a:off x="4138184" y="930105"/>
                <a:ext cx="3868174" cy="3755764"/>
              </a:xfrm>
              <a:custGeom>
                <a:avLst/>
                <a:gdLst/>
                <a:ahLst/>
                <a:cxnLst/>
                <a:rect l="l" t="t" r="r" b="b"/>
                <a:pathLst>
                  <a:path w="179352" h="174140" extrusionOk="0">
                    <a:moveTo>
                      <a:pt x="24442" y="1"/>
                    </a:moveTo>
                    <a:lnTo>
                      <a:pt x="24442" y="1"/>
                    </a:lnTo>
                    <a:cubicBezTo>
                      <a:pt x="23537" y="886"/>
                      <a:pt x="24915" y="3704"/>
                      <a:pt x="27466" y="6276"/>
                    </a:cubicBezTo>
                    <a:lnTo>
                      <a:pt x="88011" y="67066"/>
                    </a:lnTo>
                    <a:cubicBezTo>
                      <a:pt x="87846" y="67170"/>
                      <a:pt x="87660" y="67252"/>
                      <a:pt x="87495" y="67354"/>
                    </a:cubicBezTo>
                    <a:cubicBezTo>
                      <a:pt x="67109" y="78175"/>
                      <a:pt x="48778" y="88832"/>
                      <a:pt x="34748" y="97842"/>
                    </a:cubicBezTo>
                    <a:lnTo>
                      <a:pt x="598" y="96361"/>
                    </a:lnTo>
                    <a:lnTo>
                      <a:pt x="598" y="96361"/>
                    </a:lnTo>
                    <a:cubicBezTo>
                      <a:pt x="1" y="97123"/>
                      <a:pt x="124" y="98254"/>
                      <a:pt x="886" y="98871"/>
                    </a:cubicBezTo>
                    <a:lnTo>
                      <a:pt x="15967" y="110885"/>
                    </a:lnTo>
                    <a:cubicBezTo>
                      <a:pt x="9403" y="115987"/>
                      <a:pt x="6029" y="119670"/>
                      <a:pt x="6852" y="121253"/>
                    </a:cubicBezTo>
                    <a:cubicBezTo>
                      <a:pt x="7150" y="121805"/>
                      <a:pt x="7957" y="122070"/>
                      <a:pt x="9222" y="122070"/>
                    </a:cubicBezTo>
                    <a:cubicBezTo>
                      <a:pt x="11547" y="122070"/>
                      <a:pt x="15419" y="121177"/>
                      <a:pt x="20534" y="119525"/>
                    </a:cubicBezTo>
                    <a:lnTo>
                      <a:pt x="22056" y="138720"/>
                    </a:lnTo>
                    <a:cubicBezTo>
                      <a:pt x="22114" y="139657"/>
                      <a:pt x="22914" y="140372"/>
                      <a:pt x="23840" y="140372"/>
                    </a:cubicBezTo>
                    <a:cubicBezTo>
                      <a:pt x="23889" y="140372"/>
                      <a:pt x="23939" y="140370"/>
                      <a:pt x="23990" y="140366"/>
                    </a:cubicBezTo>
                    <a:lnTo>
                      <a:pt x="41866" y="111255"/>
                    </a:lnTo>
                    <a:cubicBezTo>
                      <a:pt x="57172" y="104672"/>
                      <a:pt x="76284" y="95477"/>
                      <a:pt x="96671" y="84635"/>
                    </a:cubicBezTo>
                    <a:lnTo>
                      <a:pt x="97041" y="84451"/>
                    </a:lnTo>
                    <a:lnTo>
                      <a:pt x="113397" y="168117"/>
                    </a:lnTo>
                    <a:cubicBezTo>
                      <a:pt x="114067" y="171506"/>
                      <a:pt x="115529" y="174140"/>
                      <a:pt x="116736" y="174140"/>
                    </a:cubicBezTo>
                    <a:cubicBezTo>
                      <a:pt x="116789" y="174140"/>
                      <a:pt x="116842" y="174134"/>
                      <a:pt x="116894" y="174124"/>
                    </a:cubicBezTo>
                    <a:lnTo>
                      <a:pt x="119651" y="123949"/>
                    </a:lnTo>
                    <a:cubicBezTo>
                      <a:pt x="120493" y="123538"/>
                      <a:pt x="121379" y="123085"/>
                      <a:pt x="122263" y="122633"/>
                    </a:cubicBezTo>
                    <a:cubicBezTo>
                      <a:pt x="129608" y="118724"/>
                      <a:pt x="135080" y="114629"/>
                      <a:pt x="134463" y="113477"/>
                    </a:cubicBezTo>
                    <a:cubicBezTo>
                      <a:pt x="134356" y="113272"/>
                      <a:pt x="134065" y="113175"/>
                      <a:pt x="133616" y="113175"/>
                    </a:cubicBezTo>
                    <a:cubicBezTo>
                      <a:pt x="131540" y="113175"/>
                      <a:pt x="126100" y="115259"/>
                      <a:pt x="120062" y="118456"/>
                    </a:cubicBezTo>
                    <a:cubicBezTo>
                      <a:pt x="120021" y="118477"/>
                      <a:pt x="119980" y="118497"/>
                      <a:pt x="119958" y="118518"/>
                    </a:cubicBezTo>
                    <a:lnTo>
                      <a:pt x="120493" y="108663"/>
                    </a:lnTo>
                    <a:cubicBezTo>
                      <a:pt x="121790" y="108046"/>
                      <a:pt x="123148" y="107388"/>
                      <a:pt x="124525" y="106647"/>
                    </a:cubicBezTo>
                    <a:cubicBezTo>
                      <a:pt x="131871" y="102738"/>
                      <a:pt x="137343" y="98645"/>
                      <a:pt x="136726" y="97493"/>
                    </a:cubicBezTo>
                    <a:cubicBezTo>
                      <a:pt x="136619" y="97288"/>
                      <a:pt x="136328" y="97191"/>
                      <a:pt x="135878" y="97191"/>
                    </a:cubicBezTo>
                    <a:cubicBezTo>
                      <a:pt x="133802" y="97191"/>
                      <a:pt x="128362" y="99275"/>
                      <a:pt x="122325" y="102472"/>
                    </a:cubicBezTo>
                    <a:cubicBezTo>
                      <a:pt x="121790" y="102760"/>
                      <a:pt x="121296" y="103026"/>
                      <a:pt x="120781" y="103314"/>
                    </a:cubicBezTo>
                    <a:lnTo>
                      <a:pt x="121193" y="96012"/>
                    </a:lnTo>
                    <a:cubicBezTo>
                      <a:pt x="122304" y="95456"/>
                      <a:pt x="123415" y="94880"/>
                      <a:pt x="124567" y="94284"/>
                    </a:cubicBezTo>
                    <a:cubicBezTo>
                      <a:pt x="135922" y="88256"/>
                      <a:pt x="144357" y="81919"/>
                      <a:pt x="143411" y="80150"/>
                    </a:cubicBezTo>
                    <a:cubicBezTo>
                      <a:pt x="143244" y="79835"/>
                      <a:pt x="142793" y="79685"/>
                      <a:pt x="142100" y="79685"/>
                    </a:cubicBezTo>
                    <a:cubicBezTo>
                      <a:pt x="138947" y="79685"/>
                      <a:pt x="130787" y="82791"/>
                      <a:pt x="121645" y="87597"/>
                    </a:cubicBezTo>
                    <a:lnTo>
                      <a:pt x="122592" y="70338"/>
                    </a:lnTo>
                    <a:cubicBezTo>
                      <a:pt x="156269" y="51020"/>
                      <a:pt x="179351" y="34583"/>
                      <a:pt x="177314" y="30736"/>
                    </a:cubicBezTo>
                    <a:cubicBezTo>
                      <a:pt x="177018" y="30181"/>
                      <a:pt x="176211" y="29913"/>
                      <a:pt x="174939" y="29913"/>
                    </a:cubicBezTo>
                    <a:cubicBezTo>
                      <a:pt x="167445" y="29913"/>
                      <a:pt x="143845" y="39208"/>
                      <a:pt x="114157" y="53735"/>
                    </a:cubicBezTo>
                    <a:lnTo>
                      <a:pt x="100148" y="45342"/>
                    </a:lnTo>
                    <a:cubicBezTo>
                      <a:pt x="110887" y="39521"/>
                      <a:pt x="118704" y="33575"/>
                      <a:pt x="117778" y="31868"/>
                    </a:cubicBezTo>
                    <a:cubicBezTo>
                      <a:pt x="117614" y="31554"/>
                      <a:pt x="117165" y="31405"/>
                      <a:pt x="116475" y="31405"/>
                    </a:cubicBezTo>
                    <a:cubicBezTo>
                      <a:pt x="113272" y="31405"/>
                      <a:pt x="104861" y="34623"/>
                      <a:pt x="95519" y="39582"/>
                    </a:cubicBezTo>
                    <a:cubicBezTo>
                      <a:pt x="94635" y="40056"/>
                      <a:pt x="93749" y="40528"/>
                      <a:pt x="92885" y="41002"/>
                    </a:cubicBezTo>
                    <a:lnTo>
                      <a:pt x="86653" y="37258"/>
                    </a:lnTo>
                    <a:cubicBezTo>
                      <a:pt x="86919" y="37134"/>
                      <a:pt x="87188" y="36990"/>
                      <a:pt x="87476" y="36846"/>
                    </a:cubicBezTo>
                    <a:cubicBezTo>
                      <a:pt x="94819" y="32938"/>
                      <a:pt x="100272" y="28843"/>
                      <a:pt x="99674" y="27691"/>
                    </a:cubicBezTo>
                    <a:cubicBezTo>
                      <a:pt x="99564" y="27486"/>
                      <a:pt x="99270" y="27389"/>
                      <a:pt x="98819" y="27389"/>
                    </a:cubicBezTo>
                    <a:cubicBezTo>
                      <a:pt x="96732" y="27389"/>
                      <a:pt x="91292" y="29473"/>
                      <a:pt x="85254" y="32669"/>
                    </a:cubicBezTo>
                    <a:cubicBezTo>
                      <a:pt x="84122" y="33287"/>
                      <a:pt x="83032" y="33884"/>
                      <a:pt x="82003" y="34480"/>
                    </a:cubicBezTo>
                    <a:lnTo>
                      <a:pt x="73569" y="29440"/>
                    </a:lnTo>
                    <a:cubicBezTo>
                      <a:pt x="80605" y="25634"/>
                      <a:pt x="85748" y="21725"/>
                      <a:pt x="85150" y="20614"/>
                    </a:cubicBezTo>
                    <a:cubicBezTo>
                      <a:pt x="85044" y="20409"/>
                      <a:pt x="84753" y="20312"/>
                      <a:pt x="84305" y="20312"/>
                    </a:cubicBezTo>
                    <a:cubicBezTo>
                      <a:pt x="82231" y="20312"/>
                      <a:pt x="76790" y="22400"/>
                      <a:pt x="70750" y="25614"/>
                    </a:cubicBezTo>
                    <a:cubicBezTo>
                      <a:pt x="70113" y="25943"/>
                      <a:pt x="69496" y="26292"/>
                      <a:pt x="68878" y="26621"/>
                    </a:cubicBezTo>
                    <a:lnTo>
                      <a:pt x="68878" y="26621"/>
                    </a:lnTo>
                    <a:lnTo>
                      <a:pt x="2444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6" name="Google Shape;5246;p49">
                <a:extLst>
                  <a:ext uri="{FF2B5EF4-FFF2-40B4-BE49-F238E27FC236}">
                    <a16:creationId xmlns:a16="http://schemas.microsoft.com/office/drawing/2014/main" id="{4357B15F-B5E7-6E1D-FFC3-3C7F72006F03}"/>
                  </a:ext>
                </a:extLst>
              </p:cNvPr>
              <p:cNvSpPr/>
              <p:nvPr/>
            </p:nvSpPr>
            <p:spPr>
              <a:xfrm>
                <a:off x="4286848" y="1607173"/>
                <a:ext cx="3675555" cy="3078221"/>
              </a:xfrm>
              <a:custGeom>
                <a:avLst/>
                <a:gdLst/>
                <a:ahLst/>
                <a:cxnLst/>
                <a:rect l="l" t="t" r="r" b="b"/>
                <a:pathLst>
                  <a:path w="170421" h="142725" extrusionOk="0">
                    <a:moveTo>
                      <a:pt x="170421" y="1"/>
                    </a:moveTo>
                    <a:lnTo>
                      <a:pt x="63" y="88914"/>
                    </a:lnTo>
                    <a:lnTo>
                      <a:pt x="63" y="88914"/>
                    </a:lnTo>
                    <a:cubicBezTo>
                      <a:pt x="0" y="89243"/>
                      <a:pt x="0" y="89531"/>
                      <a:pt x="124" y="89758"/>
                    </a:cubicBezTo>
                    <a:cubicBezTo>
                      <a:pt x="423" y="90320"/>
                      <a:pt x="1237" y="90589"/>
                      <a:pt x="2515" y="90589"/>
                    </a:cubicBezTo>
                    <a:cubicBezTo>
                      <a:pt x="4841" y="90589"/>
                      <a:pt x="8706" y="89697"/>
                      <a:pt x="13805" y="88050"/>
                    </a:cubicBezTo>
                    <a:lnTo>
                      <a:pt x="15306" y="107245"/>
                    </a:lnTo>
                    <a:cubicBezTo>
                      <a:pt x="15384" y="108182"/>
                      <a:pt x="16167" y="108897"/>
                      <a:pt x="17090" y="108897"/>
                    </a:cubicBezTo>
                    <a:cubicBezTo>
                      <a:pt x="17140" y="108897"/>
                      <a:pt x="17190" y="108895"/>
                      <a:pt x="17240" y="108891"/>
                    </a:cubicBezTo>
                    <a:lnTo>
                      <a:pt x="35097" y="79801"/>
                    </a:lnTo>
                    <a:cubicBezTo>
                      <a:pt x="50383" y="73238"/>
                      <a:pt x="69452" y="64043"/>
                      <a:pt x="89819" y="53222"/>
                    </a:cubicBezTo>
                    <a:lnTo>
                      <a:pt x="90189" y="53036"/>
                    </a:lnTo>
                    <a:lnTo>
                      <a:pt x="106565" y="136683"/>
                    </a:lnTo>
                    <a:cubicBezTo>
                      <a:pt x="107237" y="140103"/>
                      <a:pt x="108726" y="142724"/>
                      <a:pt x="109918" y="142724"/>
                    </a:cubicBezTo>
                    <a:cubicBezTo>
                      <a:pt x="109966" y="142724"/>
                      <a:pt x="110014" y="142720"/>
                      <a:pt x="110062" y="142711"/>
                    </a:cubicBezTo>
                    <a:lnTo>
                      <a:pt x="112799" y="92556"/>
                    </a:lnTo>
                    <a:cubicBezTo>
                      <a:pt x="113641" y="92123"/>
                      <a:pt x="114505" y="91692"/>
                      <a:pt x="115391" y="91218"/>
                    </a:cubicBezTo>
                    <a:cubicBezTo>
                      <a:pt x="122734" y="87331"/>
                      <a:pt x="128187" y="83236"/>
                      <a:pt x="127570" y="82084"/>
                    </a:cubicBezTo>
                    <a:cubicBezTo>
                      <a:pt x="127463" y="81878"/>
                      <a:pt x="127170" y="81780"/>
                      <a:pt x="126718" y="81780"/>
                    </a:cubicBezTo>
                    <a:cubicBezTo>
                      <a:pt x="124642" y="81780"/>
                      <a:pt x="119221" y="83852"/>
                      <a:pt x="113189" y="87063"/>
                    </a:cubicBezTo>
                    <a:cubicBezTo>
                      <a:pt x="113148" y="87084"/>
                      <a:pt x="113128" y="87104"/>
                      <a:pt x="113087" y="87104"/>
                    </a:cubicBezTo>
                    <a:lnTo>
                      <a:pt x="113622" y="77250"/>
                    </a:lnTo>
                    <a:cubicBezTo>
                      <a:pt x="114917" y="76653"/>
                      <a:pt x="116255" y="75975"/>
                      <a:pt x="117654" y="75234"/>
                    </a:cubicBezTo>
                    <a:cubicBezTo>
                      <a:pt x="124997" y="71345"/>
                      <a:pt x="130450" y="67252"/>
                      <a:pt x="129833" y="66100"/>
                    </a:cubicBezTo>
                    <a:cubicBezTo>
                      <a:pt x="129723" y="65895"/>
                      <a:pt x="129429" y="65798"/>
                      <a:pt x="128978" y="65798"/>
                    </a:cubicBezTo>
                    <a:cubicBezTo>
                      <a:pt x="126896" y="65798"/>
                      <a:pt x="121469" y="67882"/>
                      <a:pt x="115432" y="71079"/>
                    </a:cubicBezTo>
                    <a:cubicBezTo>
                      <a:pt x="114917" y="71367"/>
                      <a:pt x="114403" y="71633"/>
                      <a:pt x="113910" y="71921"/>
                    </a:cubicBezTo>
                    <a:lnTo>
                      <a:pt x="114300" y="64619"/>
                    </a:lnTo>
                    <a:cubicBezTo>
                      <a:pt x="115411" y="64063"/>
                      <a:pt x="116543" y="63487"/>
                      <a:pt x="117674" y="62870"/>
                    </a:cubicBezTo>
                    <a:cubicBezTo>
                      <a:pt x="129010" y="56863"/>
                      <a:pt x="137444" y="50548"/>
                      <a:pt x="136498" y="48757"/>
                    </a:cubicBezTo>
                    <a:cubicBezTo>
                      <a:pt x="136331" y="48442"/>
                      <a:pt x="135880" y="48292"/>
                      <a:pt x="135187" y="48292"/>
                    </a:cubicBezTo>
                    <a:cubicBezTo>
                      <a:pt x="132034" y="48292"/>
                      <a:pt x="123877" y="51398"/>
                      <a:pt x="114752" y="56204"/>
                    </a:cubicBezTo>
                    <a:lnTo>
                      <a:pt x="114752" y="56204"/>
                    </a:lnTo>
                    <a:lnTo>
                      <a:pt x="115699" y="38965"/>
                    </a:lnTo>
                    <a:cubicBezTo>
                      <a:pt x="147791" y="20532"/>
                      <a:pt x="170236" y="4754"/>
                      <a:pt x="17042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7" name="Google Shape;5247;p49">
                <a:extLst>
                  <a:ext uri="{FF2B5EF4-FFF2-40B4-BE49-F238E27FC236}">
                    <a16:creationId xmlns:a16="http://schemas.microsoft.com/office/drawing/2014/main" id="{FDDEBF08-6836-38E6-523A-D5FA4C4A54CD}"/>
                  </a:ext>
                </a:extLst>
              </p:cNvPr>
              <p:cNvSpPr/>
              <p:nvPr/>
            </p:nvSpPr>
            <p:spPr>
              <a:xfrm>
                <a:off x="7647367" y="1641789"/>
                <a:ext cx="157982" cy="168636"/>
              </a:xfrm>
              <a:custGeom>
                <a:avLst/>
                <a:gdLst/>
                <a:ahLst/>
                <a:cxnLst/>
                <a:rect l="l" t="t" r="r" b="b"/>
                <a:pathLst>
                  <a:path w="7325" h="7819" extrusionOk="0">
                    <a:moveTo>
                      <a:pt x="3498" y="1"/>
                    </a:moveTo>
                    <a:lnTo>
                      <a:pt x="1" y="1421"/>
                    </a:lnTo>
                    <a:cubicBezTo>
                      <a:pt x="3498" y="3128"/>
                      <a:pt x="3684" y="7818"/>
                      <a:pt x="3684" y="7818"/>
                    </a:cubicBezTo>
                    <a:lnTo>
                      <a:pt x="7016" y="5226"/>
                    </a:lnTo>
                    <a:cubicBezTo>
                      <a:pt x="7324" y="680"/>
                      <a:pt x="3498" y="1"/>
                      <a:pt x="34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8" name="Google Shape;5248;p49">
                <a:extLst>
                  <a:ext uri="{FF2B5EF4-FFF2-40B4-BE49-F238E27FC236}">
                    <a16:creationId xmlns:a16="http://schemas.microsoft.com/office/drawing/2014/main" id="{E6B84198-00BC-316F-0F89-CF5D180EA39B}"/>
                  </a:ext>
                </a:extLst>
              </p:cNvPr>
              <p:cNvSpPr/>
              <p:nvPr/>
            </p:nvSpPr>
            <p:spPr>
              <a:xfrm>
                <a:off x="7647367" y="1641789"/>
                <a:ext cx="157982" cy="113186"/>
              </a:xfrm>
              <a:custGeom>
                <a:avLst/>
                <a:gdLst/>
                <a:ahLst/>
                <a:cxnLst/>
                <a:rect l="l" t="t" r="r" b="b"/>
                <a:pathLst>
                  <a:path w="7325" h="5248" extrusionOk="0">
                    <a:moveTo>
                      <a:pt x="3498" y="1"/>
                    </a:moveTo>
                    <a:lnTo>
                      <a:pt x="1" y="1421"/>
                    </a:lnTo>
                    <a:cubicBezTo>
                      <a:pt x="195" y="1419"/>
                      <a:pt x="390" y="1418"/>
                      <a:pt x="585" y="1418"/>
                    </a:cubicBezTo>
                    <a:cubicBezTo>
                      <a:pt x="2807" y="1418"/>
                      <a:pt x="5034" y="1605"/>
                      <a:pt x="6358" y="3704"/>
                    </a:cubicBezTo>
                    <a:cubicBezTo>
                      <a:pt x="6666" y="4197"/>
                      <a:pt x="6872" y="4712"/>
                      <a:pt x="6995" y="5247"/>
                    </a:cubicBezTo>
                    <a:lnTo>
                      <a:pt x="7016" y="5226"/>
                    </a:lnTo>
                    <a:cubicBezTo>
                      <a:pt x="7324" y="680"/>
                      <a:pt x="3498" y="1"/>
                      <a:pt x="349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9" name="Google Shape;5249;p49">
                <a:extLst>
                  <a:ext uri="{FF2B5EF4-FFF2-40B4-BE49-F238E27FC236}">
                    <a16:creationId xmlns:a16="http://schemas.microsoft.com/office/drawing/2014/main" id="{7139F8CF-1450-6BB6-140C-B8A192F2658E}"/>
                  </a:ext>
                </a:extLst>
              </p:cNvPr>
              <p:cNvSpPr/>
              <p:nvPr/>
            </p:nvSpPr>
            <p:spPr>
              <a:xfrm>
                <a:off x="5940040" y="2183564"/>
                <a:ext cx="524047" cy="193008"/>
              </a:xfrm>
              <a:custGeom>
                <a:avLst/>
                <a:gdLst/>
                <a:ahLst/>
                <a:cxnLst/>
                <a:rect l="l" t="t" r="r" b="b"/>
                <a:pathLst>
                  <a:path w="24298" h="8949" extrusionOk="0">
                    <a:moveTo>
                      <a:pt x="1" y="4485"/>
                    </a:moveTo>
                    <a:cubicBezTo>
                      <a:pt x="3" y="4488"/>
                      <a:pt x="6" y="4491"/>
                      <a:pt x="9" y="4493"/>
                    </a:cubicBezTo>
                    <a:lnTo>
                      <a:pt x="9" y="4493"/>
                    </a:lnTo>
                    <a:lnTo>
                      <a:pt x="1" y="4485"/>
                    </a:lnTo>
                    <a:close/>
                    <a:moveTo>
                      <a:pt x="24297" y="0"/>
                    </a:moveTo>
                    <a:cubicBezTo>
                      <a:pt x="24296" y="1"/>
                      <a:pt x="10841" y="5515"/>
                      <a:pt x="3703" y="5515"/>
                    </a:cubicBezTo>
                    <a:cubicBezTo>
                      <a:pt x="2052" y="5515"/>
                      <a:pt x="740" y="5220"/>
                      <a:pt x="9" y="4493"/>
                    </a:cubicBezTo>
                    <a:lnTo>
                      <a:pt x="9" y="4493"/>
                    </a:lnTo>
                    <a:lnTo>
                      <a:pt x="4466" y="8948"/>
                    </a:lnTo>
                    <a:lnTo>
                      <a:pt x="2429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0" name="Google Shape;5250;p49">
                <a:extLst>
                  <a:ext uri="{FF2B5EF4-FFF2-40B4-BE49-F238E27FC236}">
                    <a16:creationId xmlns:a16="http://schemas.microsoft.com/office/drawing/2014/main" id="{F2441313-D3BC-4BDD-6226-FDC6A173948B}"/>
                  </a:ext>
                </a:extLst>
              </p:cNvPr>
              <p:cNvSpPr/>
              <p:nvPr/>
            </p:nvSpPr>
            <p:spPr>
              <a:xfrm>
                <a:off x="6223998" y="2751480"/>
                <a:ext cx="35975" cy="145559"/>
              </a:xfrm>
              <a:custGeom>
                <a:avLst/>
                <a:gdLst/>
                <a:ahLst/>
                <a:cxnLst/>
                <a:rect l="l" t="t" r="r" b="b"/>
                <a:pathLst>
                  <a:path w="1668" h="6749" extrusionOk="0">
                    <a:moveTo>
                      <a:pt x="330" y="1"/>
                    </a:moveTo>
                    <a:cubicBezTo>
                      <a:pt x="228" y="61"/>
                      <a:pt x="104" y="103"/>
                      <a:pt x="1" y="165"/>
                    </a:cubicBezTo>
                    <a:lnTo>
                      <a:pt x="1668" y="6748"/>
                    </a:lnTo>
                    <a:lnTo>
                      <a:pt x="330" y="1"/>
                    </a:ln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1" name="Google Shape;5251;p49">
                <a:extLst>
                  <a:ext uri="{FF2B5EF4-FFF2-40B4-BE49-F238E27FC236}">
                    <a16:creationId xmlns:a16="http://schemas.microsoft.com/office/drawing/2014/main" id="{FAEAB70E-22A5-E7C9-6DFB-F60733048A64}"/>
                  </a:ext>
                </a:extLst>
              </p:cNvPr>
              <p:cNvSpPr/>
              <p:nvPr/>
            </p:nvSpPr>
            <p:spPr>
              <a:xfrm>
                <a:off x="6231094" y="2751027"/>
                <a:ext cx="32438" cy="161088"/>
              </a:xfrm>
              <a:custGeom>
                <a:avLst/>
                <a:gdLst/>
                <a:ahLst/>
                <a:cxnLst/>
                <a:rect l="l" t="t" r="r" b="b"/>
                <a:pathLst>
                  <a:path w="1504" h="7469" extrusionOk="0">
                    <a:moveTo>
                      <a:pt x="42" y="0"/>
                    </a:moveTo>
                    <a:cubicBezTo>
                      <a:pt x="22" y="0"/>
                      <a:pt x="22" y="0"/>
                      <a:pt x="1" y="22"/>
                    </a:cubicBezTo>
                    <a:lnTo>
                      <a:pt x="1339" y="6769"/>
                    </a:lnTo>
                    <a:lnTo>
                      <a:pt x="1504" y="7469"/>
                    </a:lnTo>
                    <a:lnTo>
                      <a:pt x="42" y="0"/>
                    </a:lnTo>
                    <a:close/>
                  </a:path>
                </a:pathLst>
              </a:custGeom>
              <a:solidFill>
                <a:srgbClr val="CEBF9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2" name="Google Shape;5252;p49">
                <a:extLst>
                  <a:ext uri="{FF2B5EF4-FFF2-40B4-BE49-F238E27FC236}">
                    <a16:creationId xmlns:a16="http://schemas.microsoft.com/office/drawing/2014/main" id="{CCE18CD0-11B7-2BD5-F7D9-AD2BDF2E9AB9}"/>
                  </a:ext>
                </a:extLst>
              </p:cNvPr>
              <p:cNvSpPr/>
              <p:nvPr/>
            </p:nvSpPr>
            <p:spPr>
              <a:xfrm>
                <a:off x="6223998" y="2502116"/>
                <a:ext cx="436612" cy="409998"/>
              </a:xfrm>
              <a:custGeom>
                <a:avLst/>
                <a:gdLst/>
                <a:ahLst/>
                <a:cxnLst/>
                <a:rect l="l" t="t" r="r" b="b"/>
                <a:pathLst>
                  <a:path w="20244" h="19010" extrusionOk="0">
                    <a:moveTo>
                      <a:pt x="26" y="11713"/>
                    </a:moveTo>
                    <a:lnTo>
                      <a:pt x="26" y="11713"/>
                    </a:lnTo>
                    <a:cubicBezTo>
                      <a:pt x="17" y="11717"/>
                      <a:pt x="9" y="11722"/>
                      <a:pt x="1" y="11727"/>
                    </a:cubicBezTo>
                    <a:lnTo>
                      <a:pt x="26" y="11713"/>
                    </a:lnTo>
                    <a:close/>
                    <a:moveTo>
                      <a:pt x="20244" y="1"/>
                    </a:moveTo>
                    <a:lnTo>
                      <a:pt x="26" y="11713"/>
                    </a:lnTo>
                    <a:lnTo>
                      <a:pt x="26" y="11713"/>
                    </a:lnTo>
                    <a:cubicBezTo>
                      <a:pt x="124" y="11658"/>
                      <a:pt x="236" y="11619"/>
                      <a:pt x="330" y="11563"/>
                    </a:cubicBezTo>
                    <a:cubicBezTo>
                      <a:pt x="351" y="11541"/>
                      <a:pt x="351" y="11541"/>
                      <a:pt x="371" y="11541"/>
                    </a:cubicBezTo>
                    <a:lnTo>
                      <a:pt x="1833" y="19010"/>
                    </a:lnTo>
                    <a:cubicBezTo>
                      <a:pt x="3355" y="11151"/>
                      <a:pt x="20242" y="2"/>
                      <a:pt x="2024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3" name="Google Shape;5253;p49">
                <a:extLst>
                  <a:ext uri="{FF2B5EF4-FFF2-40B4-BE49-F238E27FC236}">
                    <a16:creationId xmlns:a16="http://schemas.microsoft.com/office/drawing/2014/main" id="{29D59284-9789-DA98-B141-41A33542EAEA}"/>
                  </a:ext>
                </a:extLst>
              </p:cNvPr>
              <p:cNvSpPr/>
              <p:nvPr/>
            </p:nvSpPr>
            <p:spPr>
              <a:xfrm>
                <a:off x="5976878" y="1907997"/>
                <a:ext cx="347884" cy="119743"/>
              </a:xfrm>
              <a:custGeom>
                <a:avLst/>
                <a:gdLst/>
                <a:ahLst/>
                <a:cxnLst/>
                <a:rect l="l" t="t" r="r" b="b"/>
                <a:pathLst>
                  <a:path w="16130" h="5552" extrusionOk="0">
                    <a:moveTo>
                      <a:pt x="14895" y="1"/>
                    </a:moveTo>
                    <a:cubicBezTo>
                      <a:pt x="14895" y="1"/>
                      <a:pt x="7966" y="4736"/>
                      <a:pt x="3060" y="4736"/>
                    </a:cubicBezTo>
                    <a:cubicBezTo>
                      <a:pt x="1883" y="4736"/>
                      <a:pt x="821" y="4463"/>
                      <a:pt x="1" y="3786"/>
                    </a:cubicBezTo>
                    <a:lnTo>
                      <a:pt x="1" y="3786"/>
                    </a:lnTo>
                    <a:cubicBezTo>
                      <a:pt x="1" y="3786"/>
                      <a:pt x="739" y="5551"/>
                      <a:pt x="3856" y="5551"/>
                    </a:cubicBezTo>
                    <a:cubicBezTo>
                      <a:pt x="6268" y="5551"/>
                      <a:pt x="10106" y="4494"/>
                      <a:pt x="16130" y="742"/>
                    </a:cubicBezTo>
                    <a:lnTo>
                      <a:pt x="1489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4" name="Google Shape;5254;p49">
                <a:extLst>
                  <a:ext uri="{FF2B5EF4-FFF2-40B4-BE49-F238E27FC236}">
                    <a16:creationId xmlns:a16="http://schemas.microsoft.com/office/drawing/2014/main" id="{4332CBCC-9124-C36A-4C26-B8F2BC8AEC8E}"/>
                  </a:ext>
                </a:extLst>
              </p:cNvPr>
              <p:cNvSpPr/>
              <p:nvPr/>
            </p:nvSpPr>
            <p:spPr>
              <a:xfrm>
                <a:off x="4550856" y="3032785"/>
                <a:ext cx="336777" cy="231635"/>
              </a:xfrm>
              <a:custGeom>
                <a:avLst/>
                <a:gdLst/>
                <a:ahLst/>
                <a:cxnLst/>
                <a:rect l="l" t="t" r="r" b="b"/>
                <a:pathLst>
                  <a:path w="15615" h="10740" extrusionOk="0">
                    <a:moveTo>
                      <a:pt x="7797" y="0"/>
                    </a:moveTo>
                    <a:lnTo>
                      <a:pt x="7797" y="0"/>
                    </a:lnTo>
                    <a:cubicBezTo>
                      <a:pt x="11357" y="2406"/>
                      <a:pt x="1" y="10739"/>
                      <a:pt x="1" y="10739"/>
                    </a:cubicBezTo>
                    <a:lnTo>
                      <a:pt x="15614" y="349"/>
                    </a:lnTo>
                    <a:lnTo>
                      <a:pt x="779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5" name="Google Shape;5255;p49">
                <a:extLst>
                  <a:ext uri="{FF2B5EF4-FFF2-40B4-BE49-F238E27FC236}">
                    <a16:creationId xmlns:a16="http://schemas.microsoft.com/office/drawing/2014/main" id="{B497C75D-7F3D-55FB-2349-2CBB2BF436B9}"/>
                  </a:ext>
                </a:extLst>
              </p:cNvPr>
              <p:cNvSpPr/>
              <p:nvPr/>
            </p:nvSpPr>
            <p:spPr>
              <a:xfrm>
                <a:off x="4630268" y="3328281"/>
                <a:ext cx="413535" cy="157982"/>
              </a:xfrm>
              <a:custGeom>
                <a:avLst/>
                <a:gdLst/>
                <a:ahLst/>
                <a:cxnLst/>
                <a:rect l="l" t="t" r="r" b="b"/>
                <a:pathLst>
                  <a:path w="19174" h="7325" extrusionOk="0">
                    <a:moveTo>
                      <a:pt x="19174" y="0"/>
                    </a:moveTo>
                    <a:lnTo>
                      <a:pt x="0" y="7324"/>
                    </a:lnTo>
                    <a:cubicBezTo>
                      <a:pt x="4260" y="6008"/>
                      <a:pt x="7304" y="5555"/>
                      <a:pt x="9485" y="5555"/>
                    </a:cubicBezTo>
                    <a:cubicBezTo>
                      <a:pt x="13825" y="5555"/>
                      <a:pt x="14689" y="7324"/>
                      <a:pt x="14689" y="7324"/>
                    </a:cubicBezTo>
                    <a:lnTo>
                      <a:pt x="1917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6" name="Google Shape;5256;p49">
                <a:extLst>
                  <a:ext uri="{FF2B5EF4-FFF2-40B4-BE49-F238E27FC236}">
                    <a16:creationId xmlns:a16="http://schemas.microsoft.com/office/drawing/2014/main" id="{EAA07ADE-EE17-24DD-4B1E-5BF43700FBB9}"/>
                  </a:ext>
                </a:extLst>
              </p:cNvPr>
              <p:cNvSpPr/>
              <p:nvPr/>
            </p:nvSpPr>
            <p:spPr>
              <a:xfrm>
                <a:off x="5741727" y="1733645"/>
                <a:ext cx="300845" cy="110210"/>
              </a:xfrm>
              <a:custGeom>
                <a:avLst/>
                <a:gdLst/>
                <a:ahLst/>
                <a:cxnLst/>
                <a:rect l="l" t="t" r="r" b="b"/>
                <a:pathLst>
                  <a:path w="13949" h="5110" extrusionOk="0">
                    <a:moveTo>
                      <a:pt x="12303" y="1"/>
                    </a:moveTo>
                    <a:cubicBezTo>
                      <a:pt x="12303" y="1"/>
                      <a:pt x="5931" y="4197"/>
                      <a:pt x="2044" y="4197"/>
                    </a:cubicBezTo>
                    <a:cubicBezTo>
                      <a:pt x="1225" y="4197"/>
                      <a:pt x="516" y="4010"/>
                      <a:pt x="1" y="3559"/>
                    </a:cubicBezTo>
                    <a:lnTo>
                      <a:pt x="1" y="3559"/>
                    </a:lnTo>
                    <a:cubicBezTo>
                      <a:pt x="1" y="3559"/>
                      <a:pt x="291" y="5110"/>
                      <a:pt x="2911" y="5110"/>
                    </a:cubicBezTo>
                    <a:cubicBezTo>
                      <a:pt x="4918" y="5110"/>
                      <a:pt x="8292" y="4200"/>
                      <a:pt x="13949" y="988"/>
                    </a:cubicBezTo>
                    <a:lnTo>
                      <a:pt x="1230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7" name="Google Shape;5257;p49">
                <a:extLst>
                  <a:ext uri="{FF2B5EF4-FFF2-40B4-BE49-F238E27FC236}">
                    <a16:creationId xmlns:a16="http://schemas.microsoft.com/office/drawing/2014/main" id="{794352BA-161A-35FD-D519-A3CB3066DDF2}"/>
                  </a:ext>
                </a:extLst>
              </p:cNvPr>
              <p:cNvSpPr/>
              <p:nvPr/>
            </p:nvSpPr>
            <p:spPr>
              <a:xfrm>
                <a:off x="5495038" y="1565052"/>
                <a:ext cx="246711" cy="82151"/>
              </a:xfrm>
              <a:custGeom>
                <a:avLst/>
                <a:gdLst/>
                <a:ahLst/>
                <a:cxnLst/>
                <a:rect l="l" t="t" r="r" b="b"/>
                <a:pathLst>
                  <a:path w="11439" h="3809" extrusionOk="0">
                    <a:moveTo>
                      <a:pt x="10657" y="0"/>
                    </a:moveTo>
                    <a:cubicBezTo>
                      <a:pt x="10657" y="0"/>
                      <a:pt x="6835" y="3289"/>
                      <a:pt x="3293" y="3289"/>
                    </a:cubicBezTo>
                    <a:cubicBezTo>
                      <a:pt x="2114" y="3289"/>
                      <a:pt x="966" y="2925"/>
                      <a:pt x="0" y="1954"/>
                    </a:cubicBezTo>
                    <a:lnTo>
                      <a:pt x="0" y="1954"/>
                    </a:lnTo>
                    <a:cubicBezTo>
                      <a:pt x="1" y="1954"/>
                      <a:pt x="1007" y="3808"/>
                      <a:pt x="3740" y="3808"/>
                    </a:cubicBezTo>
                    <a:cubicBezTo>
                      <a:pt x="5513" y="3808"/>
                      <a:pt x="8014" y="3027"/>
                      <a:pt x="11439" y="453"/>
                    </a:cubicBezTo>
                    <a:lnTo>
                      <a:pt x="1065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8" name="Google Shape;5258;p49">
                <a:extLst>
                  <a:ext uri="{FF2B5EF4-FFF2-40B4-BE49-F238E27FC236}">
                    <a16:creationId xmlns:a16="http://schemas.microsoft.com/office/drawing/2014/main" id="{4AC40E5D-938D-D7B2-FDD6-652665385990}"/>
                  </a:ext>
                </a:extLst>
              </p:cNvPr>
              <p:cNvSpPr/>
              <p:nvPr/>
            </p:nvSpPr>
            <p:spPr>
              <a:xfrm>
                <a:off x="6415259" y="3000843"/>
                <a:ext cx="336755" cy="98930"/>
              </a:xfrm>
              <a:custGeom>
                <a:avLst/>
                <a:gdLst/>
                <a:ahLst/>
                <a:cxnLst/>
                <a:rect l="l" t="t" r="r" b="b"/>
                <a:pathLst>
                  <a:path w="15614" h="4587" extrusionOk="0">
                    <a:moveTo>
                      <a:pt x="0" y="2798"/>
                    </a:moveTo>
                    <a:cubicBezTo>
                      <a:pt x="596" y="3517"/>
                      <a:pt x="1440" y="3929"/>
                      <a:pt x="2448" y="4073"/>
                    </a:cubicBezTo>
                    <a:cubicBezTo>
                      <a:pt x="823" y="3558"/>
                      <a:pt x="0" y="2798"/>
                      <a:pt x="0" y="2798"/>
                    </a:cubicBezTo>
                    <a:close/>
                    <a:moveTo>
                      <a:pt x="15614" y="0"/>
                    </a:moveTo>
                    <a:cubicBezTo>
                      <a:pt x="15613" y="0"/>
                      <a:pt x="8454" y="4156"/>
                      <a:pt x="3558" y="4156"/>
                    </a:cubicBezTo>
                    <a:cubicBezTo>
                      <a:pt x="3168" y="4156"/>
                      <a:pt x="2798" y="4134"/>
                      <a:pt x="2448" y="4073"/>
                    </a:cubicBezTo>
                    <a:lnTo>
                      <a:pt x="2448" y="4073"/>
                    </a:lnTo>
                    <a:cubicBezTo>
                      <a:pt x="3333" y="4361"/>
                      <a:pt x="4444" y="4587"/>
                      <a:pt x="5802" y="4587"/>
                    </a:cubicBezTo>
                    <a:cubicBezTo>
                      <a:pt x="8270" y="4587"/>
                      <a:pt x="11499" y="3868"/>
                      <a:pt x="15531" y="1481"/>
                    </a:cubicBezTo>
                    <a:lnTo>
                      <a:pt x="1561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9" name="Google Shape;5259;p49">
                <a:extLst>
                  <a:ext uri="{FF2B5EF4-FFF2-40B4-BE49-F238E27FC236}">
                    <a16:creationId xmlns:a16="http://schemas.microsoft.com/office/drawing/2014/main" id="{4FC63A29-A647-2B4E-C39C-4BFBEF606F10}"/>
                  </a:ext>
                </a:extLst>
              </p:cNvPr>
              <p:cNvSpPr/>
              <p:nvPr/>
            </p:nvSpPr>
            <p:spPr>
              <a:xfrm>
                <a:off x="6761762" y="2786096"/>
                <a:ext cx="1790" cy="33279"/>
              </a:xfrm>
              <a:custGeom>
                <a:avLst/>
                <a:gdLst/>
                <a:ahLst/>
                <a:cxnLst/>
                <a:rect l="l" t="t" r="r" b="b"/>
                <a:pathLst>
                  <a:path w="83" h="1543" extrusionOk="0">
                    <a:moveTo>
                      <a:pt x="83" y="0"/>
                    </a:moveTo>
                    <a:lnTo>
                      <a:pt x="83" y="0"/>
                    </a:lnTo>
                    <a:lnTo>
                      <a:pt x="0" y="1542"/>
                    </a:lnTo>
                    <a:lnTo>
                      <a:pt x="0" y="1542"/>
                    </a:ln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0" name="Google Shape;5260;p49">
                <a:extLst>
                  <a:ext uri="{FF2B5EF4-FFF2-40B4-BE49-F238E27FC236}">
                    <a16:creationId xmlns:a16="http://schemas.microsoft.com/office/drawing/2014/main" id="{C807A7F1-BE17-C4BE-4DDC-3F18F344250D}"/>
                  </a:ext>
                </a:extLst>
              </p:cNvPr>
              <p:cNvSpPr/>
              <p:nvPr/>
            </p:nvSpPr>
            <p:spPr>
              <a:xfrm>
                <a:off x="6486669" y="2786096"/>
                <a:ext cx="276884" cy="147737"/>
              </a:xfrm>
              <a:custGeom>
                <a:avLst/>
                <a:gdLst/>
                <a:ahLst/>
                <a:cxnLst/>
                <a:rect l="l" t="t" r="r" b="b"/>
                <a:pathLst>
                  <a:path w="12838" h="6850" extrusionOk="0">
                    <a:moveTo>
                      <a:pt x="12838" y="0"/>
                    </a:moveTo>
                    <a:lnTo>
                      <a:pt x="1" y="6850"/>
                    </a:lnTo>
                    <a:cubicBezTo>
                      <a:pt x="3149" y="5739"/>
                      <a:pt x="12755" y="1542"/>
                      <a:pt x="12755" y="1542"/>
                    </a:cubicBezTo>
                    <a:lnTo>
                      <a:pt x="1283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1" name="Google Shape;5261;p49">
                <a:extLst>
                  <a:ext uri="{FF2B5EF4-FFF2-40B4-BE49-F238E27FC236}">
                    <a16:creationId xmlns:a16="http://schemas.microsoft.com/office/drawing/2014/main" id="{376199FA-089B-58A2-CE32-27EA62FF9F81}"/>
                  </a:ext>
                </a:extLst>
              </p:cNvPr>
              <p:cNvSpPr/>
              <p:nvPr/>
            </p:nvSpPr>
            <p:spPr>
              <a:xfrm>
                <a:off x="6735601" y="3273694"/>
                <a:ext cx="1790" cy="32847"/>
              </a:xfrm>
              <a:custGeom>
                <a:avLst/>
                <a:gdLst/>
                <a:ahLst/>
                <a:cxnLst/>
                <a:rect l="l" t="t" r="r" b="b"/>
                <a:pathLst>
                  <a:path w="83" h="1523" extrusionOk="0">
                    <a:moveTo>
                      <a:pt x="83" y="0"/>
                    </a:moveTo>
                    <a:lnTo>
                      <a:pt x="0" y="1523"/>
                    </a:lnTo>
                    <a:cubicBezTo>
                      <a:pt x="20" y="1503"/>
                      <a:pt x="42" y="1503"/>
                      <a:pt x="83" y="1481"/>
                    </a:cubicBezTo>
                    <a:lnTo>
                      <a:pt x="83" y="0"/>
                    </a:ln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2" name="Google Shape;5262;p49">
                <a:extLst>
                  <a:ext uri="{FF2B5EF4-FFF2-40B4-BE49-F238E27FC236}">
                    <a16:creationId xmlns:a16="http://schemas.microsoft.com/office/drawing/2014/main" id="{33A5AA3F-9712-DAA7-EFC4-497A2FADE770}"/>
                  </a:ext>
                </a:extLst>
              </p:cNvPr>
              <p:cNvSpPr/>
              <p:nvPr/>
            </p:nvSpPr>
            <p:spPr>
              <a:xfrm>
                <a:off x="6737369" y="3273262"/>
                <a:ext cx="22" cy="453"/>
              </a:xfrm>
              <a:custGeom>
                <a:avLst/>
                <a:gdLst/>
                <a:ahLst/>
                <a:cxnLst/>
                <a:rect l="l" t="t" r="r" b="b"/>
                <a:pathLst>
                  <a:path w="1" h="21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20"/>
                    </a:lnTo>
                    <a:lnTo>
                      <a:pt x="1" y="20"/>
                    </a:lnTo>
                    <a:close/>
                  </a:path>
                </a:pathLst>
              </a:custGeom>
              <a:solidFill>
                <a:srgbClr val="CEBF9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3" name="Google Shape;5263;p49">
                <a:extLst>
                  <a:ext uri="{FF2B5EF4-FFF2-40B4-BE49-F238E27FC236}">
                    <a16:creationId xmlns:a16="http://schemas.microsoft.com/office/drawing/2014/main" id="{B912DAF9-C022-0855-1A3A-529D5848CBC7}"/>
                  </a:ext>
                </a:extLst>
              </p:cNvPr>
              <p:cNvSpPr/>
              <p:nvPr/>
            </p:nvSpPr>
            <p:spPr>
              <a:xfrm>
                <a:off x="6463613" y="3273262"/>
                <a:ext cx="273778" cy="79886"/>
              </a:xfrm>
              <a:custGeom>
                <a:avLst/>
                <a:gdLst/>
                <a:ahLst/>
                <a:cxnLst/>
                <a:rect l="l" t="t" r="r" b="b"/>
                <a:pathLst>
                  <a:path w="12694" h="3704" extrusionOk="0">
                    <a:moveTo>
                      <a:pt x="12694" y="0"/>
                    </a:moveTo>
                    <a:cubicBezTo>
                      <a:pt x="12694" y="0"/>
                      <a:pt x="6912" y="3004"/>
                      <a:pt x="3066" y="3004"/>
                    </a:cubicBezTo>
                    <a:cubicBezTo>
                      <a:pt x="1708" y="3004"/>
                      <a:pt x="576" y="2634"/>
                      <a:pt x="21" y="1625"/>
                    </a:cubicBezTo>
                    <a:lnTo>
                      <a:pt x="21" y="1625"/>
                    </a:lnTo>
                    <a:cubicBezTo>
                      <a:pt x="21" y="1625"/>
                      <a:pt x="0" y="3703"/>
                      <a:pt x="3662" y="3703"/>
                    </a:cubicBezTo>
                    <a:cubicBezTo>
                      <a:pt x="5513" y="3703"/>
                      <a:pt x="8332" y="3169"/>
                      <a:pt x="12611" y="1543"/>
                    </a:cubicBezTo>
                    <a:lnTo>
                      <a:pt x="12694" y="20"/>
                    </a:lnTo>
                    <a:lnTo>
                      <a:pt x="1269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4" name="Google Shape;5264;p49">
                <a:extLst>
                  <a:ext uri="{FF2B5EF4-FFF2-40B4-BE49-F238E27FC236}">
                    <a16:creationId xmlns:a16="http://schemas.microsoft.com/office/drawing/2014/main" id="{4E6C79E2-FB96-071A-DA78-A5BC66FCF868}"/>
                  </a:ext>
                </a:extLst>
              </p:cNvPr>
              <p:cNvSpPr/>
              <p:nvPr/>
            </p:nvSpPr>
            <p:spPr>
              <a:xfrm>
                <a:off x="6510630" y="3603375"/>
                <a:ext cx="209011" cy="79886"/>
              </a:xfrm>
              <a:custGeom>
                <a:avLst/>
                <a:gdLst/>
                <a:ahLst/>
                <a:cxnLst/>
                <a:rect l="l" t="t" r="r" b="b"/>
                <a:pathLst>
                  <a:path w="9691" h="3704" extrusionOk="0">
                    <a:moveTo>
                      <a:pt x="9691" y="0"/>
                    </a:moveTo>
                    <a:lnTo>
                      <a:pt x="9691" y="0"/>
                    </a:lnTo>
                    <a:cubicBezTo>
                      <a:pt x="9691" y="0"/>
                      <a:pt x="5124" y="3292"/>
                      <a:pt x="1709" y="3292"/>
                    </a:cubicBezTo>
                    <a:cubicBezTo>
                      <a:pt x="1092" y="3292"/>
                      <a:pt x="516" y="3188"/>
                      <a:pt x="0" y="2941"/>
                    </a:cubicBezTo>
                    <a:lnTo>
                      <a:pt x="0" y="2941"/>
                    </a:lnTo>
                    <a:cubicBezTo>
                      <a:pt x="1" y="2941"/>
                      <a:pt x="1029" y="3703"/>
                      <a:pt x="3086" y="3703"/>
                    </a:cubicBezTo>
                    <a:cubicBezTo>
                      <a:pt x="4650" y="3703"/>
                      <a:pt x="6811" y="3251"/>
                      <a:pt x="9567" y="1646"/>
                    </a:cubicBezTo>
                    <a:lnTo>
                      <a:pt x="969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5" name="Google Shape;5265;p49">
                <a:extLst>
                  <a:ext uri="{FF2B5EF4-FFF2-40B4-BE49-F238E27FC236}">
                    <a16:creationId xmlns:a16="http://schemas.microsoft.com/office/drawing/2014/main" id="{7CDA50C9-21E3-9A22-F6D7-983AD5023BC5}"/>
                  </a:ext>
                </a:extLst>
              </p:cNvPr>
              <p:cNvSpPr/>
              <p:nvPr/>
            </p:nvSpPr>
            <p:spPr>
              <a:xfrm>
                <a:off x="4908898" y="1244710"/>
                <a:ext cx="1177154" cy="969459"/>
              </a:xfrm>
              <a:custGeom>
                <a:avLst/>
                <a:gdLst/>
                <a:ahLst/>
                <a:cxnLst/>
                <a:rect l="l" t="t" r="r" b="b"/>
                <a:pathLst>
                  <a:path w="54580" h="44950" extrusionOk="0">
                    <a:moveTo>
                      <a:pt x="187" y="0"/>
                    </a:moveTo>
                    <a:cubicBezTo>
                      <a:pt x="83" y="0"/>
                      <a:pt x="1" y="83"/>
                      <a:pt x="1" y="185"/>
                    </a:cubicBezTo>
                    <a:cubicBezTo>
                      <a:pt x="1" y="288"/>
                      <a:pt x="83" y="371"/>
                      <a:pt x="187" y="371"/>
                    </a:cubicBezTo>
                    <a:lnTo>
                      <a:pt x="3333" y="371"/>
                    </a:lnTo>
                    <a:lnTo>
                      <a:pt x="54270" y="44889"/>
                    </a:lnTo>
                    <a:cubicBezTo>
                      <a:pt x="54292" y="44930"/>
                      <a:pt x="54333" y="44950"/>
                      <a:pt x="54374" y="44950"/>
                    </a:cubicBezTo>
                    <a:cubicBezTo>
                      <a:pt x="54435" y="44950"/>
                      <a:pt x="54476" y="44930"/>
                      <a:pt x="54517" y="44889"/>
                    </a:cubicBezTo>
                    <a:cubicBezTo>
                      <a:pt x="54580" y="44807"/>
                      <a:pt x="54580" y="44683"/>
                      <a:pt x="54497" y="44621"/>
                    </a:cubicBezTo>
                    <a:lnTo>
                      <a:pt x="3519" y="41"/>
                    </a:lnTo>
                    <a:cubicBezTo>
                      <a:pt x="3498" y="20"/>
                      <a:pt x="3457" y="0"/>
                      <a:pt x="339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6" name="Google Shape;5266;p49">
                <a:extLst>
                  <a:ext uri="{FF2B5EF4-FFF2-40B4-BE49-F238E27FC236}">
                    <a16:creationId xmlns:a16="http://schemas.microsoft.com/office/drawing/2014/main" id="{CB568D50-673F-642E-01AA-87ED32CA936B}"/>
                  </a:ext>
                </a:extLst>
              </p:cNvPr>
              <p:cNvSpPr/>
              <p:nvPr/>
            </p:nvSpPr>
            <p:spPr>
              <a:xfrm>
                <a:off x="5215933" y="1521658"/>
                <a:ext cx="87456" cy="39857"/>
              </a:xfrm>
              <a:custGeom>
                <a:avLst/>
                <a:gdLst/>
                <a:ahLst/>
                <a:cxnLst/>
                <a:rect l="l" t="t" r="r" b="b"/>
                <a:pathLst>
                  <a:path w="4055" h="1848" extrusionOk="0">
                    <a:moveTo>
                      <a:pt x="3856" y="0"/>
                    </a:moveTo>
                    <a:cubicBezTo>
                      <a:pt x="3831" y="0"/>
                      <a:pt x="3807" y="5"/>
                      <a:pt x="3786" y="16"/>
                    </a:cubicBezTo>
                    <a:lnTo>
                      <a:pt x="145" y="1497"/>
                    </a:lnTo>
                    <a:cubicBezTo>
                      <a:pt x="63" y="1519"/>
                      <a:pt x="1" y="1642"/>
                      <a:pt x="42" y="1724"/>
                    </a:cubicBezTo>
                    <a:cubicBezTo>
                      <a:pt x="83" y="1807"/>
                      <a:pt x="145" y="1848"/>
                      <a:pt x="228" y="1848"/>
                    </a:cubicBezTo>
                    <a:cubicBezTo>
                      <a:pt x="248" y="1848"/>
                      <a:pt x="269" y="1848"/>
                      <a:pt x="289" y="1826"/>
                    </a:cubicBezTo>
                    <a:lnTo>
                      <a:pt x="3931" y="345"/>
                    </a:lnTo>
                    <a:cubicBezTo>
                      <a:pt x="4013" y="326"/>
                      <a:pt x="4054" y="202"/>
                      <a:pt x="4033" y="120"/>
                    </a:cubicBezTo>
                    <a:cubicBezTo>
                      <a:pt x="4002" y="43"/>
                      <a:pt x="3926" y="0"/>
                      <a:pt x="385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7" name="Google Shape;5267;p49">
                <a:extLst>
                  <a:ext uri="{FF2B5EF4-FFF2-40B4-BE49-F238E27FC236}">
                    <a16:creationId xmlns:a16="http://schemas.microsoft.com/office/drawing/2014/main" id="{72F98654-B3DC-56C3-4BDA-6C048E185015}"/>
                  </a:ext>
                </a:extLst>
              </p:cNvPr>
              <p:cNvSpPr/>
              <p:nvPr/>
            </p:nvSpPr>
            <p:spPr>
              <a:xfrm>
                <a:off x="5533191" y="1806500"/>
                <a:ext cx="89656" cy="41194"/>
              </a:xfrm>
              <a:custGeom>
                <a:avLst/>
                <a:gdLst/>
                <a:ahLst/>
                <a:cxnLst/>
                <a:rect l="l" t="t" r="r" b="b"/>
                <a:pathLst>
                  <a:path w="4157" h="1910" extrusionOk="0">
                    <a:moveTo>
                      <a:pt x="3957" y="0"/>
                    </a:moveTo>
                    <a:cubicBezTo>
                      <a:pt x="3934" y="0"/>
                      <a:pt x="3910" y="5"/>
                      <a:pt x="3888" y="16"/>
                    </a:cubicBezTo>
                    <a:lnTo>
                      <a:pt x="144" y="1560"/>
                    </a:lnTo>
                    <a:cubicBezTo>
                      <a:pt x="42" y="1601"/>
                      <a:pt x="1" y="1703"/>
                      <a:pt x="42" y="1807"/>
                    </a:cubicBezTo>
                    <a:cubicBezTo>
                      <a:pt x="62" y="1868"/>
                      <a:pt x="144" y="1909"/>
                      <a:pt x="206" y="1909"/>
                    </a:cubicBezTo>
                    <a:lnTo>
                      <a:pt x="289" y="1909"/>
                    </a:lnTo>
                    <a:lnTo>
                      <a:pt x="4011" y="346"/>
                    </a:lnTo>
                    <a:cubicBezTo>
                      <a:pt x="4115" y="304"/>
                      <a:pt x="4156" y="202"/>
                      <a:pt x="4115" y="99"/>
                    </a:cubicBezTo>
                    <a:cubicBezTo>
                      <a:pt x="4085" y="39"/>
                      <a:pt x="4021" y="0"/>
                      <a:pt x="395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8" name="Google Shape;5268;p49">
                <a:extLst>
                  <a:ext uri="{FF2B5EF4-FFF2-40B4-BE49-F238E27FC236}">
                    <a16:creationId xmlns:a16="http://schemas.microsoft.com/office/drawing/2014/main" id="{947EF3A3-029F-A61F-A4CA-AF20CB83B39E}"/>
                  </a:ext>
                </a:extLst>
              </p:cNvPr>
              <p:cNvSpPr/>
              <p:nvPr/>
            </p:nvSpPr>
            <p:spPr>
              <a:xfrm>
                <a:off x="5887696" y="2114419"/>
                <a:ext cx="93646" cy="41194"/>
              </a:xfrm>
              <a:custGeom>
                <a:avLst/>
                <a:gdLst/>
                <a:ahLst/>
                <a:cxnLst/>
                <a:rect l="l" t="t" r="r" b="b"/>
                <a:pathLst>
                  <a:path w="4342" h="1910" extrusionOk="0">
                    <a:moveTo>
                      <a:pt x="4143" y="1"/>
                    </a:moveTo>
                    <a:cubicBezTo>
                      <a:pt x="4119" y="1"/>
                      <a:pt x="4095" y="6"/>
                      <a:pt x="4073" y="17"/>
                    </a:cubicBezTo>
                    <a:lnTo>
                      <a:pt x="145" y="1560"/>
                    </a:lnTo>
                    <a:cubicBezTo>
                      <a:pt x="41" y="1580"/>
                      <a:pt x="0" y="1704"/>
                      <a:pt x="41" y="1786"/>
                    </a:cubicBezTo>
                    <a:cubicBezTo>
                      <a:pt x="63" y="1868"/>
                      <a:pt x="123" y="1909"/>
                      <a:pt x="206" y="1909"/>
                    </a:cubicBezTo>
                    <a:cubicBezTo>
                      <a:pt x="227" y="1909"/>
                      <a:pt x="247" y="1909"/>
                      <a:pt x="268" y="1889"/>
                    </a:cubicBezTo>
                    <a:lnTo>
                      <a:pt x="4197" y="346"/>
                    </a:lnTo>
                    <a:cubicBezTo>
                      <a:pt x="4300" y="305"/>
                      <a:pt x="4342" y="203"/>
                      <a:pt x="4300" y="120"/>
                    </a:cubicBezTo>
                    <a:cubicBezTo>
                      <a:pt x="4285" y="43"/>
                      <a:pt x="4213" y="1"/>
                      <a:pt x="4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9" name="Google Shape;5269;p49">
                <a:extLst>
                  <a:ext uri="{FF2B5EF4-FFF2-40B4-BE49-F238E27FC236}">
                    <a16:creationId xmlns:a16="http://schemas.microsoft.com/office/drawing/2014/main" id="{C3A6C8AA-2924-E093-C94E-15D60E9BB84B}"/>
                  </a:ext>
                </a:extLst>
              </p:cNvPr>
              <p:cNvSpPr/>
              <p:nvPr/>
            </p:nvSpPr>
            <p:spPr>
              <a:xfrm>
                <a:off x="6347343" y="2848641"/>
                <a:ext cx="278242" cy="1503233"/>
              </a:xfrm>
              <a:custGeom>
                <a:avLst/>
                <a:gdLst/>
                <a:ahLst/>
                <a:cxnLst/>
                <a:rect l="l" t="t" r="r" b="b"/>
                <a:pathLst>
                  <a:path w="12901" h="69699" extrusionOk="0">
                    <a:moveTo>
                      <a:pt x="165" y="0"/>
                    </a:moveTo>
                    <a:cubicBezTo>
                      <a:pt x="63" y="21"/>
                      <a:pt x="1" y="123"/>
                      <a:pt x="22" y="227"/>
                    </a:cubicBezTo>
                    <a:lnTo>
                      <a:pt x="1194" y="6460"/>
                    </a:lnTo>
                    <a:lnTo>
                      <a:pt x="1276" y="6399"/>
                    </a:lnTo>
                    <a:cubicBezTo>
                      <a:pt x="1317" y="6358"/>
                      <a:pt x="1359" y="6358"/>
                      <a:pt x="1400" y="6358"/>
                    </a:cubicBezTo>
                    <a:cubicBezTo>
                      <a:pt x="1441" y="6358"/>
                      <a:pt x="1503" y="6377"/>
                      <a:pt x="1545" y="6419"/>
                    </a:cubicBezTo>
                    <a:cubicBezTo>
                      <a:pt x="1606" y="6501"/>
                      <a:pt x="1586" y="6624"/>
                      <a:pt x="1503" y="6687"/>
                    </a:cubicBezTo>
                    <a:lnTo>
                      <a:pt x="1276" y="6871"/>
                    </a:lnTo>
                    <a:lnTo>
                      <a:pt x="5226" y="27917"/>
                    </a:lnTo>
                    <a:lnTo>
                      <a:pt x="5248" y="27917"/>
                    </a:lnTo>
                    <a:cubicBezTo>
                      <a:pt x="5309" y="27917"/>
                      <a:pt x="5371" y="27937"/>
                      <a:pt x="5391" y="28000"/>
                    </a:cubicBezTo>
                    <a:cubicBezTo>
                      <a:pt x="5453" y="28082"/>
                      <a:pt x="5453" y="28184"/>
                      <a:pt x="5371" y="28247"/>
                    </a:cubicBezTo>
                    <a:lnTo>
                      <a:pt x="5289" y="28307"/>
                    </a:lnTo>
                    <a:lnTo>
                      <a:pt x="8909" y="47481"/>
                    </a:lnTo>
                    <a:lnTo>
                      <a:pt x="8992" y="47420"/>
                    </a:lnTo>
                    <a:cubicBezTo>
                      <a:pt x="9033" y="47398"/>
                      <a:pt x="9074" y="47379"/>
                      <a:pt x="9094" y="47379"/>
                    </a:cubicBezTo>
                    <a:cubicBezTo>
                      <a:pt x="9156" y="47379"/>
                      <a:pt x="9217" y="47398"/>
                      <a:pt x="9258" y="47461"/>
                    </a:cubicBezTo>
                    <a:cubicBezTo>
                      <a:pt x="9265" y="47470"/>
                      <a:pt x="9270" y="47478"/>
                      <a:pt x="9275" y="47487"/>
                    </a:cubicBezTo>
                    <a:lnTo>
                      <a:pt x="9275" y="47487"/>
                    </a:lnTo>
                    <a:lnTo>
                      <a:pt x="393" y="145"/>
                    </a:lnTo>
                    <a:cubicBezTo>
                      <a:pt x="371" y="63"/>
                      <a:pt x="289" y="0"/>
                      <a:pt x="207" y="0"/>
                    </a:cubicBezTo>
                    <a:close/>
                    <a:moveTo>
                      <a:pt x="9275" y="47487"/>
                    </a:moveTo>
                    <a:lnTo>
                      <a:pt x="9293" y="47584"/>
                    </a:lnTo>
                    <a:lnTo>
                      <a:pt x="9293" y="47584"/>
                    </a:lnTo>
                    <a:cubicBezTo>
                      <a:pt x="9297" y="47552"/>
                      <a:pt x="9292" y="47519"/>
                      <a:pt x="9275" y="47487"/>
                    </a:cubicBezTo>
                    <a:close/>
                    <a:moveTo>
                      <a:pt x="9293" y="47584"/>
                    </a:moveTo>
                    <a:lnTo>
                      <a:pt x="9293" y="47584"/>
                    </a:lnTo>
                    <a:cubicBezTo>
                      <a:pt x="9287" y="47630"/>
                      <a:pt x="9261" y="47675"/>
                      <a:pt x="9217" y="47708"/>
                    </a:cubicBezTo>
                    <a:lnTo>
                      <a:pt x="8970" y="47892"/>
                    </a:lnTo>
                    <a:lnTo>
                      <a:pt x="12509" y="66695"/>
                    </a:lnTo>
                    <a:lnTo>
                      <a:pt x="10904" y="69411"/>
                    </a:lnTo>
                    <a:cubicBezTo>
                      <a:pt x="10863" y="69493"/>
                      <a:pt x="10884" y="69616"/>
                      <a:pt x="10986" y="69658"/>
                    </a:cubicBezTo>
                    <a:cubicBezTo>
                      <a:pt x="11008" y="69679"/>
                      <a:pt x="11049" y="69699"/>
                      <a:pt x="11069" y="69699"/>
                    </a:cubicBezTo>
                    <a:cubicBezTo>
                      <a:pt x="11131" y="69699"/>
                      <a:pt x="11192" y="69658"/>
                      <a:pt x="11233" y="69597"/>
                    </a:cubicBezTo>
                    <a:lnTo>
                      <a:pt x="12859" y="66840"/>
                    </a:lnTo>
                    <a:cubicBezTo>
                      <a:pt x="12879" y="66799"/>
                      <a:pt x="12900" y="66758"/>
                      <a:pt x="12879" y="66695"/>
                    </a:cubicBezTo>
                    <a:lnTo>
                      <a:pt x="9293" y="4758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0" name="Google Shape;5270;p49">
                <a:extLst>
                  <a:ext uri="{FF2B5EF4-FFF2-40B4-BE49-F238E27FC236}">
                    <a16:creationId xmlns:a16="http://schemas.microsoft.com/office/drawing/2014/main" id="{2CF3BBB1-1645-0134-142C-1ABD881C7430}"/>
                  </a:ext>
                </a:extLst>
              </p:cNvPr>
              <p:cNvSpPr/>
              <p:nvPr/>
            </p:nvSpPr>
            <p:spPr>
              <a:xfrm>
                <a:off x="6472046" y="3870466"/>
                <a:ext cx="76327" cy="59483"/>
              </a:xfrm>
              <a:custGeom>
                <a:avLst/>
                <a:gdLst/>
                <a:ahLst/>
                <a:cxnLst/>
                <a:rect l="l" t="t" r="r" b="b"/>
                <a:pathLst>
                  <a:path w="3539" h="2758" extrusionOk="0">
                    <a:moveTo>
                      <a:pt x="3312" y="1"/>
                    </a:moveTo>
                    <a:cubicBezTo>
                      <a:pt x="3292" y="1"/>
                      <a:pt x="3251" y="20"/>
                      <a:pt x="3210" y="42"/>
                    </a:cubicBezTo>
                    <a:lnTo>
                      <a:pt x="3127" y="103"/>
                    </a:lnTo>
                    <a:lnTo>
                      <a:pt x="83" y="2428"/>
                    </a:lnTo>
                    <a:cubicBezTo>
                      <a:pt x="0" y="2489"/>
                      <a:pt x="0" y="2593"/>
                      <a:pt x="61" y="2675"/>
                    </a:cubicBezTo>
                    <a:cubicBezTo>
                      <a:pt x="103" y="2736"/>
                      <a:pt x="144" y="2757"/>
                      <a:pt x="206" y="2757"/>
                    </a:cubicBezTo>
                    <a:cubicBezTo>
                      <a:pt x="247" y="2757"/>
                      <a:pt x="289" y="2736"/>
                      <a:pt x="308" y="2716"/>
                    </a:cubicBezTo>
                    <a:lnTo>
                      <a:pt x="3188" y="514"/>
                    </a:lnTo>
                    <a:lnTo>
                      <a:pt x="3435" y="330"/>
                    </a:lnTo>
                    <a:cubicBezTo>
                      <a:pt x="3518" y="267"/>
                      <a:pt x="3539" y="165"/>
                      <a:pt x="3476" y="83"/>
                    </a:cubicBezTo>
                    <a:cubicBezTo>
                      <a:pt x="3435" y="20"/>
                      <a:pt x="3374" y="1"/>
                      <a:pt x="331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1" name="Google Shape;5271;p49">
                <a:extLst>
                  <a:ext uri="{FF2B5EF4-FFF2-40B4-BE49-F238E27FC236}">
                    <a16:creationId xmlns:a16="http://schemas.microsoft.com/office/drawing/2014/main" id="{F59360E6-C78D-8A46-B275-22FEA70971AB}"/>
                  </a:ext>
                </a:extLst>
              </p:cNvPr>
              <p:cNvSpPr/>
              <p:nvPr/>
            </p:nvSpPr>
            <p:spPr>
              <a:xfrm>
                <a:off x="6386401" y="3450741"/>
                <a:ext cx="78570" cy="60367"/>
              </a:xfrm>
              <a:custGeom>
                <a:avLst/>
                <a:gdLst/>
                <a:ahLst/>
                <a:cxnLst/>
                <a:rect l="l" t="t" r="r" b="b"/>
                <a:pathLst>
                  <a:path w="3643" h="2799" extrusionOk="0">
                    <a:moveTo>
                      <a:pt x="3415" y="0"/>
                    </a:moveTo>
                    <a:cubicBezTo>
                      <a:pt x="3395" y="20"/>
                      <a:pt x="3354" y="20"/>
                      <a:pt x="3333" y="42"/>
                    </a:cubicBezTo>
                    <a:lnTo>
                      <a:pt x="83" y="2469"/>
                    </a:lnTo>
                    <a:cubicBezTo>
                      <a:pt x="0" y="2530"/>
                      <a:pt x="0" y="2653"/>
                      <a:pt x="63" y="2736"/>
                    </a:cubicBezTo>
                    <a:cubicBezTo>
                      <a:pt x="83" y="2777"/>
                      <a:pt x="145" y="2798"/>
                      <a:pt x="206" y="2798"/>
                    </a:cubicBezTo>
                    <a:cubicBezTo>
                      <a:pt x="247" y="2798"/>
                      <a:pt x="288" y="2798"/>
                      <a:pt x="310" y="2777"/>
                    </a:cubicBezTo>
                    <a:lnTo>
                      <a:pt x="3478" y="390"/>
                    </a:lnTo>
                    <a:lnTo>
                      <a:pt x="3560" y="330"/>
                    </a:lnTo>
                    <a:cubicBezTo>
                      <a:pt x="3642" y="267"/>
                      <a:pt x="3642" y="165"/>
                      <a:pt x="3580" y="83"/>
                    </a:cubicBezTo>
                    <a:cubicBezTo>
                      <a:pt x="3560" y="20"/>
                      <a:pt x="3498" y="0"/>
                      <a:pt x="343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2" name="Google Shape;5272;p49">
                <a:extLst>
                  <a:ext uri="{FF2B5EF4-FFF2-40B4-BE49-F238E27FC236}">
                    <a16:creationId xmlns:a16="http://schemas.microsoft.com/office/drawing/2014/main" id="{E59D97C1-BA33-2F8F-E7E1-259EA2960C44}"/>
                  </a:ext>
                </a:extLst>
              </p:cNvPr>
              <p:cNvSpPr/>
              <p:nvPr/>
            </p:nvSpPr>
            <p:spPr>
              <a:xfrm>
                <a:off x="6301210" y="2985746"/>
                <a:ext cx="80770" cy="63926"/>
              </a:xfrm>
              <a:custGeom>
                <a:avLst/>
                <a:gdLst/>
                <a:ahLst/>
                <a:cxnLst/>
                <a:rect l="l" t="t" r="r" b="b"/>
                <a:pathLst>
                  <a:path w="3745" h="2964" extrusionOk="0">
                    <a:moveTo>
                      <a:pt x="3539" y="1"/>
                    </a:moveTo>
                    <a:cubicBezTo>
                      <a:pt x="3498" y="1"/>
                      <a:pt x="3456" y="1"/>
                      <a:pt x="3415" y="42"/>
                    </a:cubicBezTo>
                    <a:lnTo>
                      <a:pt x="3333" y="103"/>
                    </a:lnTo>
                    <a:lnTo>
                      <a:pt x="104" y="2634"/>
                    </a:lnTo>
                    <a:cubicBezTo>
                      <a:pt x="22" y="2695"/>
                      <a:pt x="0" y="2818"/>
                      <a:pt x="63" y="2901"/>
                    </a:cubicBezTo>
                    <a:cubicBezTo>
                      <a:pt x="104" y="2942"/>
                      <a:pt x="165" y="2963"/>
                      <a:pt x="206" y="2963"/>
                    </a:cubicBezTo>
                    <a:cubicBezTo>
                      <a:pt x="247" y="2963"/>
                      <a:pt x="288" y="2942"/>
                      <a:pt x="330" y="2922"/>
                    </a:cubicBezTo>
                    <a:lnTo>
                      <a:pt x="3415" y="514"/>
                    </a:lnTo>
                    <a:lnTo>
                      <a:pt x="3642" y="330"/>
                    </a:lnTo>
                    <a:cubicBezTo>
                      <a:pt x="3725" y="267"/>
                      <a:pt x="3745" y="144"/>
                      <a:pt x="3684" y="62"/>
                    </a:cubicBezTo>
                    <a:cubicBezTo>
                      <a:pt x="3642" y="20"/>
                      <a:pt x="3580" y="1"/>
                      <a:pt x="353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3" name="Google Shape;5273;p49">
                <a:extLst>
                  <a:ext uri="{FF2B5EF4-FFF2-40B4-BE49-F238E27FC236}">
                    <a16:creationId xmlns:a16="http://schemas.microsoft.com/office/drawing/2014/main" id="{2DB616FC-E1F2-DB46-1291-D13FD3DE2FBC}"/>
                  </a:ext>
                </a:extLst>
              </p:cNvPr>
              <p:cNvSpPr/>
              <p:nvPr/>
            </p:nvSpPr>
            <p:spPr>
              <a:xfrm>
                <a:off x="4197688" y="3077149"/>
                <a:ext cx="357632" cy="145969"/>
              </a:xfrm>
              <a:custGeom>
                <a:avLst/>
                <a:gdLst/>
                <a:ahLst/>
                <a:cxnLst/>
                <a:rect l="l" t="t" r="r" b="b"/>
                <a:pathLst>
                  <a:path w="16582" h="6768" extrusionOk="0">
                    <a:moveTo>
                      <a:pt x="185" y="1"/>
                    </a:moveTo>
                    <a:cubicBezTo>
                      <a:pt x="82" y="1"/>
                      <a:pt x="0" y="83"/>
                      <a:pt x="0" y="185"/>
                    </a:cubicBezTo>
                    <a:cubicBezTo>
                      <a:pt x="0" y="289"/>
                      <a:pt x="82" y="371"/>
                      <a:pt x="185" y="371"/>
                    </a:cubicBezTo>
                    <a:lnTo>
                      <a:pt x="4115" y="371"/>
                    </a:lnTo>
                    <a:lnTo>
                      <a:pt x="16293" y="6748"/>
                    </a:lnTo>
                    <a:cubicBezTo>
                      <a:pt x="16313" y="6768"/>
                      <a:pt x="16335" y="6768"/>
                      <a:pt x="16376" y="6768"/>
                    </a:cubicBezTo>
                    <a:cubicBezTo>
                      <a:pt x="16437" y="6768"/>
                      <a:pt x="16499" y="6727"/>
                      <a:pt x="16540" y="6666"/>
                    </a:cubicBezTo>
                    <a:cubicBezTo>
                      <a:pt x="16581" y="6584"/>
                      <a:pt x="16540" y="6460"/>
                      <a:pt x="16458" y="6419"/>
                    </a:cubicBezTo>
                    <a:lnTo>
                      <a:pt x="4238" y="20"/>
                    </a:lnTo>
                    <a:cubicBezTo>
                      <a:pt x="4217" y="1"/>
                      <a:pt x="4197" y="1"/>
                      <a:pt x="415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4" name="Google Shape;5274;p49">
                <a:extLst>
                  <a:ext uri="{FF2B5EF4-FFF2-40B4-BE49-F238E27FC236}">
                    <a16:creationId xmlns:a16="http://schemas.microsoft.com/office/drawing/2014/main" id="{7CD0F52C-8485-D2A2-E2B5-5F7A6C44E14B}"/>
                  </a:ext>
                </a:extLst>
              </p:cNvPr>
              <p:cNvSpPr/>
              <p:nvPr/>
            </p:nvSpPr>
            <p:spPr>
              <a:xfrm>
                <a:off x="4625825" y="3528363"/>
                <a:ext cx="57693" cy="350105"/>
              </a:xfrm>
              <a:custGeom>
                <a:avLst/>
                <a:gdLst/>
                <a:ahLst/>
                <a:cxnLst/>
                <a:rect l="l" t="t" r="r" b="b"/>
                <a:pathLst>
                  <a:path w="2675" h="16233" extrusionOk="0">
                    <a:moveTo>
                      <a:pt x="2491" y="1"/>
                    </a:moveTo>
                    <a:cubicBezTo>
                      <a:pt x="2387" y="1"/>
                      <a:pt x="2305" y="83"/>
                      <a:pt x="2305" y="187"/>
                    </a:cubicBezTo>
                    <a:lnTo>
                      <a:pt x="2305" y="11974"/>
                    </a:lnTo>
                    <a:lnTo>
                      <a:pt x="63" y="15965"/>
                    </a:lnTo>
                    <a:cubicBezTo>
                      <a:pt x="1" y="16047"/>
                      <a:pt x="42" y="16170"/>
                      <a:pt x="124" y="16212"/>
                    </a:cubicBezTo>
                    <a:cubicBezTo>
                      <a:pt x="145" y="16233"/>
                      <a:pt x="187" y="16233"/>
                      <a:pt x="206" y="16233"/>
                    </a:cubicBezTo>
                    <a:cubicBezTo>
                      <a:pt x="269" y="16233"/>
                      <a:pt x="351" y="16192"/>
                      <a:pt x="371" y="16151"/>
                    </a:cubicBezTo>
                    <a:lnTo>
                      <a:pt x="2655" y="12097"/>
                    </a:lnTo>
                    <a:cubicBezTo>
                      <a:pt x="2675" y="12077"/>
                      <a:pt x="2675" y="12056"/>
                      <a:pt x="2675" y="12015"/>
                    </a:cubicBezTo>
                    <a:lnTo>
                      <a:pt x="2675" y="187"/>
                    </a:lnTo>
                    <a:cubicBezTo>
                      <a:pt x="2675" y="83"/>
                      <a:pt x="2593" y="1"/>
                      <a:pt x="24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5" name="Google Shape;5275;p49">
                <a:extLst>
                  <a:ext uri="{FF2B5EF4-FFF2-40B4-BE49-F238E27FC236}">
                    <a16:creationId xmlns:a16="http://schemas.microsoft.com/office/drawing/2014/main" id="{C2EBFFF9-ECCD-BE45-7CAC-741EBA7DAF97}"/>
                  </a:ext>
                </a:extLst>
              </p:cNvPr>
              <p:cNvSpPr/>
              <p:nvPr/>
            </p:nvSpPr>
            <p:spPr>
              <a:xfrm>
                <a:off x="6430766" y="1678087"/>
                <a:ext cx="91425" cy="102618"/>
              </a:xfrm>
              <a:custGeom>
                <a:avLst/>
                <a:gdLst/>
                <a:ahLst/>
                <a:cxnLst/>
                <a:rect l="l" t="t" r="r" b="b"/>
                <a:pathLst>
                  <a:path w="4239" h="4758" extrusionOk="0">
                    <a:moveTo>
                      <a:pt x="203" y="1"/>
                    </a:moveTo>
                    <a:cubicBezTo>
                      <a:pt x="191" y="1"/>
                      <a:pt x="178" y="2"/>
                      <a:pt x="165" y="5"/>
                    </a:cubicBezTo>
                    <a:cubicBezTo>
                      <a:pt x="63" y="26"/>
                      <a:pt x="0" y="108"/>
                      <a:pt x="0" y="210"/>
                    </a:cubicBezTo>
                    <a:cubicBezTo>
                      <a:pt x="762" y="4511"/>
                      <a:pt x="3374" y="4758"/>
                      <a:pt x="3950" y="4758"/>
                    </a:cubicBezTo>
                    <a:lnTo>
                      <a:pt x="4054" y="4758"/>
                    </a:lnTo>
                    <a:cubicBezTo>
                      <a:pt x="4156" y="4736"/>
                      <a:pt x="4238" y="4654"/>
                      <a:pt x="4219" y="4552"/>
                    </a:cubicBezTo>
                    <a:cubicBezTo>
                      <a:pt x="4219" y="4459"/>
                      <a:pt x="4153" y="4384"/>
                      <a:pt x="4065" y="4384"/>
                    </a:cubicBezTo>
                    <a:cubicBezTo>
                      <a:pt x="4055" y="4384"/>
                      <a:pt x="4044" y="4385"/>
                      <a:pt x="4033" y="4387"/>
                    </a:cubicBezTo>
                    <a:cubicBezTo>
                      <a:pt x="4021" y="4387"/>
                      <a:pt x="3988" y="4389"/>
                      <a:pt x="3936" y="4389"/>
                    </a:cubicBezTo>
                    <a:cubicBezTo>
                      <a:pt x="3420" y="4389"/>
                      <a:pt x="1081" y="4203"/>
                      <a:pt x="371" y="149"/>
                    </a:cubicBezTo>
                    <a:cubicBezTo>
                      <a:pt x="353" y="59"/>
                      <a:pt x="288" y="1"/>
                      <a:pt x="20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6" name="Google Shape;5276;p49">
                <a:extLst>
                  <a:ext uri="{FF2B5EF4-FFF2-40B4-BE49-F238E27FC236}">
                    <a16:creationId xmlns:a16="http://schemas.microsoft.com/office/drawing/2014/main" id="{52760508-161A-1D4C-BE22-90068D2AAE25}"/>
                  </a:ext>
                </a:extLst>
              </p:cNvPr>
              <p:cNvSpPr/>
              <p:nvPr/>
            </p:nvSpPr>
            <p:spPr>
              <a:xfrm>
                <a:off x="6077167" y="1579243"/>
                <a:ext cx="77643" cy="66579"/>
              </a:xfrm>
              <a:custGeom>
                <a:avLst/>
                <a:gdLst/>
                <a:ahLst/>
                <a:cxnLst/>
                <a:rect l="l" t="t" r="r" b="b"/>
                <a:pathLst>
                  <a:path w="3600" h="3087" extrusionOk="0">
                    <a:moveTo>
                      <a:pt x="210" y="1"/>
                    </a:moveTo>
                    <a:cubicBezTo>
                      <a:pt x="179" y="1"/>
                      <a:pt x="150" y="8"/>
                      <a:pt x="124" y="21"/>
                    </a:cubicBezTo>
                    <a:cubicBezTo>
                      <a:pt x="41" y="62"/>
                      <a:pt x="0" y="185"/>
                      <a:pt x="61" y="267"/>
                    </a:cubicBezTo>
                    <a:cubicBezTo>
                      <a:pt x="1378" y="2716"/>
                      <a:pt x="3292" y="3065"/>
                      <a:pt x="3374" y="3087"/>
                    </a:cubicBezTo>
                    <a:lnTo>
                      <a:pt x="3415" y="3087"/>
                    </a:lnTo>
                    <a:cubicBezTo>
                      <a:pt x="3497" y="3087"/>
                      <a:pt x="3580" y="3024"/>
                      <a:pt x="3600" y="2922"/>
                    </a:cubicBezTo>
                    <a:cubicBezTo>
                      <a:pt x="3600" y="2818"/>
                      <a:pt x="3539" y="2736"/>
                      <a:pt x="3435" y="2716"/>
                    </a:cubicBezTo>
                    <a:cubicBezTo>
                      <a:pt x="3415" y="2716"/>
                      <a:pt x="1605" y="2366"/>
                      <a:pt x="371" y="103"/>
                    </a:cubicBezTo>
                    <a:cubicBezTo>
                      <a:pt x="342" y="33"/>
                      <a:pt x="275" y="1"/>
                      <a:pt x="21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7" name="Google Shape;5277;p49">
                <a:extLst>
                  <a:ext uri="{FF2B5EF4-FFF2-40B4-BE49-F238E27FC236}">
                    <a16:creationId xmlns:a16="http://schemas.microsoft.com/office/drawing/2014/main" id="{902E2411-F3FC-EF93-FAE1-A374B56E4DEE}"/>
                  </a:ext>
                </a:extLst>
              </p:cNvPr>
              <p:cNvSpPr/>
              <p:nvPr/>
            </p:nvSpPr>
            <p:spPr>
              <a:xfrm>
                <a:off x="5802504" y="1408580"/>
                <a:ext cx="76780" cy="69534"/>
              </a:xfrm>
              <a:custGeom>
                <a:avLst/>
                <a:gdLst/>
                <a:ahLst/>
                <a:cxnLst/>
                <a:rect l="l" t="t" r="r" b="b"/>
                <a:pathLst>
                  <a:path w="3560" h="3224" extrusionOk="0">
                    <a:moveTo>
                      <a:pt x="335" y="1"/>
                    </a:moveTo>
                    <a:cubicBezTo>
                      <a:pt x="267" y="1"/>
                      <a:pt x="197" y="52"/>
                      <a:pt x="165" y="116"/>
                    </a:cubicBezTo>
                    <a:cubicBezTo>
                      <a:pt x="0" y="590"/>
                      <a:pt x="22" y="1043"/>
                      <a:pt x="268" y="1454"/>
                    </a:cubicBezTo>
                    <a:cubicBezTo>
                      <a:pt x="968" y="2708"/>
                      <a:pt x="3231" y="3202"/>
                      <a:pt x="3333" y="3223"/>
                    </a:cubicBezTo>
                    <a:lnTo>
                      <a:pt x="3374" y="3223"/>
                    </a:lnTo>
                    <a:cubicBezTo>
                      <a:pt x="3456" y="3223"/>
                      <a:pt x="3519" y="3182"/>
                      <a:pt x="3539" y="3078"/>
                    </a:cubicBezTo>
                    <a:cubicBezTo>
                      <a:pt x="3560" y="2996"/>
                      <a:pt x="3497" y="2894"/>
                      <a:pt x="3395" y="2873"/>
                    </a:cubicBezTo>
                    <a:cubicBezTo>
                      <a:pt x="3374" y="2853"/>
                      <a:pt x="1193" y="2379"/>
                      <a:pt x="576" y="1289"/>
                    </a:cubicBezTo>
                    <a:cubicBezTo>
                      <a:pt x="412" y="960"/>
                      <a:pt x="392" y="610"/>
                      <a:pt x="515" y="239"/>
                    </a:cubicBezTo>
                    <a:cubicBezTo>
                      <a:pt x="556" y="157"/>
                      <a:pt x="494" y="34"/>
                      <a:pt x="392" y="14"/>
                    </a:cubicBezTo>
                    <a:cubicBezTo>
                      <a:pt x="374" y="5"/>
                      <a:pt x="354" y="1"/>
                      <a:pt x="33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8" name="Google Shape;5278;p49">
                <a:extLst>
                  <a:ext uri="{FF2B5EF4-FFF2-40B4-BE49-F238E27FC236}">
                    <a16:creationId xmlns:a16="http://schemas.microsoft.com/office/drawing/2014/main" id="{42B57A75-F298-F24A-2EA0-CE5B788710F4}"/>
                  </a:ext>
                </a:extLst>
              </p:cNvPr>
              <p:cNvSpPr/>
              <p:nvPr/>
            </p:nvSpPr>
            <p:spPr>
              <a:xfrm>
                <a:off x="7008020" y="2703104"/>
                <a:ext cx="72790" cy="86982"/>
              </a:xfrm>
              <a:custGeom>
                <a:avLst/>
                <a:gdLst/>
                <a:ahLst/>
                <a:cxnLst/>
                <a:rect l="l" t="t" r="r" b="b"/>
                <a:pathLst>
                  <a:path w="3375" h="4033" extrusionOk="0">
                    <a:moveTo>
                      <a:pt x="185" y="0"/>
                    </a:moveTo>
                    <a:cubicBezTo>
                      <a:pt x="83" y="0"/>
                      <a:pt x="1" y="83"/>
                      <a:pt x="1" y="186"/>
                    </a:cubicBezTo>
                    <a:cubicBezTo>
                      <a:pt x="1" y="227"/>
                      <a:pt x="62" y="3456"/>
                      <a:pt x="3128" y="4033"/>
                    </a:cubicBezTo>
                    <a:lnTo>
                      <a:pt x="3169" y="4033"/>
                    </a:lnTo>
                    <a:cubicBezTo>
                      <a:pt x="3251" y="4033"/>
                      <a:pt x="3333" y="3972"/>
                      <a:pt x="3353" y="3889"/>
                    </a:cubicBezTo>
                    <a:cubicBezTo>
                      <a:pt x="3375" y="3786"/>
                      <a:pt x="3312" y="3684"/>
                      <a:pt x="3210" y="3662"/>
                    </a:cubicBezTo>
                    <a:cubicBezTo>
                      <a:pt x="432" y="3149"/>
                      <a:pt x="371" y="310"/>
                      <a:pt x="371" y="186"/>
                    </a:cubicBezTo>
                    <a:cubicBezTo>
                      <a:pt x="371" y="83"/>
                      <a:pt x="289" y="0"/>
                      <a:pt x="18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9" name="Google Shape;5279;p49">
                <a:extLst>
                  <a:ext uri="{FF2B5EF4-FFF2-40B4-BE49-F238E27FC236}">
                    <a16:creationId xmlns:a16="http://schemas.microsoft.com/office/drawing/2014/main" id="{6E2F36E1-1F46-555B-547B-E0A2831226A6}"/>
                  </a:ext>
                </a:extLst>
              </p:cNvPr>
              <p:cNvSpPr/>
              <p:nvPr/>
            </p:nvSpPr>
            <p:spPr>
              <a:xfrm>
                <a:off x="6981406" y="3041649"/>
                <a:ext cx="26636" cy="82970"/>
              </a:xfrm>
              <a:custGeom>
                <a:avLst/>
                <a:gdLst/>
                <a:ahLst/>
                <a:cxnLst/>
                <a:rect l="l" t="t" r="r" b="b"/>
                <a:pathLst>
                  <a:path w="1235" h="3847" extrusionOk="0">
                    <a:moveTo>
                      <a:pt x="226" y="1"/>
                    </a:moveTo>
                    <a:cubicBezTo>
                      <a:pt x="165" y="1"/>
                      <a:pt x="102" y="42"/>
                      <a:pt x="61" y="103"/>
                    </a:cubicBezTo>
                    <a:cubicBezTo>
                      <a:pt x="61" y="124"/>
                      <a:pt x="42" y="165"/>
                      <a:pt x="0" y="267"/>
                    </a:cubicBezTo>
                    <a:cubicBezTo>
                      <a:pt x="144" y="226"/>
                      <a:pt x="267" y="165"/>
                      <a:pt x="412" y="124"/>
                    </a:cubicBezTo>
                    <a:cubicBezTo>
                      <a:pt x="390" y="83"/>
                      <a:pt x="349" y="42"/>
                      <a:pt x="308" y="21"/>
                    </a:cubicBezTo>
                    <a:cubicBezTo>
                      <a:pt x="288" y="1"/>
                      <a:pt x="267" y="1"/>
                      <a:pt x="226" y="1"/>
                    </a:cubicBezTo>
                    <a:close/>
                    <a:moveTo>
                      <a:pt x="1194" y="3559"/>
                    </a:moveTo>
                    <a:cubicBezTo>
                      <a:pt x="1090" y="3641"/>
                      <a:pt x="988" y="3724"/>
                      <a:pt x="864" y="3786"/>
                    </a:cubicBezTo>
                    <a:cubicBezTo>
                      <a:pt x="906" y="3806"/>
                      <a:pt x="947" y="3827"/>
                      <a:pt x="966" y="3847"/>
                    </a:cubicBezTo>
                    <a:lnTo>
                      <a:pt x="1049" y="3847"/>
                    </a:lnTo>
                    <a:cubicBezTo>
                      <a:pt x="1111" y="3847"/>
                      <a:pt x="1194" y="3806"/>
                      <a:pt x="1213" y="3745"/>
                    </a:cubicBezTo>
                    <a:cubicBezTo>
                      <a:pt x="1235" y="3682"/>
                      <a:pt x="1235" y="3621"/>
                      <a:pt x="1194" y="3559"/>
                    </a:cubicBez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0" name="Google Shape;5280;p49">
                <a:extLst>
                  <a:ext uri="{FF2B5EF4-FFF2-40B4-BE49-F238E27FC236}">
                    <a16:creationId xmlns:a16="http://schemas.microsoft.com/office/drawing/2014/main" id="{37C3E254-00FE-01D1-3881-E9F57BFB27E1}"/>
                  </a:ext>
                </a:extLst>
              </p:cNvPr>
              <p:cNvSpPr/>
              <p:nvPr/>
            </p:nvSpPr>
            <p:spPr>
              <a:xfrm>
                <a:off x="6981406" y="3044323"/>
                <a:ext cx="25752" cy="74084"/>
              </a:xfrm>
              <a:custGeom>
                <a:avLst/>
                <a:gdLst/>
                <a:ahLst/>
                <a:cxnLst/>
                <a:rect l="l" t="t" r="r" b="b"/>
                <a:pathLst>
                  <a:path w="1194" h="3435" extrusionOk="0">
                    <a:moveTo>
                      <a:pt x="1194" y="3435"/>
                    </a:moveTo>
                    <a:lnTo>
                      <a:pt x="1194" y="3435"/>
                    </a:lnTo>
                    <a:lnTo>
                      <a:pt x="1194" y="3435"/>
                    </a:lnTo>
                    <a:lnTo>
                      <a:pt x="1194" y="3435"/>
                    </a:lnTo>
                    <a:close/>
                    <a:moveTo>
                      <a:pt x="412" y="0"/>
                    </a:moveTo>
                    <a:cubicBezTo>
                      <a:pt x="267" y="41"/>
                      <a:pt x="144" y="102"/>
                      <a:pt x="0" y="143"/>
                    </a:cubicBezTo>
                    <a:lnTo>
                      <a:pt x="0" y="143"/>
                    </a:lnTo>
                    <a:cubicBezTo>
                      <a:pt x="144" y="102"/>
                      <a:pt x="267" y="41"/>
                      <a:pt x="412" y="0"/>
                    </a:cubicBezTo>
                    <a:close/>
                  </a:path>
                </a:pathLst>
              </a:custGeom>
              <a:solidFill>
                <a:srgbClr val="CEBF9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1" name="Google Shape;5281;p49">
                <a:extLst>
                  <a:ext uri="{FF2B5EF4-FFF2-40B4-BE49-F238E27FC236}">
                    <a16:creationId xmlns:a16="http://schemas.microsoft.com/office/drawing/2014/main" id="{36A2C7BF-E197-A7B7-1420-D7C6AF1F36BC}"/>
                  </a:ext>
                </a:extLst>
              </p:cNvPr>
              <p:cNvSpPr/>
              <p:nvPr/>
            </p:nvSpPr>
            <p:spPr>
              <a:xfrm>
                <a:off x="6969867" y="3044323"/>
                <a:ext cx="37290" cy="79002"/>
              </a:xfrm>
              <a:custGeom>
                <a:avLst/>
                <a:gdLst/>
                <a:ahLst/>
                <a:cxnLst/>
                <a:rect l="l" t="t" r="r" b="b"/>
                <a:pathLst>
                  <a:path w="1729" h="3663" extrusionOk="0">
                    <a:moveTo>
                      <a:pt x="947" y="0"/>
                    </a:moveTo>
                    <a:cubicBezTo>
                      <a:pt x="802" y="41"/>
                      <a:pt x="679" y="102"/>
                      <a:pt x="535" y="143"/>
                    </a:cubicBezTo>
                    <a:cubicBezTo>
                      <a:pt x="371" y="555"/>
                      <a:pt x="1" y="1605"/>
                      <a:pt x="349" y="2530"/>
                    </a:cubicBezTo>
                    <a:cubicBezTo>
                      <a:pt x="535" y="3024"/>
                      <a:pt x="884" y="3415"/>
                      <a:pt x="1399" y="3662"/>
                    </a:cubicBezTo>
                    <a:cubicBezTo>
                      <a:pt x="1523" y="3600"/>
                      <a:pt x="1625" y="3517"/>
                      <a:pt x="1729" y="3435"/>
                    </a:cubicBezTo>
                    <a:cubicBezTo>
                      <a:pt x="1707" y="3415"/>
                      <a:pt x="1687" y="3394"/>
                      <a:pt x="1646" y="3374"/>
                    </a:cubicBezTo>
                    <a:cubicBezTo>
                      <a:pt x="1172" y="3168"/>
                      <a:pt x="843" y="2839"/>
                      <a:pt x="700" y="2406"/>
                    </a:cubicBezTo>
                    <a:cubicBezTo>
                      <a:pt x="330" y="1399"/>
                      <a:pt x="925" y="165"/>
                      <a:pt x="925" y="143"/>
                    </a:cubicBezTo>
                    <a:cubicBezTo>
                      <a:pt x="947" y="102"/>
                      <a:pt x="967" y="41"/>
                      <a:pt x="94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2" name="Google Shape;5282;p49">
                <a:extLst>
                  <a:ext uri="{FF2B5EF4-FFF2-40B4-BE49-F238E27FC236}">
                    <a16:creationId xmlns:a16="http://schemas.microsoft.com/office/drawing/2014/main" id="{02D05617-6E69-7F37-122B-38B1A7E94C79}"/>
                  </a:ext>
                </a:extLst>
              </p:cNvPr>
              <p:cNvSpPr/>
              <p:nvPr/>
            </p:nvSpPr>
            <p:spPr>
              <a:xfrm>
                <a:off x="6946790" y="3381941"/>
                <a:ext cx="8023" cy="5349"/>
              </a:xfrm>
              <a:custGeom>
                <a:avLst/>
                <a:gdLst/>
                <a:ahLst/>
                <a:cxnLst/>
                <a:rect l="l" t="t" r="r" b="b"/>
                <a:pathLst>
                  <a:path w="372" h="248" extrusionOk="0">
                    <a:moveTo>
                      <a:pt x="185" y="1"/>
                    </a:moveTo>
                    <a:cubicBezTo>
                      <a:pt x="103" y="1"/>
                      <a:pt x="21" y="63"/>
                      <a:pt x="1" y="165"/>
                    </a:cubicBezTo>
                    <a:lnTo>
                      <a:pt x="1" y="248"/>
                    </a:lnTo>
                    <a:lnTo>
                      <a:pt x="371" y="124"/>
                    </a:lnTo>
                    <a:cubicBezTo>
                      <a:pt x="350" y="63"/>
                      <a:pt x="289" y="22"/>
                      <a:pt x="226" y="1"/>
                    </a:cubicBez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3" name="Google Shape;5283;p49">
                <a:extLst>
                  <a:ext uri="{FF2B5EF4-FFF2-40B4-BE49-F238E27FC236}">
                    <a16:creationId xmlns:a16="http://schemas.microsoft.com/office/drawing/2014/main" id="{8016A2B6-03E0-491E-4FAB-060C0EF40F8D}"/>
                  </a:ext>
                </a:extLst>
              </p:cNvPr>
              <p:cNvSpPr/>
              <p:nvPr/>
            </p:nvSpPr>
            <p:spPr>
              <a:xfrm>
                <a:off x="6945021" y="3384615"/>
                <a:ext cx="37722" cy="51050"/>
              </a:xfrm>
              <a:custGeom>
                <a:avLst/>
                <a:gdLst/>
                <a:ahLst/>
                <a:cxnLst/>
                <a:rect l="l" t="t" r="r" b="b"/>
                <a:pathLst>
                  <a:path w="1749" h="2367" extrusionOk="0">
                    <a:moveTo>
                      <a:pt x="453" y="0"/>
                    </a:moveTo>
                    <a:lnTo>
                      <a:pt x="83" y="124"/>
                    </a:lnTo>
                    <a:cubicBezTo>
                      <a:pt x="0" y="803"/>
                      <a:pt x="185" y="2058"/>
                      <a:pt x="1501" y="2367"/>
                    </a:cubicBezTo>
                    <a:lnTo>
                      <a:pt x="1543" y="2367"/>
                    </a:lnTo>
                    <a:cubicBezTo>
                      <a:pt x="1625" y="2367"/>
                      <a:pt x="1707" y="2304"/>
                      <a:pt x="1729" y="2222"/>
                    </a:cubicBezTo>
                    <a:cubicBezTo>
                      <a:pt x="1748" y="2120"/>
                      <a:pt x="1687" y="2016"/>
                      <a:pt x="1584" y="1997"/>
                    </a:cubicBezTo>
                    <a:cubicBezTo>
                      <a:pt x="206" y="1667"/>
                      <a:pt x="453" y="165"/>
                      <a:pt x="453" y="83"/>
                    </a:cubicBezTo>
                    <a:lnTo>
                      <a:pt x="45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4" name="Google Shape;5284;p49">
                <a:extLst>
                  <a:ext uri="{FF2B5EF4-FFF2-40B4-BE49-F238E27FC236}">
                    <a16:creationId xmlns:a16="http://schemas.microsoft.com/office/drawing/2014/main" id="{CE052693-4742-5813-5129-9DCE6AEAA07F}"/>
                  </a:ext>
                </a:extLst>
              </p:cNvPr>
              <p:cNvSpPr/>
              <p:nvPr/>
            </p:nvSpPr>
            <p:spPr>
              <a:xfrm>
                <a:off x="7266248" y="1803588"/>
                <a:ext cx="54156" cy="49670"/>
              </a:xfrm>
              <a:custGeom>
                <a:avLst/>
                <a:gdLst/>
                <a:ahLst/>
                <a:cxnLst/>
                <a:rect l="l" t="t" r="r" b="b"/>
                <a:pathLst>
                  <a:path w="2511" h="2303" extrusionOk="0">
                    <a:moveTo>
                      <a:pt x="1151" y="0"/>
                    </a:moveTo>
                    <a:cubicBezTo>
                      <a:pt x="948" y="0"/>
                      <a:pt x="742" y="55"/>
                      <a:pt x="555" y="173"/>
                    </a:cubicBezTo>
                    <a:cubicBezTo>
                      <a:pt x="1" y="502"/>
                      <a:pt x="248" y="955"/>
                      <a:pt x="577" y="1509"/>
                    </a:cubicBezTo>
                    <a:cubicBezTo>
                      <a:pt x="827" y="1947"/>
                      <a:pt x="1054" y="2303"/>
                      <a:pt x="1392" y="2303"/>
                    </a:cubicBezTo>
                    <a:cubicBezTo>
                      <a:pt x="1499" y="2303"/>
                      <a:pt x="1616" y="2268"/>
                      <a:pt x="1749" y="2189"/>
                    </a:cubicBezTo>
                    <a:cubicBezTo>
                      <a:pt x="2305" y="1860"/>
                      <a:pt x="2511" y="1139"/>
                      <a:pt x="2181" y="584"/>
                    </a:cubicBezTo>
                    <a:cubicBezTo>
                      <a:pt x="1949" y="215"/>
                      <a:pt x="1553" y="0"/>
                      <a:pt x="115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5" name="Google Shape;5285;p49">
                <a:extLst>
                  <a:ext uri="{FF2B5EF4-FFF2-40B4-BE49-F238E27FC236}">
                    <a16:creationId xmlns:a16="http://schemas.microsoft.com/office/drawing/2014/main" id="{FDFCE71A-825A-4C1C-6EC5-674D3BCC6630}"/>
                  </a:ext>
                </a:extLst>
              </p:cNvPr>
              <p:cNvSpPr/>
              <p:nvPr/>
            </p:nvSpPr>
            <p:spPr>
              <a:xfrm>
                <a:off x="7263120" y="1800871"/>
                <a:ext cx="51956" cy="47729"/>
              </a:xfrm>
              <a:custGeom>
                <a:avLst/>
                <a:gdLst/>
                <a:ahLst/>
                <a:cxnLst/>
                <a:rect l="l" t="t" r="r" b="b"/>
                <a:pathLst>
                  <a:path w="2409" h="2213" extrusionOk="0">
                    <a:moveTo>
                      <a:pt x="1109" y="1"/>
                    </a:moveTo>
                    <a:cubicBezTo>
                      <a:pt x="913" y="1"/>
                      <a:pt x="715" y="51"/>
                      <a:pt x="536" y="154"/>
                    </a:cubicBezTo>
                    <a:cubicBezTo>
                      <a:pt x="1" y="463"/>
                      <a:pt x="248" y="916"/>
                      <a:pt x="557" y="1451"/>
                    </a:cubicBezTo>
                    <a:cubicBezTo>
                      <a:pt x="810" y="1862"/>
                      <a:pt x="1026" y="2212"/>
                      <a:pt x="1356" y="2212"/>
                    </a:cubicBezTo>
                    <a:cubicBezTo>
                      <a:pt x="1455" y="2212"/>
                      <a:pt x="1564" y="2180"/>
                      <a:pt x="1688" y="2109"/>
                    </a:cubicBezTo>
                    <a:cubicBezTo>
                      <a:pt x="2223" y="1780"/>
                      <a:pt x="2409" y="1100"/>
                      <a:pt x="2080" y="565"/>
                    </a:cubicBezTo>
                    <a:cubicBezTo>
                      <a:pt x="1874" y="197"/>
                      <a:pt x="1496" y="1"/>
                      <a:pt x="110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6" name="Google Shape;5286;p49">
                <a:extLst>
                  <a:ext uri="{FF2B5EF4-FFF2-40B4-BE49-F238E27FC236}">
                    <a16:creationId xmlns:a16="http://schemas.microsoft.com/office/drawing/2014/main" id="{C9D71C81-2D23-9B37-7E94-F1F952D003BE}"/>
                  </a:ext>
                </a:extLst>
              </p:cNvPr>
              <p:cNvSpPr/>
              <p:nvPr/>
            </p:nvSpPr>
            <p:spPr>
              <a:xfrm>
                <a:off x="7263120" y="1800828"/>
                <a:ext cx="44407" cy="47341"/>
              </a:xfrm>
              <a:custGeom>
                <a:avLst/>
                <a:gdLst/>
                <a:ahLst/>
                <a:cxnLst/>
                <a:rect l="l" t="t" r="r" b="b"/>
                <a:pathLst>
                  <a:path w="2059" h="2195" extrusionOk="0">
                    <a:moveTo>
                      <a:pt x="1113" y="0"/>
                    </a:moveTo>
                    <a:cubicBezTo>
                      <a:pt x="918" y="0"/>
                      <a:pt x="720" y="50"/>
                      <a:pt x="536" y="156"/>
                    </a:cubicBezTo>
                    <a:cubicBezTo>
                      <a:pt x="1" y="465"/>
                      <a:pt x="248" y="918"/>
                      <a:pt x="557" y="1453"/>
                    </a:cubicBezTo>
                    <a:cubicBezTo>
                      <a:pt x="797" y="1853"/>
                      <a:pt x="1017" y="2194"/>
                      <a:pt x="1332" y="2194"/>
                    </a:cubicBezTo>
                    <a:cubicBezTo>
                      <a:pt x="1341" y="2194"/>
                      <a:pt x="1350" y="2194"/>
                      <a:pt x="1359" y="2194"/>
                    </a:cubicBezTo>
                    <a:cubicBezTo>
                      <a:pt x="681" y="1659"/>
                      <a:pt x="516" y="1349"/>
                      <a:pt x="2058" y="507"/>
                    </a:cubicBezTo>
                    <a:cubicBezTo>
                      <a:pt x="1842" y="183"/>
                      <a:pt x="1484" y="0"/>
                      <a:pt x="111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7" name="Google Shape;5287;p49">
                <a:extLst>
                  <a:ext uri="{FF2B5EF4-FFF2-40B4-BE49-F238E27FC236}">
                    <a16:creationId xmlns:a16="http://schemas.microsoft.com/office/drawing/2014/main" id="{026BEAED-DEEC-0464-A6F1-C84E5DEC04E5}"/>
                  </a:ext>
                </a:extLst>
              </p:cNvPr>
              <p:cNvSpPr/>
              <p:nvPr/>
            </p:nvSpPr>
            <p:spPr>
              <a:xfrm>
                <a:off x="7150905" y="1856148"/>
                <a:ext cx="54134" cy="49842"/>
              </a:xfrm>
              <a:custGeom>
                <a:avLst/>
                <a:gdLst/>
                <a:ahLst/>
                <a:cxnLst/>
                <a:rect l="l" t="t" r="r" b="b"/>
                <a:pathLst>
                  <a:path w="2510" h="2311" extrusionOk="0">
                    <a:moveTo>
                      <a:pt x="1170" y="0"/>
                    </a:moveTo>
                    <a:cubicBezTo>
                      <a:pt x="968" y="0"/>
                      <a:pt x="762" y="53"/>
                      <a:pt x="576" y="163"/>
                    </a:cubicBezTo>
                    <a:cubicBezTo>
                      <a:pt x="0" y="493"/>
                      <a:pt x="267" y="965"/>
                      <a:pt x="596" y="1521"/>
                    </a:cubicBezTo>
                    <a:cubicBezTo>
                      <a:pt x="848" y="1946"/>
                      <a:pt x="1064" y="2311"/>
                      <a:pt x="1410" y="2311"/>
                    </a:cubicBezTo>
                    <a:cubicBezTo>
                      <a:pt x="1516" y="2311"/>
                      <a:pt x="1634" y="2276"/>
                      <a:pt x="1769" y="2199"/>
                    </a:cubicBezTo>
                    <a:cubicBezTo>
                      <a:pt x="2324" y="1870"/>
                      <a:pt x="2510" y="1151"/>
                      <a:pt x="2181" y="575"/>
                    </a:cubicBezTo>
                    <a:cubicBezTo>
                      <a:pt x="1962" y="206"/>
                      <a:pt x="1571" y="0"/>
                      <a:pt x="117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8" name="Google Shape;5288;p49">
                <a:extLst>
                  <a:ext uri="{FF2B5EF4-FFF2-40B4-BE49-F238E27FC236}">
                    <a16:creationId xmlns:a16="http://schemas.microsoft.com/office/drawing/2014/main" id="{399DF5A2-7FC3-6CA0-ABF9-CE8793628962}"/>
                  </a:ext>
                </a:extLst>
              </p:cNvPr>
              <p:cNvSpPr/>
              <p:nvPr/>
            </p:nvSpPr>
            <p:spPr>
              <a:xfrm>
                <a:off x="7148230" y="1853323"/>
                <a:ext cx="51482" cy="47880"/>
              </a:xfrm>
              <a:custGeom>
                <a:avLst/>
                <a:gdLst/>
                <a:ahLst/>
                <a:cxnLst/>
                <a:rect l="l" t="t" r="r" b="b"/>
                <a:pathLst>
                  <a:path w="2387" h="2220" extrusionOk="0">
                    <a:moveTo>
                      <a:pt x="1096" y="1"/>
                    </a:moveTo>
                    <a:cubicBezTo>
                      <a:pt x="904" y="1"/>
                      <a:pt x="711" y="49"/>
                      <a:pt x="535" y="150"/>
                    </a:cubicBezTo>
                    <a:cubicBezTo>
                      <a:pt x="1" y="479"/>
                      <a:pt x="247" y="912"/>
                      <a:pt x="555" y="1466"/>
                    </a:cubicBezTo>
                    <a:cubicBezTo>
                      <a:pt x="790" y="1872"/>
                      <a:pt x="1000" y="2219"/>
                      <a:pt x="1322" y="2219"/>
                    </a:cubicBezTo>
                    <a:cubicBezTo>
                      <a:pt x="1424" y="2219"/>
                      <a:pt x="1537" y="2184"/>
                      <a:pt x="1666" y="2105"/>
                    </a:cubicBezTo>
                    <a:cubicBezTo>
                      <a:pt x="2222" y="1795"/>
                      <a:pt x="2387" y="1096"/>
                      <a:pt x="2078" y="561"/>
                    </a:cubicBezTo>
                    <a:cubicBezTo>
                      <a:pt x="1871" y="202"/>
                      <a:pt x="1487" y="1"/>
                      <a:pt x="109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9" name="Google Shape;5289;p49">
                <a:extLst>
                  <a:ext uri="{FF2B5EF4-FFF2-40B4-BE49-F238E27FC236}">
                    <a16:creationId xmlns:a16="http://schemas.microsoft.com/office/drawing/2014/main" id="{DCEF9297-F9D6-F557-C023-65C76C316E14}"/>
                  </a:ext>
                </a:extLst>
              </p:cNvPr>
              <p:cNvSpPr/>
              <p:nvPr/>
            </p:nvSpPr>
            <p:spPr>
              <a:xfrm>
                <a:off x="7148230" y="1853474"/>
                <a:ext cx="43933" cy="47449"/>
              </a:xfrm>
              <a:custGeom>
                <a:avLst/>
                <a:gdLst/>
                <a:ahLst/>
                <a:cxnLst/>
                <a:rect l="l" t="t" r="r" b="b"/>
                <a:pathLst>
                  <a:path w="2037" h="2200" extrusionOk="0">
                    <a:moveTo>
                      <a:pt x="1080" y="1"/>
                    </a:moveTo>
                    <a:cubicBezTo>
                      <a:pt x="894" y="1"/>
                      <a:pt x="707" y="47"/>
                      <a:pt x="535" y="143"/>
                    </a:cubicBezTo>
                    <a:cubicBezTo>
                      <a:pt x="1" y="472"/>
                      <a:pt x="247" y="905"/>
                      <a:pt x="555" y="1459"/>
                    </a:cubicBezTo>
                    <a:cubicBezTo>
                      <a:pt x="802" y="1871"/>
                      <a:pt x="1008" y="2200"/>
                      <a:pt x="1358" y="2200"/>
                    </a:cubicBezTo>
                    <a:cubicBezTo>
                      <a:pt x="659" y="1645"/>
                      <a:pt x="514" y="1336"/>
                      <a:pt x="2036" y="513"/>
                    </a:cubicBezTo>
                    <a:cubicBezTo>
                      <a:pt x="1817" y="184"/>
                      <a:pt x="1451" y="1"/>
                      <a:pt x="10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0" name="Google Shape;5290;p49">
                <a:extLst>
                  <a:ext uri="{FF2B5EF4-FFF2-40B4-BE49-F238E27FC236}">
                    <a16:creationId xmlns:a16="http://schemas.microsoft.com/office/drawing/2014/main" id="{FA56EB11-3BD4-5B4D-C379-8D47A286EDA0}"/>
                  </a:ext>
                </a:extLst>
              </p:cNvPr>
              <p:cNvSpPr/>
              <p:nvPr/>
            </p:nvSpPr>
            <p:spPr>
              <a:xfrm>
                <a:off x="7019559" y="1918263"/>
                <a:ext cx="54156" cy="49842"/>
              </a:xfrm>
              <a:custGeom>
                <a:avLst/>
                <a:gdLst/>
                <a:ahLst/>
                <a:cxnLst/>
                <a:rect l="l" t="t" r="r" b="b"/>
                <a:pathLst>
                  <a:path w="2511" h="2311" extrusionOk="0">
                    <a:moveTo>
                      <a:pt x="1165" y="0"/>
                    </a:moveTo>
                    <a:cubicBezTo>
                      <a:pt x="959" y="0"/>
                      <a:pt x="749" y="53"/>
                      <a:pt x="555" y="164"/>
                    </a:cubicBezTo>
                    <a:cubicBezTo>
                      <a:pt x="1" y="493"/>
                      <a:pt x="267" y="945"/>
                      <a:pt x="596" y="1500"/>
                    </a:cubicBezTo>
                    <a:cubicBezTo>
                      <a:pt x="849" y="1941"/>
                      <a:pt x="1065" y="2310"/>
                      <a:pt x="1412" y="2310"/>
                    </a:cubicBezTo>
                    <a:cubicBezTo>
                      <a:pt x="1518" y="2310"/>
                      <a:pt x="1635" y="2276"/>
                      <a:pt x="1770" y="2199"/>
                    </a:cubicBezTo>
                    <a:cubicBezTo>
                      <a:pt x="2324" y="1850"/>
                      <a:pt x="2510" y="1130"/>
                      <a:pt x="2181" y="575"/>
                    </a:cubicBezTo>
                    <a:cubicBezTo>
                      <a:pt x="1963" y="206"/>
                      <a:pt x="1572" y="0"/>
                      <a:pt x="116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1" name="Google Shape;5291;p49">
                <a:extLst>
                  <a:ext uri="{FF2B5EF4-FFF2-40B4-BE49-F238E27FC236}">
                    <a16:creationId xmlns:a16="http://schemas.microsoft.com/office/drawing/2014/main" id="{06D8AD50-4521-40FB-5ADD-539344430AD8}"/>
                  </a:ext>
                </a:extLst>
              </p:cNvPr>
              <p:cNvSpPr/>
              <p:nvPr/>
            </p:nvSpPr>
            <p:spPr>
              <a:xfrm>
                <a:off x="7016906" y="1915351"/>
                <a:ext cx="51482" cy="47707"/>
              </a:xfrm>
              <a:custGeom>
                <a:avLst/>
                <a:gdLst/>
                <a:ahLst/>
                <a:cxnLst/>
                <a:rect l="l" t="t" r="r" b="b"/>
                <a:pathLst>
                  <a:path w="2387" h="2212" extrusionOk="0">
                    <a:moveTo>
                      <a:pt x="1103" y="0"/>
                    </a:moveTo>
                    <a:cubicBezTo>
                      <a:pt x="910" y="0"/>
                      <a:pt x="715" y="50"/>
                      <a:pt x="535" y="154"/>
                    </a:cubicBezTo>
                    <a:cubicBezTo>
                      <a:pt x="0" y="463"/>
                      <a:pt x="226" y="916"/>
                      <a:pt x="555" y="1451"/>
                    </a:cubicBezTo>
                    <a:cubicBezTo>
                      <a:pt x="793" y="1862"/>
                      <a:pt x="1005" y="2212"/>
                      <a:pt x="1334" y="2212"/>
                    </a:cubicBezTo>
                    <a:cubicBezTo>
                      <a:pt x="1433" y="2212"/>
                      <a:pt x="1542" y="2180"/>
                      <a:pt x="1666" y="2109"/>
                    </a:cubicBezTo>
                    <a:cubicBezTo>
                      <a:pt x="2201" y="1780"/>
                      <a:pt x="2387" y="1100"/>
                      <a:pt x="2077" y="565"/>
                    </a:cubicBezTo>
                    <a:cubicBezTo>
                      <a:pt x="1858" y="197"/>
                      <a:pt x="1486" y="0"/>
                      <a:pt x="110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2" name="Google Shape;5292;p49">
                <a:extLst>
                  <a:ext uri="{FF2B5EF4-FFF2-40B4-BE49-F238E27FC236}">
                    <a16:creationId xmlns:a16="http://schemas.microsoft.com/office/drawing/2014/main" id="{F9464F4B-54D6-84FC-0849-F91434C5D327}"/>
                  </a:ext>
                </a:extLst>
              </p:cNvPr>
              <p:cNvSpPr/>
              <p:nvPr/>
            </p:nvSpPr>
            <p:spPr>
              <a:xfrm>
                <a:off x="7016906" y="1915308"/>
                <a:ext cx="43933" cy="47319"/>
              </a:xfrm>
              <a:custGeom>
                <a:avLst/>
                <a:gdLst/>
                <a:ahLst/>
                <a:cxnLst/>
                <a:rect l="l" t="t" r="r" b="b"/>
                <a:pathLst>
                  <a:path w="2037" h="2194" extrusionOk="0">
                    <a:moveTo>
                      <a:pt x="1092" y="1"/>
                    </a:moveTo>
                    <a:cubicBezTo>
                      <a:pt x="902" y="1"/>
                      <a:pt x="710" y="51"/>
                      <a:pt x="535" y="156"/>
                    </a:cubicBezTo>
                    <a:cubicBezTo>
                      <a:pt x="0" y="465"/>
                      <a:pt x="226" y="918"/>
                      <a:pt x="555" y="1453"/>
                    </a:cubicBezTo>
                    <a:cubicBezTo>
                      <a:pt x="795" y="1853"/>
                      <a:pt x="996" y="2194"/>
                      <a:pt x="1330" y="2194"/>
                    </a:cubicBezTo>
                    <a:cubicBezTo>
                      <a:pt x="1339" y="2194"/>
                      <a:pt x="1348" y="2194"/>
                      <a:pt x="1358" y="2193"/>
                    </a:cubicBezTo>
                    <a:cubicBezTo>
                      <a:pt x="659" y="1658"/>
                      <a:pt x="494" y="1349"/>
                      <a:pt x="2036" y="526"/>
                    </a:cubicBezTo>
                    <a:cubicBezTo>
                      <a:pt x="1819" y="188"/>
                      <a:pt x="1459" y="1"/>
                      <a:pt x="109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3" name="Google Shape;5293;p49">
                <a:extLst>
                  <a:ext uri="{FF2B5EF4-FFF2-40B4-BE49-F238E27FC236}">
                    <a16:creationId xmlns:a16="http://schemas.microsoft.com/office/drawing/2014/main" id="{B2D8949E-2B01-5717-33AC-57D5014659A0}"/>
                  </a:ext>
                </a:extLst>
              </p:cNvPr>
              <p:cNvSpPr/>
              <p:nvPr/>
            </p:nvSpPr>
            <p:spPr>
              <a:xfrm>
                <a:off x="7376716" y="1754522"/>
                <a:ext cx="54156" cy="49886"/>
              </a:xfrm>
              <a:custGeom>
                <a:avLst/>
                <a:gdLst/>
                <a:ahLst/>
                <a:cxnLst/>
                <a:rect l="l" t="t" r="r" b="b"/>
                <a:pathLst>
                  <a:path w="2511" h="2313" extrusionOk="0">
                    <a:moveTo>
                      <a:pt x="1165" y="1"/>
                    </a:moveTo>
                    <a:cubicBezTo>
                      <a:pt x="959" y="1"/>
                      <a:pt x="750" y="53"/>
                      <a:pt x="557" y="164"/>
                    </a:cubicBezTo>
                    <a:cubicBezTo>
                      <a:pt x="0" y="493"/>
                      <a:pt x="247" y="945"/>
                      <a:pt x="576" y="1521"/>
                    </a:cubicBezTo>
                    <a:cubicBezTo>
                      <a:pt x="829" y="1947"/>
                      <a:pt x="1056" y="2312"/>
                      <a:pt x="1399" y="2312"/>
                    </a:cubicBezTo>
                    <a:cubicBezTo>
                      <a:pt x="1504" y="2312"/>
                      <a:pt x="1620" y="2278"/>
                      <a:pt x="1750" y="2201"/>
                    </a:cubicBezTo>
                    <a:cubicBezTo>
                      <a:pt x="2326" y="1872"/>
                      <a:pt x="2510" y="1131"/>
                      <a:pt x="2181" y="575"/>
                    </a:cubicBezTo>
                    <a:cubicBezTo>
                      <a:pt x="1962" y="206"/>
                      <a:pt x="1571" y="1"/>
                      <a:pt x="116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4" name="Google Shape;5294;p49">
                <a:extLst>
                  <a:ext uri="{FF2B5EF4-FFF2-40B4-BE49-F238E27FC236}">
                    <a16:creationId xmlns:a16="http://schemas.microsoft.com/office/drawing/2014/main" id="{9397DA85-6F49-DFDA-703E-2C21C8DCF0DA}"/>
                  </a:ext>
                </a:extLst>
              </p:cNvPr>
              <p:cNvSpPr/>
              <p:nvPr/>
            </p:nvSpPr>
            <p:spPr>
              <a:xfrm>
                <a:off x="7373632" y="1751718"/>
                <a:ext cx="51913" cy="47621"/>
              </a:xfrm>
              <a:custGeom>
                <a:avLst/>
                <a:gdLst/>
                <a:ahLst/>
                <a:cxnLst/>
                <a:rect l="l" t="t" r="r" b="b"/>
                <a:pathLst>
                  <a:path w="2407" h="2208" extrusionOk="0">
                    <a:moveTo>
                      <a:pt x="1111" y="1"/>
                    </a:moveTo>
                    <a:cubicBezTo>
                      <a:pt x="922" y="1"/>
                      <a:pt x="730" y="49"/>
                      <a:pt x="555" y="150"/>
                    </a:cubicBezTo>
                    <a:cubicBezTo>
                      <a:pt x="0" y="480"/>
                      <a:pt x="247" y="911"/>
                      <a:pt x="576" y="1446"/>
                    </a:cubicBezTo>
                    <a:cubicBezTo>
                      <a:pt x="813" y="1857"/>
                      <a:pt x="1026" y="2207"/>
                      <a:pt x="1355" y="2207"/>
                    </a:cubicBezTo>
                    <a:cubicBezTo>
                      <a:pt x="1454" y="2207"/>
                      <a:pt x="1563" y="2176"/>
                      <a:pt x="1687" y="2104"/>
                    </a:cubicBezTo>
                    <a:cubicBezTo>
                      <a:pt x="2222" y="1796"/>
                      <a:pt x="2406" y="1097"/>
                      <a:pt x="2099" y="562"/>
                    </a:cubicBezTo>
                    <a:cubicBezTo>
                      <a:pt x="1878" y="202"/>
                      <a:pt x="1498" y="1"/>
                      <a:pt x="111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5" name="Google Shape;5295;p49">
                <a:extLst>
                  <a:ext uri="{FF2B5EF4-FFF2-40B4-BE49-F238E27FC236}">
                    <a16:creationId xmlns:a16="http://schemas.microsoft.com/office/drawing/2014/main" id="{C2FB65FD-1EFB-7F47-ADAC-149C5D2CDF14}"/>
                  </a:ext>
                </a:extLst>
              </p:cNvPr>
              <p:cNvSpPr/>
              <p:nvPr/>
            </p:nvSpPr>
            <p:spPr>
              <a:xfrm>
                <a:off x="7373632" y="1751589"/>
                <a:ext cx="44386" cy="47750"/>
              </a:xfrm>
              <a:custGeom>
                <a:avLst/>
                <a:gdLst/>
                <a:ahLst/>
                <a:cxnLst/>
                <a:rect l="l" t="t" r="r" b="b"/>
                <a:pathLst>
                  <a:path w="2058" h="2214" extrusionOk="0">
                    <a:moveTo>
                      <a:pt x="1114" y="0"/>
                    </a:moveTo>
                    <a:cubicBezTo>
                      <a:pt x="924" y="0"/>
                      <a:pt x="731" y="51"/>
                      <a:pt x="555" y="156"/>
                    </a:cubicBezTo>
                    <a:cubicBezTo>
                      <a:pt x="0" y="486"/>
                      <a:pt x="247" y="917"/>
                      <a:pt x="576" y="1452"/>
                    </a:cubicBezTo>
                    <a:cubicBezTo>
                      <a:pt x="823" y="1884"/>
                      <a:pt x="1029" y="2214"/>
                      <a:pt x="1358" y="2214"/>
                    </a:cubicBezTo>
                    <a:cubicBezTo>
                      <a:pt x="678" y="1657"/>
                      <a:pt x="514" y="1350"/>
                      <a:pt x="2058" y="527"/>
                    </a:cubicBezTo>
                    <a:cubicBezTo>
                      <a:pt x="1841" y="187"/>
                      <a:pt x="1481" y="0"/>
                      <a:pt x="111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6" name="Google Shape;5296;p49">
                <a:extLst>
                  <a:ext uri="{FF2B5EF4-FFF2-40B4-BE49-F238E27FC236}">
                    <a16:creationId xmlns:a16="http://schemas.microsoft.com/office/drawing/2014/main" id="{532B4E3F-55FB-160D-19E1-37832A4B2F54}"/>
                  </a:ext>
                </a:extLst>
              </p:cNvPr>
              <p:cNvSpPr/>
              <p:nvPr/>
            </p:nvSpPr>
            <p:spPr>
              <a:xfrm>
                <a:off x="6771511" y="2039947"/>
                <a:ext cx="54630" cy="49799"/>
              </a:xfrm>
              <a:custGeom>
                <a:avLst/>
                <a:gdLst/>
                <a:ahLst/>
                <a:cxnLst/>
                <a:rect l="l" t="t" r="r" b="b"/>
                <a:pathLst>
                  <a:path w="2533" h="2309" extrusionOk="0">
                    <a:moveTo>
                      <a:pt x="1173" y="1"/>
                    </a:moveTo>
                    <a:cubicBezTo>
                      <a:pt x="962" y="1"/>
                      <a:pt x="749" y="58"/>
                      <a:pt x="557" y="178"/>
                    </a:cubicBezTo>
                    <a:cubicBezTo>
                      <a:pt x="1" y="529"/>
                      <a:pt x="269" y="981"/>
                      <a:pt x="618" y="1536"/>
                    </a:cubicBezTo>
                    <a:cubicBezTo>
                      <a:pt x="884" y="1958"/>
                      <a:pt x="1114" y="2309"/>
                      <a:pt x="1453" y="2309"/>
                    </a:cubicBezTo>
                    <a:cubicBezTo>
                      <a:pt x="1560" y="2309"/>
                      <a:pt x="1678" y="2273"/>
                      <a:pt x="1811" y="2194"/>
                    </a:cubicBezTo>
                    <a:cubicBezTo>
                      <a:pt x="2368" y="1845"/>
                      <a:pt x="2532" y="1124"/>
                      <a:pt x="2182" y="570"/>
                    </a:cubicBezTo>
                    <a:cubicBezTo>
                      <a:pt x="1966" y="205"/>
                      <a:pt x="1574" y="1"/>
                      <a:pt x="117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7" name="Google Shape;5297;p49">
                <a:extLst>
                  <a:ext uri="{FF2B5EF4-FFF2-40B4-BE49-F238E27FC236}">
                    <a16:creationId xmlns:a16="http://schemas.microsoft.com/office/drawing/2014/main" id="{B55080A1-6A56-165C-CD2F-DD49534AD697}"/>
                  </a:ext>
                </a:extLst>
              </p:cNvPr>
              <p:cNvSpPr/>
              <p:nvPr/>
            </p:nvSpPr>
            <p:spPr>
              <a:xfrm>
                <a:off x="6768858" y="2037466"/>
                <a:ext cx="51956" cy="47492"/>
              </a:xfrm>
              <a:custGeom>
                <a:avLst/>
                <a:gdLst/>
                <a:ahLst/>
                <a:cxnLst/>
                <a:rect l="l" t="t" r="r" b="b"/>
                <a:pathLst>
                  <a:path w="2409" h="2202" extrusionOk="0">
                    <a:moveTo>
                      <a:pt x="1112" y="0"/>
                    </a:moveTo>
                    <a:cubicBezTo>
                      <a:pt x="908" y="0"/>
                      <a:pt x="702" y="55"/>
                      <a:pt x="516" y="170"/>
                    </a:cubicBezTo>
                    <a:cubicBezTo>
                      <a:pt x="0" y="499"/>
                      <a:pt x="247" y="932"/>
                      <a:pt x="577" y="1466"/>
                    </a:cubicBezTo>
                    <a:cubicBezTo>
                      <a:pt x="824" y="1869"/>
                      <a:pt x="1048" y="2201"/>
                      <a:pt x="1364" y="2201"/>
                    </a:cubicBezTo>
                    <a:cubicBezTo>
                      <a:pt x="1467" y="2201"/>
                      <a:pt x="1581" y="2165"/>
                      <a:pt x="1709" y="2084"/>
                    </a:cubicBezTo>
                    <a:cubicBezTo>
                      <a:pt x="2244" y="1754"/>
                      <a:pt x="2408" y="1055"/>
                      <a:pt x="2079" y="540"/>
                    </a:cubicBezTo>
                    <a:cubicBezTo>
                      <a:pt x="1865" y="191"/>
                      <a:pt x="1493" y="0"/>
                      <a:pt x="111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8" name="Google Shape;5298;p49">
                <a:extLst>
                  <a:ext uri="{FF2B5EF4-FFF2-40B4-BE49-F238E27FC236}">
                    <a16:creationId xmlns:a16="http://schemas.microsoft.com/office/drawing/2014/main" id="{B74E67EF-9D07-D2A1-E8CD-3C0C68269241}"/>
                  </a:ext>
                </a:extLst>
              </p:cNvPr>
              <p:cNvSpPr/>
              <p:nvPr/>
            </p:nvSpPr>
            <p:spPr>
              <a:xfrm>
                <a:off x="6768858" y="2037423"/>
                <a:ext cx="43955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2038" h="2189" extrusionOk="0">
                    <a:moveTo>
                      <a:pt x="1101" y="0"/>
                    </a:moveTo>
                    <a:cubicBezTo>
                      <a:pt x="900" y="0"/>
                      <a:pt x="698" y="55"/>
                      <a:pt x="516" y="172"/>
                    </a:cubicBezTo>
                    <a:cubicBezTo>
                      <a:pt x="0" y="501"/>
                      <a:pt x="247" y="934"/>
                      <a:pt x="577" y="1468"/>
                    </a:cubicBezTo>
                    <a:cubicBezTo>
                      <a:pt x="816" y="1867"/>
                      <a:pt x="1055" y="2189"/>
                      <a:pt x="1369" y="2189"/>
                    </a:cubicBezTo>
                    <a:cubicBezTo>
                      <a:pt x="1379" y="2189"/>
                      <a:pt x="1389" y="2188"/>
                      <a:pt x="1399" y="2188"/>
                    </a:cubicBezTo>
                    <a:cubicBezTo>
                      <a:pt x="700" y="1653"/>
                      <a:pt x="535" y="1365"/>
                      <a:pt x="2038" y="501"/>
                    </a:cubicBezTo>
                    <a:cubicBezTo>
                      <a:pt x="1825" y="182"/>
                      <a:pt x="1467" y="0"/>
                      <a:pt x="110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9" name="Google Shape;5299;p49">
                <a:extLst>
                  <a:ext uri="{FF2B5EF4-FFF2-40B4-BE49-F238E27FC236}">
                    <a16:creationId xmlns:a16="http://schemas.microsoft.com/office/drawing/2014/main" id="{C9A16668-3D40-0F0E-B573-F5714E2A0614}"/>
                  </a:ext>
                </a:extLst>
              </p:cNvPr>
              <p:cNvSpPr/>
              <p:nvPr/>
            </p:nvSpPr>
            <p:spPr>
              <a:xfrm>
                <a:off x="6657936" y="2095418"/>
                <a:ext cx="54609" cy="49799"/>
              </a:xfrm>
              <a:custGeom>
                <a:avLst/>
                <a:gdLst/>
                <a:ahLst/>
                <a:cxnLst/>
                <a:rect l="l" t="t" r="r" b="b"/>
                <a:pathLst>
                  <a:path w="2532" h="2309" extrusionOk="0">
                    <a:moveTo>
                      <a:pt x="1169" y="0"/>
                    </a:moveTo>
                    <a:cubicBezTo>
                      <a:pt x="960" y="0"/>
                      <a:pt x="748" y="57"/>
                      <a:pt x="557" y="178"/>
                    </a:cubicBezTo>
                    <a:cubicBezTo>
                      <a:pt x="0" y="527"/>
                      <a:pt x="269" y="980"/>
                      <a:pt x="618" y="1536"/>
                    </a:cubicBezTo>
                    <a:cubicBezTo>
                      <a:pt x="868" y="1958"/>
                      <a:pt x="1106" y="2309"/>
                      <a:pt x="1450" y="2309"/>
                    </a:cubicBezTo>
                    <a:cubicBezTo>
                      <a:pt x="1558" y="2309"/>
                      <a:pt x="1678" y="2274"/>
                      <a:pt x="1811" y="2194"/>
                    </a:cubicBezTo>
                    <a:cubicBezTo>
                      <a:pt x="2346" y="1844"/>
                      <a:pt x="2532" y="1103"/>
                      <a:pt x="2181" y="568"/>
                    </a:cubicBezTo>
                    <a:cubicBezTo>
                      <a:pt x="1953" y="205"/>
                      <a:pt x="1565" y="0"/>
                      <a:pt x="116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0" name="Google Shape;5300;p49">
                <a:extLst>
                  <a:ext uri="{FF2B5EF4-FFF2-40B4-BE49-F238E27FC236}">
                    <a16:creationId xmlns:a16="http://schemas.microsoft.com/office/drawing/2014/main" id="{711AE019-6E5B-FCB8-BA3A-AF6BC1438895}"/>
                  </a:ext>
                </a:extLst>
              </p:cNvPr>
              <p:cNvSpPr/>
              <p:nvPr/>
            </p:nvSpPr>
            <p:spPr>
              <a:xfrm>
                <a:off x="6654852" y="2092916"/>
                <a:ext cx="52366" cy="47470"/>
              </a:xfrm>
              <a:custGeom>
                <a:avLst/>
                <a:gdLst/>
                <a:ahLst/>
                <a:cxnLst/>
                <a:rect l="l" t="t" r="r" b="b"/>
                <a:pathLst>
                  <a:path w="2428" h="2201" extrusionOk="0">
                    <a:moveTo>
                      <a:pt x="1137" y="1"/>
                    </a:moveTo>
                    <a:cubicBezTo>
                      <a:pt x="931" y="1"/>
                      <a:pt x="723" y="55"/>
                      <a:pt x="535" y="171"/>
                    </a:cubicBezTo>
                    <a:cubicBezTo>
                      <a:pt x="0" y="500"/>
                      <a:pt x="267" y="931"/>
                      <a:pt x="596" y="1466"/>
                    </a:cubicBezTo>
                    <a:cubicBezTo>
                      <a:pt x="844" y="1869"/>
                      <a:pt x="1057" y="2201"/>
                      <a:pt x="1375" y="2201"/>
                    </a:cubicBezTo>
                    <a:cubicBezTo>
                      <a:pt x="1480" y="2201"/>
                      <a:pt x="1596" y="2165"/>
                      <a:pt x="1728" y="2083"/>
                    </a:cubicBezTo>
                    <a:cubicBezTo>
                      <a:pt x="2263" y="1754"/>
                      <a:pt x="2428" y="1055"/>
                      <a:pt x="2099" y="520"/>
                    </a:cubicBezTo>
                    <a:cubicBezTo>
                      <a:pt x="1885" y="187"/>
                      <a:pt x="1516" y="1"/>
                      <a:pt x="113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1" name="Google Shape;5301;p49">
                <a:extLst>
                  <a:ext uri="{FF2B5EF4-FFF2-40B4-BE49-F238E27FC236}">
                    <a16:creationId xmlns:a16="http://schemas.microsoft.com/office/drawing/2014/main" id="{A12D042C-F7B8-F83A-2850-F8F83218E68D}"/>
                  </a:ext>
                </a:extLst>
              </p:cNvPr>
              <p:cNvSpPr/>
              <p:nvPr/>
            </p:nvSpPr>
            <p:spPr>
              <a:xfrm>
                <a:off x="6654852" y="2092873"/>
                <a:ext cx="44386" cy="47233"/>
              </a:xfrm>
              <a:custGeom>
                <a:avLst/>
                <a:gdLst/>
                <a:ahLst/>
                <a:cxnLst/>
                <a:rect l="l" t="t" r="r" b="b"/>
                <a:pathLst>
                  <a:path w="2058" h="2190" extrusionOk="0">
                    <a:moveTo>
                      <a:pt x="1121" y="1"/>
                    </a:moveTo>
                    <a:cubicBezTo>
                      <a:pt x="921" y="1"/>
                      <a:pt x="719" y="55"/>
                      <a:pt x="535" y="173"/>
                    </a:cubicBezTo>
                    <a:cubicBezTo>
                      <a:pt x="0" y="502"/>
                      <a:pt x="267" y="933"/>
                      <a:pt x="596" y="1468"/>
                    </a:cubicBezTo>
                    <a:cubicBezTo>
                      <a:pt x="836" y="1868"/>
                      <a:pt x="1057" y="2190"/>
                      <a:pt x="1371" y="2190"/>
                    </a:cubicBezTo>
                    <a:cubicBezTo>
                      <a:pt x="1380" y="2190"/>
                      <a:pt x="1390" y="2190"/>
                      <a:pt x="1399" y="2189"/>
                    </a:cubicBezTo>
                    <a:cubicBezTo>
                      <a:pt x="700" y="1654"/>
                      <a:pt x="535" y="1366"/>
                      <a:pt x="2057" y="481"/>
                    </a:cubicBezTo>
                    <a:cubicBezTo>
                      <a:pt x="1832" y="177"/>
                      <a:pt x="1480" y="1"/>
                      <a:pt x="112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2" name="Google Shape;5302;p49">
                <a:extLst>
                  <a:ext uri="{FF2B5EF4-FFF2-40B4-BE49-F238E27FC236}">
                    <a16:creationId xmlns:a16="http://schemas.microsoft.com/office/drawing/2014/main" id="{DE72C404-A275-3EA2-CE49-F4D8457FB453}"/>
                  </a:ext>
                </a:extLst>
              </p:cNvPr>
              <p:cNvSpPr/>
              <p:nvPr/>
            </p:nvSpPr>
            <p:spPr>
              <a:xfrm>
                <a:off x="6527949" y="2160509"/>
                <a:ext cx="54587" cy="49735"/>
              </a:xfrm>
              <a:custGeom>
                <a:avLst/>
                <a:gdLst/>
                <a:ahLst/>
                <a:cxnLst/>
                <a:rect l="l" t="t" r="r" b="b"/>
                <a:pathLst>
                  <a:path w="2531" h="2306" extrusionOk="0">
                    <a:moveTo>
                      <a:pt x="1190" y="1"/>
                    </a:moveTo>
                    <a:cubicBezTo>
                      <a:pt x="973" y="1"/>
                      <a:pt x="753" y="60"/>
                      <a:pt x="555" y="184"/>
                    </a:cubicBezTo>
                    <a:cubicBezTo>
                      <a:pt x="1" y="534"/>
                      <a:pt x="267" y="987"/>
                      <a:pt x="618" y="1541"/>
                    </a:cubicBezTo>
                    <a:cubicBezTo>
                      <a:pt x="879" y="1959"/>
                      <a:pt x="1107" y="2306"/>
                      <a:pt x="1439" y="2306"/>
                    </a:cubicBezTo>
                    <a:cubicBezTo>
                      <a:pt x="1550" y="2306"/>
                      <a:pt x="1672" y="2267"/>
                      <a:pt x="1811" y="2180"/>
                    </a:cubicBezTo>
                    <a:cubicBezTo>
                      <a:pt x="2366" y="1851"/>
                      <a:pt x="2530" y="1110"/>
                      <a:pt x="2181" y="554"/>
                    </a:cubicBezTo>
                    <a:cubicBezTo>
                      <a:pt x="1969" y="196"/>
                      <a:pt x="1585" y="1"/>
                      <a:pt x="119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3" name="Google Shape;5303;p49">
                <a:extLst>
                  <a:ext uri="{FF2B5EF4-FFF2-40B4-BE49-F238E27FC236}">
                    <a16:creationId xmlns:a16="http://schemas.microsoft.com/office/drawing/2014/main" id="{1F4B73F9-A852-17F4-81AA-E54DE0842A7E}"/>
                  </a:ext>
                </a:extLst>
              </p:cNvPr>
              <p:cNvSpPr/>
              <p:nvPr/>
            </p:nvSpPr>
            <p:spPr>
              <a:xfrm>
                <a:off x="6525296" y="2158115"/>
                <a:ext cx="51913" cy="47470"/>
              </a:xfrm>
              <a:custGeom>
                <a:avLst/>
                <a:gdLst/>
                <a:ahLst/>
                <a:cxnLst/>
                <a:rect l="l" t="t" r="r" b="b"/>
                <a:pathLst>
                  <a:path w="2407" h="2201" extrusionOk="0">
                    <a:moveTo>
                      <a:pt x="1115" y="1"/>
                    </a:moveTo>
                    <a:cubicBezTo>
                      <a:pt x="910" y="1"/>
                      <a:pt x="702" y="56"/>
                      <a:pt x="514" y="171"/>
                    </a:cubicBezTo>
                    <a:cubicBezTo>
                      <a:pt x="0" y="500"/>
                      <a:pt x="247" y="933"/>
                      <a:pt x="576" y="1468"/>
                    </a:cubicBezTo>
                    <a:cubicBezTo>
                      <a:pt x="826" y="1857"/>
                      <a:pt x="1051" y="2200"/>
                      <a:pt x="1370" y="2200"/>
                    </a:cubicBezTo>
                    <a:cubicBezTo>
                      <a:pt x="1471" y="2200"/>
                      <a:pt x="1582" y="2165"/>
                      <a:pt x="1707" y="2085"/>
                    </a:cubicBezTo>
                    <a:cubicBezTo>
                      <a:pt x="2242" y="1756"/>
                      <a:pt x="2406" y="1057"/>
                      <a:pt x="2077" y="522"/>
                    </a:cubicBezTo>
                    <a:cubicBezTo>
                      <a:pt x="1864" y="188"/>
                      <a:pt x="1494" y="1"/>
                      <a:pt x="11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4" name="Google Shape;5304;p49">
                <a:extLst>
                  <a:ext uri="{FF2B5EF4-FFF2-40B4-BE49-F238E27FC236}">
                    <a16:creationId xmlns:a16="http://schemas.microsoft.com/office/drawing/2014/main" id="{ACEFEECF-ECE0-3D2A-9CF8-4CB38B83B2EA}"/>
                  </a:ext>
                </a:extLst>
              </p:cNvPr>
              <p:cNvSpPr/>
              <p:nvPr/>
            </p:nvSpPr>
            <p:spPr>
              <a:xfrm>
                <a:off x="6525296" y="2157985"/>
                <a:ext cx="43911" cy="47341"/>
              </a:xfrm>
              <a:custGeom>
                <a:avLst/>
                <a:gdLst/>
                <a:ahLst/>
                <a:cxnLst/>
                <a:rect l="l" t="t" r="r" b="b"/>
                <a:pathLst>
                  <a:path w="2036" h="2195" extrusionOk="0">
                    <a:moveTo>
                      <a:pt x="1118" y="0"/>
                    </a:moveTo>
                    <a:cubicBezTo>
                      <a:pt x="911" y="0"/>
                      <a:pt x="702" y="57"/>
                      <a:pt x="514" y="177"/>
                    </a:cubicBezTo>
                    <a:cubicBezTo>
                      <a:pt x="0" y="506"/>
                      <a:pt x="247" y="939"/>
                      <a:pt x="576" y="1474"/>
                    </a:cubicBezTo>
                    <a:cubicBezTo>
                      <a:pt x="815" y="1873"/>
                      <a:pt x="1055" y="2194"/>
                      <a:pt x="1369" y="2194"/>
                    </a:cubicBezTo>
                    <a:cubicBezTo>
                      <a:pt x="1379" y="2194"/>
                      <a:pt x="1389" y="2194"/>
                      <a:pt x="1399" y="2193"/>
                    </a:cubicBezTo>
                    <a:cubicBezTo>
                      <a:pt x="700" y="1658"/>
                      <a:pt x="535" y="1351"/>
                      <a:pt x="2036" y="487"/>
                    </a:cubicBezTo>
                    <a:cubicBezTo>
                      <a:pt x="1827" y="173"/>
                      <a:pt x="1477" y="0"/>
                      <a:pt x="111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5" name="Google Shape;5305;p49">
                <a:extLst>
                  <a:ext uri="{FF2B5EF4-FFF2-40B4-BE49-F238E27FC236}">
                    <a16:creationId xmlns:a16="http://schemas.microsoft.com/office/drawing/2014/main" id="{11F9908B-E3EB-FE45-A4B3-EC5A7E72BFD6}"/>
                  </a:ext>
                </a:extLst>
              </p:cNvPr>
              <p:cNvSpPr/>
              <p:nvPr/>
            </p:nvSpPr>
            <p:spPr>
              <a:xfrm>
                <a:off x="6881138" y="1988249"/>
                <a:ext cx="54566" cy="49605"/>
              </a:xfrm>
              <a:custGeom>
                <a:avLst/>
                <a:gdLst/>
                <a:ahLst/>
                <a:cxnLst/>
                <a:rect l="l" t="t" r="r" b="b"/>
                <a:pathLst>
                  <a:path w="2530" h="2300" extrusionOk="0">
                    <a:moveTo>
                      <a:pt x="1168" y="0"/>
                    </a:moveTo>
                    <a:cubicBezTo>
                      <a:pt x="959" y="0"/>
                      <a:pt x="747" y="55"/>
                      <a:pt x="555" y="169"/>
                    </a:cubicBezTo>
                    <a:cubicBezTo>
                      <a:pt x="0" y="518"/>
                      <a:pt x="267" y="970"/>
                      <a:pt x="617" y="1527"/>
                    </a:cubicBezTo>
                    <a:cubicBezTo>
                      <a:pt x="867" y="1948"/>
                      <a:pt x="1094" y="2299"/>
                      <a:pt x="1431" y="2299"/>
                    </a:cubicBezTo>
                    <a:cubicBezTo>
                      <a:pt x="1538" y="2299"/>
                      <a:pt x="1656" y="2264"/>
                      <a:pt x="1789" y="2185"/>
                    </a:cubicBezTo>
                    <a:cubicBezTo>
                      <a:pt x="2345" y="1834"/>
                      <a:pt x="2530" y="1115"/>
                      <a:pt x="2181" y="559"/>
                    </a:cubicBezTo>
                    <a:cubicBezTo>
                      <a:pt x="1951" y="196"/>
                      <a:pt x="1564" y="0"/>
                      <a:pt x="11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6" name="Google Shape;5306;p49">
                <a:extLst>
                  <a:ext uri="{FF2B5EF4-FFF2-40B4-BE49-F238E27FC236}">
                    <a16:creationId xmlns:a16="http://schemas.microsoft.com/office/drawing/2014/main" id="{C6B0710B-FC22-3BFF-F187-9A3B755E3611}"/>
                  </a:ext>
                </a:extLst>
              </p:cNvPr>
              <p:cNvSpPr/>
              <p:nvPr/>
            </p:nvSpPr>
            <p:spPr>
              <a:xfrm>
                <a:off x="6878011" y="1985575"/>
                <a:ext cx="52366" cy="47449"/>
              </a:xfrm>
              <a:custGeom>
                <a:avLst/>
                <a:gdLst/>
                <a:ahLst/>
                <a:cxnLst/>
                <a:rect l="l" t="t" r="r" b="b"/>
                <a:pathLst>
                  <a:path w="2428" h="2200" extrusionOk="0">
                    <a:moveTo>
                      <a:pt x="1132" y="0"/>
                    </a:moveTo>
                    <a:cubicBezTo>
                      <a:pt x="928" y="0"/>
                      <a:pt x="722" y="55"/>
                      <a:pt x="535" y="169"/>
                    </a:cubicBezTo>
                    <a:cubicBezTo>
                      <a:pt x="0" y="499"/>
                      <a:pt x="269" y="930"/>
                      <a:pt x="598" y="1465"/>
                    </a:cubicBezTo>
                    <a:cubicBezTo>
                      <a:pt x="845" y="1867"/>
                      <a:pt x="1057" y="2200"/>
                      <a:pt x="1375" y="2200"/>
                    </a:cubicBezTo>
                    <a:cubicBezTo>
                      <a:pt x="1480" y="2200"/>
                      <a:pt x="1596" y="2163"/>
                      <a:pt x="1728" y="2082"/>
                    </a:cubicBezTo>
                    <a:cubicBezTo>
                      <a:pt x="2263" y="1753"/>
                      <a:pt x="2428" y="1053"/>
                      <a:pt x="2099" y="540"/>
                    </a:cubicBezTo>
                    <a:cubicBezTo>
                      <a:pt x="1884" y="191"/>
                      <a:pt x="1513" y="0"/>
                      <a:pt x="113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7" name="Google Shape;5307;p49">
                <a:extLst>
                  <a:ext uri="{FF2B5EF4-FFF2-40B4-BE49-F238E27FC236}">
                    <a16:creationId xmlns:a16="http://schemas.microsoft.com/office/drawing/2014/main" id="{EE92FC48-8D0F-6783-F4DA-FEA89EE8DE0D}"/>
                  </a:ext>
                </a:extLst>
              </p:cNvPr>
              <p:cNvSpPr/>
              <p:nvPr/>
            </p:nvSpPr>
            <p:spPr>
              <a:xfrm>
                <a:off x="6878011" y="1985532"/>
                <a:ext cx="44386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2058" h="2189" extrusionOk="0">
                    <a:moveTo>
                      <a:pt x="1116" y="0"/>
                    </a:moveTo>
                    <a:cubicBezTo>
                      <a:pt x="918" y="0"/>
                      <a:pt x="718" y="55"/>
                      <a:pt x="535" y="171"/>
                    </a:cubicBezTo>
                    <a:cubicBezTo>
                      <a:pt x="0" y="501"/>
                      <a:pt x="269" y="932"/>
                      <a:pt x="598" y="1467"/>
                    </a:cubicBezTo>
                    <a:cubicBezTo>
                      <a:pt x="837" y="1866"/>
                      <a:pt x="1057" y="2188"/>
                      <a:pt x="1371" y="2188"/>
                    </a:cubicBezTo>
                    <a:cubicBezTo>
                      <a:pt x="1380" y="2188"/>
                      <a:pt x="1390" y="2188"/>
                      <a:pt x="1399" y="2188"/>
                    </a:cubicBezTo>
                    <a:cubicBezTo>
                      <a:pt x="700" y="1672"/>
                      <a:pt x="535" y="1365"/>
                      <a:pt x="2057" y="501"/>
                    </a:cubicBezTo>
                    <a:cubicBezTo>
                      <a:pt x="1832" y="182"/>
                      <a:pt x="1478" y="0"/>
                      <a:pt x="111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8" name="Google Shape;5308;p49">
                <a:extLst>
                  <a:ext uri="{FF2B5EF4-FFF2-40B4-BE49-F238E27FC236}">
                    <a16:creationId xmlns:a16="http://schemas.microsoft.com/office/drawing/2014/main" id="{82A7561C-A14E-5673-44CF-77B4F80E0440}"/>
                  </a:ext>
                </a:extLst>
              </p:cNvPr>
              <p:cNvSpPr/>
              <p:nvPr/>
            </p:nvSpPr>
            <p:spPr>
              <a:xfrm>
                <a:off x="6258614" y="2310489"/>
                <a:ext cx="54609" cy="49735"/>
              </a:xfrm>
              <a:custGeom>
                <a:avLst/>
                <a:gdLst/>
                <a:ahLst/>
                <a:cxnLst/>
                <a:rect l="l" t="t" r="r" b="b"/>
                <a:pathLst>
                  <a:path w="2532" h="2306" extrusionOk="0">
                    <a:moveTo>
                      <a:pt x="1171" y="0"/>
                    </a:moveTo>
                    <a:cubicBezTo>
                      <a:pt x="953" y="0"/>
                      <a:pt x="733" y="59"/>
                      <a:pt x="535" y="183"/>
                    </a:cubicBezTo>
                    <a:cubicBezTo>
                      <a:pt x="0" y="534"/>
                      <a:pt x="269" y="986"/>
                      <a:pt x="618" y="1541"/>
                    </a:cubicBezTo>
                    <a:cubicBezTo>
                      <a:pt x="881" y="1958"/>
                      <a:pt x="1108" y="2305"/>
                      <a:pt x="1440" y="2305"/>
                    </a:cubicBezTo>
                    <a:cubicBezTo>
                      <a:pt x="1550" y="2305"/>
                      <a:pt x="1672" y="2267"/>
                      <a:pt x="1811" y="2179"/>
                    </a:cubicBezTo>
                    <a:cubicBezTo>
                      <a:pt x="2367" y="1829"/>
                      <a:pt x="2532" y="1088"/>
                      <a:pt x="2181" y="553"/>
                    </a:cubicBezTo>
                    <a:cubicBezTo>
                      <a:pt x="1956" y="196"/>
                      <a:pt x="1568" y="0"/>
                      <a:pt x="117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9" name="Google Shape;5309;p49">
                <a:extLst>
                  <a:ext uri="{FF2B5EF4-FFF2-40B4-BE49-F238E27FC236}">
                    <a16:creationId xmlns:a16="http://schemas.microsoft.com/office/drawing/2014/main" id="{AFD963A0-CC4E-9AA8-CB22-0A5E8C919E16}"/>
                  </a:ext>
                </a:extLst>
              </p:cNvPr>
              <p:cNvSpPr/>
              <p:nvPr/>
            </p:nvSpPr>
            <p:spPr>
              <a:xfrm>
                <a:off x="6255530" y="2307987"/>
                <a:ext cx="51913" cy="47556"/>
              </a:xfrm>
              <a:custGeom>
                <a:avLst/>
                <a:gdLst/>
                <a:ahLst/>
                <a:cxnLst/>
                <a:rect l="l" t="t" r="r" b="b"/>
                <a:pathLst>
                  <a:path w="2407" h="2205" extrusionOk="0">
                    <a:moveTo>
                      <a:pt x="1128" y="1"/>
                    </a:moveTo>
                    <a:cubicBezTo>
                      <a:pt x="919" y="1"/>
                      <a:pt x="706" y="58"/>
                      <a:pt x="514" y="176"/>
                    </a:cubicBezTo>
                    <a:cubicBezTo>
                      <a:pt x="0" y="505"/>
                      <a:pt x="247" y="938"/>
                      <a:pt x="596" y="1473"/>
                    </a:cubicBezTo>
                    <a:cubicBezTo>
                      <a:pt x="845" y="1862"/>
                      <a:pt x="1071" y="2204"/>
                      <a:pt x="1390" y="2204"/>
                    </a:cubicBezTo>
                    <a:cubicBezTo>
                      <a:pt x="1492" y="2204"/>
                      <a:pt x="1604" y="2169"/>
                      <a:pt x="1728" y="2090"/>
                    </a:cubicBezTo>
                    <a:cubicBezTo>
                      <a:pt x="2263" y="1739"/>
                      <a:pt x="2406" y="1040"/>
                      <a:pt x="2077" y="526"/>
                    </a:cubicBezTo>
                    <a:cubicBezTo>
                      <a:pt x="1866" y="183"/>
                      <a:pt x="1503" y="1"/>
                      <a:pt x="11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0" name="Google Shape;5310;p49">
                <a:extLst>
                  <a:ext uri="{FF2B5EF4-FFF2-40B4-BE49-F238E27FC236}">
                    <a16:creationId xmlns:a16="http://schemas.microsoft.com/office/drawing/2014/main" id="{539341EB-F948-F7AF-A889-99CA86DAFBC2}"/>
                  </a:ext>
                </a:extLst>
              </p:cNvPr>
              <p:cNvSpPr/>
              <p:nvPr/>
            </p:nvSpPr>
            <p:spPr>
              <a:xfrm>
                <a:off x="6255530" y="2307944"/>
                <a:ext cx="43933" cy="47341"/>
              </a:xfrm>
              <a:custGeom>
                <a:avLst/>
                <a:gdLst/>
                <a:ahLst/>
                <a:cxnLst/>
                <a:rect l="l" t="t" r="r" b="b"/>
                <a:pathLst>
                  <a:path w="2037" h="2195" extrusionOk="0">
                    <a:moveTo>
                      <a:pt x="1118" y="1"/>
                    </a:moveTo>
                    <a:cubicBezTo>
                      <a:pt x="911" y="1"/>
                      <a:pt x="702" y="58"/>
                      <a:pt x="514" y="178"/>
                    </a:cubicBezTo>
                    <a:cubicBezTo>
                      <a:pt x="0" y="507"/>
                      <a:pt x="247" y="940"/>
                      <a:pt x="596" y="1475"/>
                    </a:cubicBezTo>
                    <a:cubicBezTo>
                      <a:pt x="835" y="1873"/>
                      <a:pt x="1074" y="2195"/>
                      <a:pt x="1389" y="2195"/>
                    </a:cubicBezTo>
                    <a:cubicBezTo>
                      <a:pt x="1399" y="2195"/>
                      <a:pt x="1409" y="2194"/>
                      <a:pt x="1419" y="2194"/>
                    </a:cubicBezTo>
                    <a:cubicBezTo>
                      <a:pt x="700" y="1659"/>
                      <a:pt x="535" y="1371"/>
                      <a:pt x="2036" y="487"/>
                    </a:cubicBezTo>
                    <a:cubicBezTo>
                      <a:pt x="1827" y="173"/>
                      <a:pt x="1477" y="1"/>
                      <a:pt x="111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1" name="Google Shape;5311;p49">
                <a:extLst>
                  <a:ext uri="{FF2B5EF4-FFF2-40B4-BE49-F238E27FC236}">
                    <a16:creationId xmlns:a16="http://schemas.microsoft.com/office/drawing/2014/main" id="{DCDB2D40-563F-350C-5D96-EFDEBE806838}"/>
                  </a:ext>
                </a:extLst>
              </p:cNvPr>
              <p:cNvSpPr/>
              <p:nvPr/>
            </p:nvSpPr>
            <p:spPr>
              <a:xfrm>
                <a:off x="6145492" y="2366824"/>
                <a:ext cx="54156" cy="49735"/>
              </a:xfrm>
              <a:custGeom>
                <a:avLst/>
                <a:gdLst/>
                <a:ahLst/>
                <a:cxnLst/>
                <a:rect l="l" t="t" r="r" b="b"/>
                <a:pathLst>
                  <a:path w="2511" h="2306" extrusionOk="0">
                    <a:moveTo>
                      <a:pt x="1165" y="0"/>
                    </a:moveTo>
                    <a:cubicBezTo>
                      <a:pt x="950" y="0"/>
                      <a:pt x="732" y="60"/>
                      <a:pt x="535" y="185"/>
                    </a:cubicBezTo>
                    <a:cubicBezTo>
                      <a:pt x="0" y="533"/>
                      <a:pt x="267" y="986"/>
                      <a:pt x="617" y="1542"/>
                    </a:cubicBezTo>
                    <a:cubicBezTo>
                      <a:pt x="879" y="1958"/>
                      <a:pt x="1106" y="2306"/>
                      <a:pt x="1438" y="2306"/>
                    </a:cubicBezTo>
                    <a:cubicBezTo>
                      <a:pt x="1549" y="2306"/>
                      <a:pt x="1672" y="2267"/>
                      <a:pt x="1811" y="2179"/>
                    </a:cubicBezTo>
                    <a:cubicBezTo>
                      <a:pt x="2365" y="1830"/>
                      <a:pt x="2510" y="1110"/>
                      <a:pt x="2160" y="555"/>
                    </a:cubicBezTo>
                    <a:cubicBezTo>
                      <a:pt x="1935" y="196"/>
                      <a:pt x="1555" y="0"/>
                      <a:pt x="116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2" name="Google Shape;5312;p49">
                <a:extLst>
                  <a:ext uri="{FF2B5EF4-FFF2-40B4-BE49-F238E27FC236}">
                    <a16:creationId xmlns:a16="http://schemas.microsoft.com/office/drawing/2014/main" id="{59B9849C-CE6B-89FA-555E-59D645DF0A1D}"/>
                  </a:ext>
                </a:extLst>
              </p:cNvPr>
              <p:cNvSpPr/>
              <p:nvPr/>
            </p:nvSpPr>
            <p:spPr>
              <a:xfrm>
                <a:off x="6142365" y="2364343"/>
                <a:ext cx="51956" cy="47599"/>
              </a:xfrm>
              <a:custGeom>
                <a:avLst/>
                <a:gdLst/>
                <a:ahLst/>
                <a:cxnLst/>
                <a:rect l="l" t="t" r="r" b="b"/>
                <a:pathLst>
                  <a:path w="2409" h="2207" extrusionOk="0">
                    <a:moveTo>
                      <a:pt x="1131" y="1"/>
                    </a:moveTo>
                    <a:cubicBezTo>
                      <a:pt x="921" y="1"/>
                      <a:pt x="708" y="58"/>
                      <a:pt x="516" y="176"/>
                    </a:cubicBezTo>
                    <a:cubicBezTo>
                      <a:pt x="0" y="505"/>
                      <a:pt x="247" y="958"/>
                      <a:pt x="598" y="1471"/>
                    </a:cubicBezTo>
                    <a:cubicBezTo>
                      <a:pt x="846" y="1874"/>
                      <a:pt x="1070" y="2206"/>
                      <a:pt x="1384" y="2206"/>
                    </a:cubicBezTo>
                    <a:cubicBezTo>
                      <a:pt x="1488" y="2206"/>
                      <a:pt x="1601" y="2170"/>
                      <a:pt x="1729" y="2089"/>
                    </a:cubicBezTo>
                    <a:cubicBezTo>
                      <a:pt x="2263" y="1759"/>
                      <a:pt x="2408" y="1060"/>
                      <a:pt x="2079" y="525"/>
                    </a:cubicBezTo>
                    <a:cubicBezTo>
                      <a:pt x="1868" y="182"/>
                      <a:pt x="1506" y="1"/>
                      <a:pt x="113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3" name="Google Shape;5313;p49">
                <a:extLst>
                  <a:ext uri="{FF2B5EF4-FFF2-40B4-BE49-F238E27FC236}">
                    <a16:creationId xmlns:a16="http://schemas.microsoft.com/office/drawing/2014/main" id="{DA12EB30-0E3C-863A-3AAA-ADBEFFD7F124}"/>
                  </a:ext>
                </a:extLst>
              </p:cNvPr>
              <p:cNvSpPr/>
              <p:nvPr/>
            </p:nvSpPr>
            <p:spPr>
              <a:xfrm>
                <a:off x="6142365" y="2364300"/>
                <a:ext cx="43955" cy="47362"/>
              </a:xfrm>
              <a:custGeom>
                <a:avLst/>
                <a:gdLst/>
                <a:ahLst/>
                <a:cxnLst/>
                <a:rect l="l" t="t" r="r" b="b"/>
                <a:pathLst>
                  <a:path w="2038" h="2196" extrusionOk="0">
                    <a:moveTo>
                      <a:pt x="1115" y="1"/>
                    </a:moveTo>
                    <a:cubicBezTo>
                      <a:pt x="911" y="1"/>
                      <a:pt x="703" y="58"/>
                      <a:pt x="516" y="178"/>
                    </a:cubicBezTo>
                    <a:cubicBezTo>
                      <a:pt x="0" y="507"/>
                      <a:pt x="247" y="960"/>
                      <a:pt x="598" y="1473"/>
                    </a:cubicBezTo>
                    <a:cubicBezTo>
                      <a:pt x="838" y="1873"/>
                      <a:pt x="1057" y="2195"/>
                      <a:pt x="1391" y="2195"/>
                    </a:cubicBezTo>
                    <a:cubicBezTo>
                      <a:pt x="1401" y="2195"/>
                      <a:pt x="1411" y="2195"/>
                      <a:pt x="1421" y="2194"/>
                    </a:cubicBezTo>
                    <a:cubicBezTo>
                      <a:pt x="700" y="1679"/>
                      <a:pt x="535" y="1371"/>
                      <a:pt x="2038" y="486"/>
                    </a:cubicBezTo>
                    <a:cubicBezTo>
                      <a:pt x="1816" y="173"/>
                      <a:pt x="1469" y="1"/>
                      <a:pt x="111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4" name="Google Shape;5314;p49">
                <a:extLst>
                  <a:ext uri="{FF2B5EF4-FFF2-40B4-BE49-F238E27FC236}">
                    <a16:creationId xmlns:a16="http://schemas.microsoft.com/office/drawing/2014/main" id="{92AD2720-336F-5D6B-E6F6-BA623F12E7A6}"/>
                  </a:ext>
                </a:extLst>
              </p:cNvPr>
              <p:cNvSpPr/>
              <p:nvPr/>
            </p:nvSpPr>
            <p:spPr>
              <a:xfrm>
                <a:off x="6015936" y="2433381"/>
                <a:ext cx="54566" cy="49735"/>
              </a:xfrm>
              <a:custGeom>
                <a:avLst/>
                <a:gdLst/>
                <a:ahLst/>
                <a:cxnLst/>
                <a:rect l="l" t="t" r="r" b="b"/>
                <a:pathLst>
                  <a:path w="2530" h="2306" extrusionOk="0">
                    <a:moveTo>
                      <a:pt x="1186" y="0"/>
                    </a:moveTo>
                    <a:cubicBezTo>
                      <a:pt x="971" y="0"/>
                      <a:pt x="753" y="60"/>
                      <a:pt x="555" y="184"/>
                    </a:cubicBezTo>
                    <a:cubicBezTo>
                      <a:pt x="0" y="533"/>
                      <a:pt x="267" y="986"/>
                      <a:pt x="617" y="1542"/>
                    </a:cubicBezTo>
                    <a:cubicBezTo>
                      <a:pt x="879" y="1958"/>
                      <a:pt x="1118" y="2305"/>
                      <a:pt x="1456" y="2305"/>
                    </a:cubicBezTo>
                    <a:cubicBezTo>
                      <a:pt x="1568" y="2305"/>
                      <a:pt x="1692" y="2267"/>
                      <a:pt x="1830" y="2179"/>
                    </a:cubicBezTo>
                    <a:cubicBezTo>
                      <a:pt x="2365" y="1830"/>
                      <a:pt x="2530" y="1109"/>
                      <a:pt x="2181" y="555"/>
                    </a:cubicBezTo>
                    <a:cubicBezTo>
                      <a:pt x="1955" y="196"/>
                      <a:pt x="1576" y="0"/>
                      <a:pt x="118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5" name="Google Shape;5315;p49">
                <a:extLst>
                  <a:ext uri="{FF2B5EF4-FFF2-40B4-BE49-F238E27FC236}">
                    <a16:creationId xmlns:a16="http://schemas.microsoft.com/office/drawing/2014/main" id="{BAB6127E-6AAA-E5B2-1CBD-42FAD497BA7F}"/>
                  </a:ext>
                </a:extLst>
              </p:cNvPr>
              <p:cNvSpPr/>
              <p:nvPr/>
            </p:nvSpPr>
            <p:spPr>
              <a:xfrm>
                <a:off x="6013262" y="2430901"/>
                <a:ext cx="51913" cy="47535"/>
              </a:xfrm>
              <a:custGeom>
                <a:avLst/>
                <a:gdLst/>
                <a:ahLst/>
                <a:cxnLst/>
                <a:rect l="l" t="t" r="r" b="b"/>
                <a:pathLst>
                  <a:path w="2407" h="2204" extrusionOk="0">
                    <a:moveTo>
                      <a:pt x="1130" y="0"/>
                    </a:moveTo>
                    <a:cubicBezTo>
                      <a:pt x="920" y="0"/>
                      <a:pt x="707" y="58"/>
                      <a:pt x="514" y="176"/>
                    </a:cubicBezTo>
                    <a:cubicBezTo>
                      <a:pt x="1" y="505"/>
                      <a:pt x="248" y="936"/>
                      <a:pt x="577" y="1471"/>
                    </a:cubicBezTo>
                    <a:cubicBezTo>
                      <a:pt x="841" y="1861"/>
                      <a:pt x="1059" y="2203"/>
                      <a:pt x="1382" y="2203"/>
                    </a:cubicBezTo>
                    <a:cubicBezTo>
                      <a:pt x="1485" y="2203"/>
                      <a:pt x="1599" y="2168"/>
                      <a:pt x="1729" y="2088"/>
                    </a:cubicBezTo>
                    <a:cubicBezTo>
                      <a:pt x="2264" y="1739"/>
                      <a:pt x="2407" y="1040"/>
                      <a:pt x="2078" y="525"/>
                    </a:cubicBezTo>
                    <a:cubicBezTo>
                      <a:pt x="1867" y="182"/>
                      <a:pt x="1504" y="0"/>
                      <a:pt x="113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6" name="Google Shape;5316;p49">
                <a:extLst>
                  <a:ext uri="{FF2B5EF4-FFF2-40B4-BE49-F238E27FC236}">
                    <a16:creationId xmlns:a16="http://schemas.microsoft.com/office/drawing/2014/main" id="{372B94BB-DCAB-9F2C-BE53-E5D8B8F04271}"/>
                  </a:ext>
                </a:extLst>
              </p:cNvPr>
              <p:cNvSpPr/>
              <p:nvPr/>
            </p:nvSpPr>
            <p:spPr>
              <a:xfrm>
                <a:off x="6013262" y="2430857"/>
                <a:ext cx="43933" cy="47341"/>
              </a:xfrm>
              <a:custGeom>
                <a:avLst/>
                <a:gdLst/>
                <a:ahLst/>
                <a:cxnLst/>
                <a:rect l="l" t="t" r="r" b="b"/>
                <a:pathLst>
                  <a:path w="2037" h="2195" extrusionOk="0">
                    <a:moveTo>
                      <a:pt x="1115" y="0"/>
                    </a:moveTo>
                    <a:cubicBezTo>
                      <a:pt x="910" y="0"/>
                      <a:pt x="703" y="58"/>
                      <a:pt x="514" y="178"/>
                    </a:cubicBezTo>
                    <a:cubicBezTo>
                      <a:pt x="1" y="507"/>
                      <a:pt x="248" y="938"/>
                      <a:pt x="577" y="1473"/>
                    </a:cubicBezTo>
                    <a:cubicBezTo>
                      <a:pt x="836" y="1873"/>
                      <a:pt x="1058" y="2195"/>
                      <a:pt x="1372" y="2195"/>
                    </a:cubicBezTo>
                    <a:cubicBezTo>
                      <a:pt x="1381" y="2195"/>
                      <a:pt x="1390" y="2195"/>
                      <a:pt x="1400" y="2194"/>
                    </a:cubicBezTo>
                    <a:cubicBezTo>
                      <a:pt x="700" y="1659"/>
                      <a:pt x="536" y="1371"/>
                      <a:pt x="2037" y="486"/>
                    </a:cubicBezTo>
                    <a:cubicBezTo>
                      <a:pt x="1815" y="173"/>
                      <a:pt x="1469" y="0"/>
                      <a:pt x="111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7" name="Google Shape;5317;p49">
                <a:extLst>
                  <a:ext uri="{FF2B5EF4-FFF2-40B4-BE49-F238E27FC236}">
                    <a16:creationId xmlns:a16="http://schemas.microsoft.com/office/drawing/2014/main" id="{75309F51-94E2-9603-6F10-7FCAF777E85E}"/>
                  </a:ext>
                </a:extLst>
              </p:cNvPr>
              <p:cNvSpPr/>
              <p:nvPr/>
            </p:nvSpPr>
            <p:spPr>
              <a:xfrm>
                <a:off x="6367336" y="2257670"/>
                <a:ext cx="54566" cy="49692"/>
              </a:xfrm>
              <a:custGeom>
                <a:avLst/>
                <a:gdLst/>
                <a:ahLst/>
                <a:cxnLst/>
                <a:rect l="l" t="t" r="r" b="b"/>
                <a:pathLst>
                  <a:path w="2530" h="2304" extrusionOk="0">
                    <a:moveTo>
                      <a:pt x="1186" y="1"/>
                    </a:moveTo>
                    <a:cubicBezTo>
                      <a:pt x="971" y="1"/>
                      <a:pt x="753" y="60"/>
                      <a:pt x="555" y="185"/>
                    </a:cubicBezTo>
                    <a:cubicBezTo>
                      <a:pt x="0" y="534"/>
                      <a:pt x="267" y="986"/>
                      <a:pt x="618" y="1543"/>
                    </a:cubicBezTo>
                    <a:cubicBezTo>
                      <a:pt x="881" y="1946"/>
                      <a:pt x="1122" y="2303"/>
                      <a:pt x="1454" y="2303"/>
                    </a:cubicBezTo>
                    <a:cubicBezTo>
                      <a:pt x="1562" y="2303"/>
                      <a:pt x="1680" y="2265"/>
                      <a:pt x="1811" y="2180"/>
                    </a:cubicBezTo>
                    <a:cubicBezTo>
                      <a:pt x="2365" y="1831"/>
                      <a:pt x="2530" y="1090"/>
                      <a:pt x="2181" y="555"/>
                    </a:cubicBezTo>
                    <a:cubicBezTo>
                      <a:pt x="1955" y="197"/>
                      <a:pt x="1576" y="1"/>
                      <a:pt x="118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8" name="Google Shape;5318;p49">
                <a:extLst>
                  <a:ext uri="{FF2B5EF4-FFF2-40B4-BE49-F238E27FC236}">
                    <a16:creationId xmlns:a16="http://schemas.microsoft.com/office/drawing/2014/main" id="{1980C199-3011-BF3F-174A-ACBABAA22374}"/>
                  </a:ext>
                </a:extLst>
              </p:cNvPr>
              <p:cNvSpPr/>
              <p:nvPr/>
            </p:nvSpPr>
            <p:spPr>
              <a:xfrm>
                <a:off x="6364208" y="2254974"/>
                <a:ext cx="52387" cy="47578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2206" extrusionOk="0">
                    <a:moveTo>
                      <a:pt x="1140" y="0"/>
                    </a:moveTo>
                    <a:cubicBezTo>
                      <a:pt x="932" y="0"/>
                      <a:pt x="721" y="60"/>
                      <a:pt x="535" y="186"/>
                    </a:cubicBezTo>
                    <a:cubicBezTo>
                      <a:pt x="1" y="516"/>
                      <a:pt x="269" y="947"/>
                      <a:pt x="598" y="1482"/>
                    </a:cubicBezTo>
                    <a:cubicBezTo>
                      <a:pt x="844" y="1867"/>
                      <a:pt x="1067" y="2205"/>
                      <a:pt x="1388" y="2205"/>
                    </a:cubicBezTo>
                    <a:cubicBezTo>
                      <a:pt x="1496" y="2205"/>
                      <a:pt x="1615" y="2167"/>
                      <a:pt x="1750" y="2079"/>
                    </a:cubicBezTo>
                    <a:cubicBezTo>
                      <a:pt x="2264" y="1750"/>
                      <a:pt x="2428" y="1050"/>
                      <a:pt x="2099" y="516"/>
                    </a:cubicBezTo>
                    <a:cubicBezTo>
                      <a:pt x="1876" y="186"/>
                      <a:pt x="1510" y="0"/>
                      <a:pt x="114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9" name="Google Shape;5319;p49">
                <a:extLst>
                  <a:ext uri="{FF2B5EF4-FFF2-40B4-BE49-F238E27FC236}">
                    <a16:creationId xmlns:a16="http://schemas.microsoft.com/office/drawing/2014/main" id="{6CAFB9C6-E94B-D9BA-5FBD-58752709CF6E}"/>
                  </a:ext>
                </a:extLst>
              </p:cNvPr>
              <p:cNvSpPr/>
              <p:nvPr/>
            </p:nvSpPr>
            <p:spPr>
              <a:xfrm>
                <a:off x="6364208" y="2255147"/>
                <a:ext cx="44386" cy="47362"/>
              </a:xfrm>
              <a:custGeom>
                <a:avLst/>
                <a:gdLst/>
                <a:ahLst/>
                <a:cxnLst/>
                <a:rect l="l" t="t" r="r" b="b"/>
                <a:pathLst>
                  <a:path w="2058" h="2196" extrusionOk="0">
                    <a:moveTo>
                      <a:pt x="1136" y="1"/>
                    </a:moveTo>
                    <a:cubicBezTo>
                      <a:pt x="931" y="1"/>
                      <a:pt x="724" y="58"/>
                      <a:pt x="535" y="178"/>
                    </a:cubicBezTo>
                    <a:cubicBezTo>
                      <a:pt x="1" y="508"/>
                      <a:pt x="269" y="939"/>
                      <a:pt x="598" y="1474"/>
                    </a:cubicBezTo>
                    <a:cubicBezTo>
                      <a:pt x="857" y="1855"/>
                      <a:pt x="1079" y="2195"/>
                      <a:pt x="1394" y="2195"/>
                    </a:cubicBezTo>
                    <a:cubicBezTo>
                      <a:pt x="1403" y="2195"/>
                      <a:pt x="1412" y="2195"/>
                      <a:pt x="1421" y="2194"/>
                    </a:cubicBezTo>
                    <a:cubicBezTo>
                      <a:pt x="721" y="1660"/>
                      <a:pt x="557" y="1350"/>
                      <a:pt x="2058" y="486"/>
                    </a:cubicBezTo>
                    <a:cubicBezTo>
                      <a:pt x="1837" y="173"/>
                      <a:pt x="1491" y="1"/>
                      <a:pt x="113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0" name="Google Shape;5320;p49">
                <a:extLst>
                  <a:ext uri="{FF2B5EF4-FFF2-40B4-BE49-F238E27FC236}">
                    <a16:creationId xmlns:a16="http://schemas.microsoft.com/office/drawing/2014/main" id="{BD9A5727-A29A-9721-DAA6-E2B79E238DD6}"/>
                  </a:ext>
                </a:extLst>
              </p:cNvPr>
              <p:cNvSpPr/>
              <p:nvPr/>
            </p:nvSpPr>
            <p:spPr>
              <a:xfrm>
                <a:off x="5772332" y="2563778"/>
                <a:ext cx="55040" cy="49605"/>
              </a:xfrm>
              <a:custGeom>
                <a:avLst/>
                <a:gdLst/>
                <a:ahLst/>
                <a:cxnLst/>
                <a:rect l="l" t="t" r="r" b="b"/>
                <a:pathLst>
                  <a:path w="2552" h="2300" extrusionOk="0">
                    <a:moveTo>
                      <a:pt x="1217" y="1"/>
                    </a:moveTo>
                    <a:cubicBezTo>
                      <a:pt x="989" y="1"/>
                      <a:pt x="758" y="67"/>
                      <a:pt x="557" y="206"/>
                    </a:cubicBezTo>
                    <a:cubicBezTo>
                      <a:pt x="0" y="557"/>
                      <a:pt x="288" y="1010"/>
                      <a:pt x="659" y="1544"/>
                    </a:cubicBezTo>
                    <a:cubicBezTo>
                      <a:pt x="918" y="1955"/>
                      <a:pt x="1155" y="2300"/>
                      <a:pt x="1486" y="2300"/>
                    </a:cubicBezTo>
                    <a:cubicBezTo>
                      <a:pt x="1602" y="2300"/>
                      <a:pt x="1729" y="2257"/>
                      <a:pt x="1873" y="2162"/>
                    </a:cubicBezTo>
                    <a:cubicBezTo>
                      <a:pt x="2408" y="1791"/>
                      <a:pt x="2551" y="1070"/>
                      <a:pt x="2181" y="516"/>
                    </a:cubicBezTo>
                    <a:cubicBezTo>
                      <a:pt x="1963" y="182"/>
                      <a:pt x="1594" y="1"/>
                      <a:pt x="121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1" name="Google Shape;5321;p49">
                <a:extLst>
                  <a:ext uri="{FF2B5EF4-FFF2-40B4-BE49-F238E27FC236}">
                    <a16:creationId xmlns:a16="http://schemas.microsoft.com/office/drawing/2014/main" id="{DE91E32A-18E4-FB2E-895C-6B8843CD316B}"/>
                  </a:ext>
                </a:extLst>
              </p:cNvPr>
              <p:cNvSpPr/>
              <p:nvPr/>
            </p:nvSpPr>
            <p:spPr>
              <a:xfrm>
                <a:off x="5769247" y="2561427"/>
                <a:ext cx="52797" cy="47341"/>
              </a:xfrm>
              <a:custGeom>
                <a:avLst/>
                <a:gdLst/>
                <a:ahLst/>
                <a:cxnLst/>
                <a:rect l="l" t="t" r="r" b="b"/>
                <a:pathLst>
                  <a:path w="2448" h="2195" extrusionOk="0">
                    <a:moveTo>
                      <a:pt x="1157" y="1"/>
                    </a:moveTo>
                    <a:cubicBezTo>
                      <a:pt x="942" y="1"/>
                      <a:pt x="726" y="62"/>
                      <a:pt x="535" y="192"/>
                    </a:cubicBezTo>
                    <a:cubicBezTo>
                      <a:pt x="0" y="543"/>
                      <a:pt x="288" y="954"/>
                      <a:pt x="617" y="1489"/>
                    </a:cubicBezTo>
                    <a:cubicBezTo>
                      <a:pt x="876" y="1870"/>
                      <a:pt x="1113" y="2194"/>
                      <a:pt x="1428" y="2194"/>
                    </a:cubicBezTo>
                    <a:cubicBezTo>
                      <a:pt x="1537" y="2194"/>
                      <a:pt x="1656" y="2155"/>
                      <a:pt x="1789" y="2065"/>
                    </a:cubicBezTo>
                    <a:cubicBezTo>
                      <a:pt x="2304" y="1714"/>
                      <a:pt x="2447" y="1015"/>
                      <a:pt x="2098" y="501"/>
                    </a:cubicBezTo>
                    <a:cubicBezTo>
                      <a:pt x="1878" y="178"/>
                      <a:pt x="1520" y="1"/>
                      <a:pt x="115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2" name="Google Shape;5322;p49">
                <a:extLst>
                  <a:ext uri="{FF2B5EF4-FFF2-40B4-BE49-F238E27FC236}">
                    <a16:creationId xmlns:a16="http://schemas.microsoft.com/office/drawing/2014/main" id="{00CC05F3-8BFD-187B-7218-BCDC913D1E34}"/>
                  </a:ext>
                </a:extLst>
              </p:cNvPr>
              <p:cNvSpPr/>
              <p:nvPr/>
            </p:nvSpPr>
            <p:spPr>
              <a:xfrm>
                <a:off x="5769247" y="2561384"/>
                <a:ext cx="44386" cy="47276"/>
              </a:xfrm>
              <a:custGeom>
                <a:avLst/>
                <a:gdLst/>
                <a:ahLst/>
                <a:cxnLst/>
                <a:rect l="l" t="t" r="r" b="b"/>
                <a:pathLst>
                  <a:path w="2058" h="2192" extrusionOk="0">
                    <a:moveTo>
                      <a:pt x="1146" y="1"/>
                    </a:moveTo>
                    <a:cubicBezTo>
                      <a:pt x="934" y="1"/>
                      <a:pt x="722" y="62"/>
                      <a:pt x="535" y="194"/>
                    </a:cubicBezTo>
                    <a:cubicBezTo>
                      <a:pt x="0" y="545"/>
                      <a:pt x="288" y="956"/>
                      <a:pt x="617" y="1491"/>
                    </a:cubicBezTo>
                    <a:cubicBezTo>
                      <a:pt x="876" y="1870"/>
                      <a:pt x="1117" y="2191"/>
                      <a:pt x="1432" y="2191"/>
                    </a:cubicBezTo>
                    <a:cubicBezTo>
                      <a:pt x="1441" y="2191"/>
                      <a:pt x="1450" y="2191"/>
                      <a:pt x="1460" y="2190"/>
                    </a:cubicBezTo>
                    <a:cubicBezTo>
                      <a:pt x="741" y="1675"/>
                      <a:pt x="576" y="1367"/>
                      <a:pt x="2057" y="462"/>
                    </a:cubicBezTo>
                    <a:cubicBezTo>
                      <a:pt x="1839" y="167"/>
                      <a:pt x="1494" y="1"/>
                      <a:pt x="114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3" name="Google Shape;5323;p49">
                <a:extLst>
                  <a:ext uri="{FF2B5EF4-FFF2-40B4-BE49-F238E27FC236}">
                    <a16:creationId xmlns:a16="http://schemas.microsoft.com/office/drawing/2014/main" id="{6D351C09-2233-8417-7716-1B915D6214AB}"/>
                  </a:ext>
                </a:extLst>
              </p:cNvPr>
              <p:cNvSpPr/>
              <p:nvPr/>
            </p:nvSpPr>
            <p:spPr>
              <a:xfrm>
                <a:off x="5660979" y="2623132"/>
                <a:ext cx="54566" cy="49454"/>
              </a:xfrm>
              <a:custGeom>
                <a:avLst/>
                <a:gdLst/>
                <a:ahLst/>
                <a:cxnLst/>
                <a:rect l="l" t="t" r="r" b="b"/>
                <a:pathLst>
                  <a:path w="2530" h="2293" extrusionOk="0">
                    <a:moveTo>
                      <a:pt x="1180" y="0"/>
                    </a:moveTo>
                    <a:cubicBezTo>
                      <a:pt x="957" y="0"/>
                      <a:pt x="732" y="62"/>
                      <a:pt x="535" y="191"/>
                    </a:cubicBezTo>
                    <a:cubicBezTo>
                      <a:pt x="0" y="562"/>
                      <a:pt x="267" y="1014"/>
                      <a:pt x="637" y="1549"/>
                    </a:cubicBezTo>
                    <a:cubicBezTo>
                      <a:pt x="900" y="1950"/>
                      <a:pt x="1139" y="2292"/>
                      <a:pt x="1476" y="2292"/>
                    </a:cubicBezTo>
                    <a:cubicBezTo>
                      <a:pt x="1588" y="2292"/>
                      <a:pt x="1712" y="2254"/>
                      <a:pt x="1852" y="2166"/>
                    </a:cubicBezTo>
                    <a:cubicBezTo>
                      <a:pt x="2387" y="1796"/>
                      <a:pt x="2530" y="1055"/>
                      <a:pt x="2160" y="520"/>
                    </a:cubicBezTo>
                    <a:cubicBezTo>
                      <a:pt x="1939" y="183"/>
                      <a:pt x="1563" y="0"/>
                      <a:pt x="118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4" name="Google Shape;5324;p49">
                <a:extLst>
                  <a:ext uri="{FF2B5EF4-FFF2-40B4-BE49-F238E27FC236}">
                    <a16:creationId xmlns:a16="http://schemas.microsoft.com/office/drawing/2014/main" id="{F2D93466-FBF1-1A96-CDE8-5A0115CB3534}"/>
                  </a:ext>
                </a:extLst>
              </p:cNvPr>
              <p:cNvSpPr/>
              <p:nvPr/>
            </p:nvSpPr>
            <p:spPr>
              <a:xfrm>
                <a:off x="5657851" y="2620436"/>
                <a:ext cx="52387" cy="47535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2204" extrusionOk="0">
                    <a:moveTo>
                      <a:pt x="1138" y="1"/>
                    </a:moveTo>
                    <a:cubicBezTo>
                      <a:pt x="923" y="1"/>
                      <a:pt x="706" y="63"/>
                      <a:pt x="516" y="193"/>
                    </a:cubicBezTo>
                    <a:cubicBezTo>
                      <a:pt x="1" y="542"/>
                      <a:pt x="269" y="975"/>
                      <a:pt x="598" y="1488"/>
                    </a:cubicBezTo>
                    <a:cubicBezTo>
                      <a:pt x="860" y="1875"/>
                      <a:pt x="1100" y="2203"/>
                      <a:pt x="1421" y="2203"/>
                    </a:cubicBezTo>
                    <a:cubicBezTo>
                      <a:pt x="1527" y="2203"/>
                      <a:pt x="1642" y="2167"/>
                      <a:pt x="1770" y="2086"/>
                    </a:cubicBezTo>
                    <a:cubicBezTo>
                      <a:pt x="2285" y="1735"/>
                      <a:pt x="2428" y="1036"/>
                      <a:pt x="2079" y="501"/>
                    </a:cubicBezTo>
                    <a:cubicBezTo>
                      <a:pt x="1859" y="178"/>
                      <a:pt x="1501" y="1"/>
                      <a:pt x="113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5" name="Google Shape;5325;p49">
                <a:extLst>
                  <a:ext uri="{FF2B5EF4-FFF2-40B4-BE49-F238E27FC236}">
                    <a16:creationId xmlns:a16="http://schemas.microsoft.com/office/drawing/2014/main" id="{3569B683-3A4C-2558-F48E-E35B175287BE}"/>
                  </a:ext>
                </a:extLst>
              </p:cNvPr>
              <p:cNvSpPr/>
              <p:nvPr/>
            </p:nvSpPr>
            <p:spPr>
              <a:xfrm>
                <a:off x="5657851" y="2620608"/>
                <a:ext cx="43976" cy="47103"/>
              </a:xfrm>
              <a:custGeom>
                <a:avLst/>
                <a:gdLst/>
                <a:ahLst/>
                <a:cxnLst/>
                <a:rect l="l" t="t" r="r" b="b"/>
                <a:pathLst>
                  <a:path w="2039" h="2184" extrusionOk="0">
                    <a:moveTo>
                      <a:pt x="1131" y="0"/>
                    </a:moveTo>
                    <a:cubicBezTo>
                      <a:pt x="918" y="0"/>
                      <a:pt x="703" y="60"/>
                      <a:pt x="516" y="185"/>
                    </a:cubicBezTo>
                    <a:cubicBezTo>
                      <a:pt x="1" y="534"/>
                      <a:pt x="269" y="967"/>
                      <a:pt x="598" y="1480"/>
                    </a:cubicBezTo>
                    <a:cubicBezTo>
                      <a:pt x="870" y="1868"/>
                      <a:pt x="1086" y="2183"/>
                      <a:pt x="1386" y="2183"/>
                    </a:cubicBezTo>
                    <a:cubicBezTo>
                      <a:pt x="1404" y="2183"/>
                      <a:pt x="1422" y="2182"/>
                      <a:pt x="1441" y="2180"/>
                    </a:cubicBezTo>
                    <a:cubicBezTo>
                      <a:pt x="721" y="1686"/>
                      <a:pt x="557" y="1378"/>
                      <a:pt x="2038" y="452"/>
                    </a:cubicBezTo>
                    <a:cubicBezTo>
                      <a:pt x="1821" y="159"/>
                      <a:pt x="1478" y="0"/>
                      <a:pt x="11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6" name="Google Shape;5326;p49">
                <a:extLst>
                  <a:ext uri="{FF2B5EF4-FFF2-40B4-BE49-F238E27FC236}">
                    <a16:creationId xmlns:a16="http://schemas.microsoft.com/office/drawing/2014/main" id="{526C4B41-3A3F-E7B4-EB33-B5E9D62E1FEF}"/>
                  </a:ext>
                </a:extLst>
              </p:cNvPr>
              <p:cNvSpPr/>
              <p:nvPr/>
            </p:nvSpPr>
            <p:spPr>
              <a:xfrm>
                <a:off x="5533191" y="2692795"/>
                <a:ext cx="55040" cy="49433"/>
              </a:xfrm>
              <a:custGeom>
                <a:avLst/>
                <a:gdLst/>
                <a:ahLst/>
                <a:cxnLst/>
                <a:rect l="l" t="t" r="r" b="b"/>
                <a:pathLst>
                  <a:path w="2552" h="2292" extrusionOk="0">
                    <a:moveTo>
                      <a:pt x="1190" y="0"/>
                    </a:moveTo>
                    <a:cubicBezTo>
                      <a:pt x="967" y="0"/>
                      <a:pt x="740" y="62"/>
                      <a:pt x="536" y="190"/>
                    </a:cubicBezTo>
                    <a:cubicBezTo>
                      <a:pt x="1" y="561"/>
                      <a:pt x="289" y="1013"/>
                      <a:pt x="638" y="1548"/>
                    </a:cubicBezTo>
                    <a:cubicBezTo>
                      <a:pt x="915" y="1949"/>
                      <a:pt x="1158" y="2292"/>
                      <a:pt x="1487" y="2292"/>
                    </a:cubicBezTo>
                    <a:cubicBezTo>
                      <a:pt x="1598" y="2292"/>
                      <a:pt x="1718" y="2253"/>
                      <a:pt x="1852" y="2165"/>
                    </a:cubicBezTo>
                    <a:cubicBezTo>
                      <a:pt x="2407" y="1795"/>
                      <a:pt x="2552" y="1054"/>
                      <a:pt x="2181" y="520"/>
                    </a:cubicBezTo>
                    <a:cubicBezTo>
                      <a:pt x="1947" y="182"/>
                      <a:pt x="1574" y="0"/>
                      <a:pt x="119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7" name="Google Shape;5327;p49">
                <a:extLst>
                  <a:ext uri="{FF2B5EF4-FFF2-40B4-BE49-F238E27FC236}">
                    <a16:creationId xmlns:a16="http://schemas.microsoft.com/office/drawing/2014/main" id="{BBF061A5-16A5-B34C-A813-AAD0373EB9AF}"/>
                  </a:ext>
                </a:extLst>
              </p:cNvPr>
              <p:cNvSpPr/>
              <p:nvPr/>
            </p:nvSpPr>
            <p:spPr>
              <a:xfrm>
                <a:off x="5530064" y="2690099"/>
                <a:ext cx="52387" cy="47341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2195" extrusionOk="0">
                    <a:moveTo>
                      <a:pt x="1154" y="1"/>
                    </a:moveTo>
                    <a:cubicBezTo>
                      <a:pt x="936" y="1"/>
                      <a:pt x="715" y="62"/>
                      <a:pt x="516" y="192"/>
                    </a:cubicBezTo>
                    <a:cubicBezTo>
                      <a:pt x="1" y="542"/>
                      <a:pt x="269" y="974"/>
                      <a:pt x="618" y="1489"/>
                    </a:cubicBezTo>
                    <a:cubicBezTo>
                      <a:pt x="878" y="1870"/>
                      <a:pt x="1104" y="2194"/>
                      <a:pt x="1412" y="2194"/>
                    </a:cubicBezTo>
                    <a:cubicBezTo>
                      <a:pt x="1520" y="2194"/>
                      <a:pt x="1637" y="2155"/>
                      <a:pt x="1770" y="2065"/>
                    </a:cubicBezTo>
                    <a:cubicBezTo>
                      <a:pt x="2305" y="1714"/>
                      <a:pt x="2428" y="1015"/>
                      <a:pt x="2099" y="501"/>
                    </a:cubicBezTo>
                    <a:cubicBezTo>
                      <a:pt x="1880" y="177"/>
                      <a:pt x="1522" y="1"/>
                      <a:pt x="11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8" name="Google Shape;5328;p49">
                <a:extLst>
                  <a:ext uri="{FF2B5EF4-FFF2-40B4-BE49-F238E27FC236}">
                    <a16:creationId xmlns:a16="http://schemas.microsoft.com/office/drawing/2014/main" id="{60154F23-9694-9B90-33DD-F8C5F4CE2BF6}"/>
                  </a:ext>
                </a:extLst>
              </p:cNvPr>
              <p:cNvSpPr/>
              <p:nvPr/>
            </p:nvSpPr>
            <p:spPr>
              <a:xfrm>
                <a:off x="5530064" y="2690250"/>
                <a:ext cx="44407" cy="47082"/>
              </a:xfrm>
              <a:custGeom>
                <a:avLst/>
                <a:gdLst/>
                <a:ahLst/>
                <a:cxnLst/>
                <a:rect l="l" t="t" r="r" b="b"/>
                <a:pathLst>
                  <a:path w="2059" h="2183" extrusionOk="0">
                    <a:moveTo>
                      <a:pt x="1140" y="0"/>
                    </a:moveTo>
                    <a:cubicBezTo>
                      <a:pt x="927" y="0"/>
                      <a:pt x="711" y="60"/>
                      <a:pt x="516" y="185"/>
                    </a:cubicBezTo>
                    <a:cubicBezTo>
                      <a:pt x="1" y="535"/>
                      <a:pt x="269" y="967"/>
                      <a:pt x="618" y="1482"/>
                    </a:cubicBezTo>
                    <a:cubicBezTo>
                      <a:pt x="878" y="1881"/>
                      <a:pt x="1118" y="2182"/>
                      <a:pt x="1432" y="2182"/>
                    </a:cubicBezTo>
                    <a:cubicBezTo>
                      <a:pt x="1442" y="2182"/>
                      <a:pt x="1452" y="2182"/>
                      <a:pt x="1462" y="2181"/>
                    </a:cubicBezTo>
                    <a:cubicBezTo>
                      <a:pt x="741" y="1666"/>
                      <a:pt x="577" y="1378"/>
                      <a:pt x="2058" y="453"/>
                    </a:cubicBezTo>
                    <a:cubicBezTo>
                      <a:pt x="1828" y="159"/>
                      <a:pt x="1488" y="0"/>
                      <a:pt x="114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9" name="Google Shape;5329;p49">
                <a:extLst>
                  <a:ext uri="{FF2B5EF4-FFF2-40B4-BE49-F238E27FC236}">
                    <a16:creationId xmlns:a16="http://schemas.microsoft.com/office/drawing/2014/main" id="{543D44A6-FD46-C518-EAE8-0014F43C3477}"/>
                  </a:ext>
                </a:extLst>
              </p:cNvPr>
              <p:cNvSpPr/>
              <p:nvPr/>
            </p:nvSpPr>
            <p:spPr>
              <a:xfrm>
                <a:off x="5880169" y="2508220"/>
                <a:ext cx="54566" cy="49433"/>
              </a:xfrm>
              <a:custGeom>
                <a:avLst/>
                <a:gdLst/>
                <a:ahLst/>
                <a:cxnLst/>
                <a:rect l="l" t="t" r="r" b="b"/>
                <a:pathLst>
                  <a:path w="2530" h="2292" extrusionOk="0">
                    <a:moveTo>
                      <a:pt x="1181" y="0"/>
                    </a:moveTo>
                    <a:cubicBezTo>
                      <a:pt x="957" y="0"/>
                      <a:pt x="732" y="62"/>
                      <a:pt x="535" y="190"/>
                    </a:cubicBezTo>
                    <a:cubicBezTo>
                      <a:pt x="0" y="561"/>
                      <a:pt x="267" y="1013"/>
                      <a:pt x="637" y="1548"/>
                    </a:cubicBezTo>
                    <a:cubicBezTo>
                      <a:pt x="914" y="1949"/>
                      <a:pt x="1157" y="2292"/>
                      <a:pt x="1487" y="2292"/>
                    </a:cubicBezTo>
                    <a:cubicBezTo>
                      <a:pt x="1597" y="2292"/>
                      <a:pt x="1717" y="2253"/>
                      <a:pt x="1852" y="2165"/>
                    </a:cubicBezTo>
                    <a:cubicBezTo>
                      <a:pt x="2387" y="1795"/>
                      <a:pt x="2530" y="1054"/>
                      <a:pt x="2181" y="519"/>
                    </a:cubicBezTo>
                    <a:cubicBezTo>
                      <a:pt x="1947" y="182"/>
                      <a:pt x="1565" y="0"/>
                      <a:pt x="118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0" name="Google Shape;5330;p49">
                <a:extLst>
                  <a:ext uri="{FF2B5EF4-FFF2-40B4-BE49-F238E27FC236}">
                    <a16:creationId xmlns:a16="http://schemas.microsoft.com/office/drawing/2014/main" id="{FDC8DF2F-E63D-EB85-641E-186655F23DD6}"/>
                  </a:ext>
                </a:extLst>
              </p:cNvPr>
              <p:cNvSpPr/>
              <p:nvPr/>
            </p:nvSpPr>
            <p:spPr>
              <a:xfrm>
                <a:off x="5877042" y="2505718"/>
                <a:ext cx="52366" cy="47319"/>
              </a:xfrm>
              <a:custGeom>
                <a:avLst/>
                <a:gdLst/>
                <a:ahLst/>
                <a:cxnLst/>
                <a:rect l="l" t="t" r="r" b="b"/>
                <a:pathLst>
                  <a:path w="2428" h="2194" extrusionOk="0">
                    <a:moveTo>
                      <a:pt x="1140" y="0"/>
                    </a:moveTo>
                    <a:cubicBezTo>
                      <a:pt x="924" y="0"/>
                      <a:pt x="707" y="60"/>
                      <a:pt x="515" y="183"/>
                    </a:cubicBezTo>
                    <a:cubicBezTo>
                      <a:pt x="0" y="533"/>
                      <a:pt x="269" y="965"/>
                      <a:pt x="617" y="1480"/>
                    </a:cubicBezTo>
                    <a:cubicBezTo>
                      <a:pt x="881" y="1865"/>
                      <a:pt x="1109" y="2193"/>
                      <a:pt x="1424" y="2193"/>
                    </a:cubicBezTo>
                    <a:cubicBezTo>
                      <a:pt x="1528" y="2193"/>
                      <a:pt x="1642" y="2157"/>
                      <a:pt x="1770" y="2076"/>
                    </a:cubicBezTo>
                    <a:cubicBezTo>
                      <a:pt x="2285" y="1727"/>
                      <a:pt x="2428" y="1027"/>
                      <a:pt x="2079" y="492"/>
                    </a:cubicBezTo>
                    <a:cubicBezTo>
                      <a:pt x="1859" y="169"/>
                      <a:pt x="1502" y="0"/>
                      <a:pt x="114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1" name="Google Shape;5331;p49">
                <a:extLst>
                  <a:ext uri="{FF2B5EF4-FFF2-40B4-BE49-F238E27FC236}">
                    <a16:creationId xmlns:a16="http://schemas.microsoft.com/office/drawing/2014/main" id="{02439A8A-DE6C-8663-5B44-0E4FF62182C7}"/>
                  </a:ext>
                </a:extLst>
              </p:cNvPr>
              <p:cNvSpPr/>
              <p:nvPr/>
            </p:nvSpPr>
            <p:spPr>
              <a:xfrm>
                <a:off x="5877042" y="2505697"/>
                <a:ext cx="43955" cy="47103"/>
              </a:xfrm>
              <a:custGeom>
                <a:avLst/>
                <a:gdLst/>
                <a:ahLst/>
                <a:cxnLst/>
                <a:rect l="l" t="t" r="r" b="b"/>
                <a:pathLst>
                  <a:path w="2038" h="2184" extrusionOk="0">
                    <a:moveTo>
                      <a:pt x="1124" y="0"/>
                    </a:moveTo>
                    <a:cubicBezTo>
                      <a:pt x="913" y="0"/>
                      <a:pt x="701" y="60"/>
                      <a:pt x="515" y="184"/>
                    </a:cubicBezTo>
                    <a:cubicBezTo>
                      <a:pt x="0" y="534"/>
                      <a:pt x="269" y="966"/>
                      <a:pt x="617" y="1481"/>
                    </a:cubicBezTo>
                    <a:cubicBezTo>
                      <a:pt x="870" y="1869"/>
                      <a:pt x="1085" y="2184"/>
                      <a:pt x="1403" y="2184"/>
                    </a:cubicBezTo>
                    <a:cubicBezTo>
                      <a:pt x="1422" y="2184"/>
                      <a:pt x="1442" y="2183"/>
                      <a:pt x="1462" y="2180"/>
                    </a:cubicBezTo>
                    <a:cubicBezTo>
                      <a:pt x="741" y="1686"/>
                      <a:pt x="557" y="1377"/>
                      <a:pt x="2038" y="472"/>
                    </a:cubicBezTo>
                    <a:cubicBezTo>
                      <a:pt x="1819" y="164"/>
                      <a:pt x="1473" y="0"/>
                      <a:pt x="112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2" name="Google Shape;5332;p49">
                <a:extLst>
                  <a:ext uri="{FF2B5EF4-FFF2-40B4-BE49-F238E27FC236}">
                    <a16:creationId xmlns:a16="http://schemas.microsoft.com/office/drawing/2014/main" id="{B69E8CB6-BC11-DD1A-FB78-95D3758102E8}"/>
                  </a:ext>
                </a:extLst>
              </p:cNvPr>
              <p:cNvSpPr/>
              <p:nvPr/>
            </p:nvSpPr>
            <p:spPr>
              <a:xfrm>
                <a:off x="7394035" y="1958486"/>
                <a:ext cx="52797" cy="50188"/>
              </a:xfrm>
              <a:custGeom>
                <a:avLst/>
                <a:gdLst/>
                <a:ahLst/>
                <a:cxnLst/>
                <a:rect l="l" t="t" r="r" b="b"/>
                <a:pathLst>
                  <a:path w="2448" h="2327" extrusionOk="0">
                    <a:moveTo>
                      <a:pt x="1100" y="1"/>
                    </a:moveTo>
                    <a:cubicBezTo>
                      <a:pt x="931" y="1"/>
                      <a:pt x="760" y="35"/>
                      <a:pt x="596" y="109"/>
                    </a:cubicBezTo>
                    <a:cubicBezTo>
                      <a:pt x="1" y="397"/>
                      <a:pt x="226" y="869"/>
                      <a:pt x="514" y="1467"/>
                    </a:cubicBezTo>
                    <a:cubicBezTo>
                      <a:pt x="728" y="1942"/>
                      <a:pt x="929" y="2327"/>
                      <a:pt x="1304" y="2327"/>
                    </a:cubicBezTo>
                    <a:cubicBezTo>
                      <a:pt x="1399" y="2327"/>
                      <a:pt x="1505" y="2302"/>
                      <a:pt x="1625" y="2248"/>
                    </a:cubicBezTo>
                    <a:cubicBezTo>
                      <a:pt x="2201" y="1960"/>
                      <a:pt x="2448" y="1261"/>
                      <a:pt x="2181" y="663"/>
                    </a:cubicBezTo>
                    <a:cubicBezTo>
                      <a:pt x="1972" y="245"/>
                      <a:pt x="1546" y="1"/>
                      <a:pt x="110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3" name="Google Shape;5333;p49">
                <a:extLst>
                  <a:ext uri="{FF2B5EF4-FFF2-40B4-BE49-F238E27FC236}">
                    <a16:creationId xmlns:a16="http://schemas.microsoft.com/office/drawing/2014/main" id="{B75953EB-BB95-6475-3896-FBCE3EBD73EB}"/>
                  </a:ext>
                </a:extLst>
              </p:cNvPr>
              <p:cNvSpPr/>
              <p:nvPr/>
            </p:nvSpPr>
            <p:spPr>
              <a:xfrm>
                <a:off x="7396235" y="1965064"/>
                <a:ext cx="50597" cy="48052"/>
              </a:xfrm>
              <a:custGeom>
                <a:avLst/>
                <a:gdLst/>
                <a:ahLst/>
                <a:cxnLst/>
                <a:rect l="l" t="t" r="r" b="b"/>
                <a:pathLst>
                  <a:path w="2346" h="2228" extrusionOk="0">
                    <a:moveTo>
                      <a:pt x="1054" y="0"/>
                    </a:moveTo>
                    <a:cubicBezTo>
                      <a:pt x="889" y="0"/>
                      <a:pt x="720" y="36"/>
                      <a:pt x="557" y="112"/>
                    </a:cubicBezTo>
                    <a:cubicBezTo>
                      <a:pt x="1" y="380"/>
                      <a:pt x="206" y="832"/>
                      <a:pt x="475" y="1408"/>
                    </a:cubicBezTo>
                    <a:cubicBezTo>
                      <a:pt x="687" y="1851"/>
                      <a:pt x="875" y="2228"/>
                      <a:pt x="1233" y="2228"/>
                    </a:cubicBezTo>
                    <a:cubicBezTo>
                      <a:pt x="1325" y="2228"/>
                      <a:pt x="1427" y="2203"/>
                      <a:pt x="1544" y="2149"/>
                    </a:cubicBezTo>
                    <a:cubicBezTo>
                      <a:pt x="2099" y="1881"/>
                      <a:pt x="2346" y="1203"/>
                      <a:pt x="2058" y="646"/>
                    </a:cubicBezTo>
                    <a:cubicBezTo>
                      <a:pt x="1867" y="233"/>
                      <a:pt x="1473" y="0"/>
                      <a:pt x="105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4" name="Google Shape;5334;p49">
                <a:extLst>
                  <a:ext uri="{FF2B5EF4-FFF2-40B4-BE49-F238E27FC236}">
                    <a16:creationId xmlns:a16="http://schemas.microsoft.com/office/drawing/2014/main" id="{48CA33DE-212F-F512-47C4-FCDC92BA9CE5}"/>
                  </a:ext>
                </a:extLst>
              </p:cNvPr>
              <p:cNvSpPr/>
              <p:nvPr/>
            </p:nvSpPr>
            <p:spPr>
              <a:xfrm>
                <a:off x="7398478" y="1971901"/>
                <a:ext cx="47470" cy="41215"/>
              </a:xfrm>
              <a:custGeom>
                <a:avLst/>
                <a:gdLst/>
                <a:ahLst/>
                <a:cxnLst/>
                <a:rect l="l" t="t" r="r" b="b"/>
                <a:pathLst>
                  <a:path w="2201" h="1911" extrusionOk="0">
                    <a:moveTo>
                      <a:pt x="185" y="0"/>
                    </a:moveTo>
                    <a:lnTo>
                      <a:pt x="185" y="0"/>
                    </a:lnTo>
                    <a:cubicBezTo>
                      <a:pt x="0" y="269"/>
                      <a:pt x="165" y="659"/>
                      <a:pt x="371" y="1091"/>
                    </a:cubicBezTo>
                    <a:cubicBezTo>
                      <a:pt x="583" y="1534"/>
                      <a:pt x="771" y="1911"/>
                      <a:pt x="1129" y="1911"/>
                    </a:cubicBezTo>
                    <a:cubicBezTo>
                      <a:pt x="1221" y="1911"/>
                      <a:pt x="1323" y="1886"/>
                      <a:pt x="1440" y="1832"/>
                    </a:cubicBezTo>
                    <a:cubicBezTo>
                      <a:pt x="1975" y="1564"/>
                      <a:pt x="2201" y="927"/>
                      <a:pt x="1975" y="371"/>
                    </a:cubicBezTo>
                    <a:lnTo>
                      <a:pt x="1975" y="371"/>
                    </a:lnTo>
                    <a:cubicBezTo>
                      <a:pt x="1352" y="703"/>
                      <a:pt x="953" y="851"/>
                      <a:pt x="694" y="851"/>
                    </a:cubicBezTo>
                    <a:cubicBezTo>
                      <a:pt x="312" y="851"/>
                      <a:pt x="234" y="528"/>
                      <a:pt x="18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5" name="Google Shape;5335;p49">
                <a:extLst>
                  <a:ext uri="{FF2B5EF4-FFF2-40B4-BE49-F238E27FC236}">
                    <a16:creationId xmlns:a16="http://schemas.microsoft.com/office/drawing/2014/main" id="{BA2BEDF3-AD01-2187-CD07-6EF8A5BB29A6}"/>
                  </a:ext>
                </a:extLst>
              </p:cNvPr>
              <p:cNvSpPr/>
              <p:nvPr/>
            </p:nvSpPr>
            <p:spPr>
              <a:xfrm>
                <a:off x="7286198" y="2024590"/>
                <a:ext cx="52840" cy="50188"/>
              </a:xfrm>
              <a:custGeom>
                <a:avLst/>
                <a:gdLst/>
                <a:ahLst/>
                <a:cxnLst/>
                <a:rect l="l" t="t" r="r" b="b"/>
                <a:pathLst>
                  <a:path w="2450" h="2327" extrusionOk="0">
                    <a:moveTo>
                      <a:pt x="1090" y="1"/>
                    </a:moveTo>
                    <a:cubicBezTo>
                      <a:pt x="923" y="1"/>
                      <a:pt x="755" y="36"/>
                      <a:pt x="598" y="108"/>
                    </a:cubicBezTo>
                    <a:cubicBezTo>
                      <a:pt x="1" y="396"/>
                      <a:pt x="228" y="870"/>
                      <a:pt x="494" y="1466"/>
                    </a:cubicBezTo>
                    <a:cubicBezTo>
                      <a:pt x="724" y="1943"/>
                      <a:pt x="928" y="2327"/>
                      <a:pt x="1293" y="2327"/>
                    </a:cubicBezTo>
                    <a:cubicBezTo>
                      <a:pt x="1386" y="2327"/>
                      <a:pt x="1489" y="2302"/>
                      <a:pt x="1605" y="2248"/>
                    </a:cubicBezTo>
                    <a:cubicBezTo>
                      <a:pt x="2203" y="1960"/>
                      <a:pt x="2450" y="1260"/>
                      <a:pt x="2162" y="665"/>
                    </a:cubicBezTo>
                    <a:cubicBezTo>
                      <a:pt x="1967" y="246"/>
                      <a:pt x="1533" y="1"/>
                      <a:pt x="109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6" name="Google Shape;5336;p49">
                <a:extLst>
                  <a:ext uri="{FF2B5EF4-FFF2-40B4-BE49-F238E27FC236}">
                    <a16:creationId xmlns:a16="http://schemas.microsoft.com/office/drawing/2014/main" id="{E8E9B68D-29C7-C308-EB5C-F8FA6C7BCCBD}"/>
                  </a:ext>
                </a:extLst>
              </p:cNvPr>
              <p:cNvSpPr/>
              <p:nvPr/>
            </p:nvSpPr>
            <p:spPr>
              <a:xfrm>
                <a:off x="7288441" y="2031169"/>
                <a:ext cx="50144" cy="48052"/>
              </a:xfrm>
              <a:custGeom>
                <a:avLst/>
                <a:gdLst/>
                <a:ahLst/>
                <a:cxnLst/>
                <a:rect l="l" t="t" r="r" b="b"/>
                <a:pathLst>
                  <a:path w="2325" h="2228" extrusionOk="0">
                    <a:moveTo>
                      <a:pt x="1044" y="1"/>
                    </a:moveTo>
                    <a:cubicBezTo>
                      <a:pt x="879" y="1"/>
                      <a:pt x="712" y="37"/>
                      <a:pt x="555" y="113"/>
                    </a:cubicBezTo>
                    <a:cubicBezTo>
                      <a:pt x="0" y="379"/>
                      <a:pt x="206" y="832"/>
                      <a:pt x="473" y="1408"/>
                    </a:cubicBezTo>
                    <a:cubicBezTo>
                      <a:pt x="686" y="1851"/>
                      <a:pt x="873" y="2228"/>
                      <a:pt x="1231" y="2228"/>
                    </a:cubicBezTo>
                    <a:cubicBezTo>
                      <a:pt x="1322" y="2228"/>
                      <a:pt x="1425" y="2203"/>
                      <a:pt x="1543" y="2149"/>
                    </a:cubicBezTo>
                    <a:cubicBezTo>
                      <a:pt x="2099" y="1882"/>
                      <a:pt x="2324" y="1202"/>
                      <a:pt x="2058" y="648"/>
                    </a:cubicBezTo>
                    <a:cubicBezTo>
                      <a:pt x="1865" y="234"/>
                      <a:pt x="1462" y="1"/>
                      <a:pt x="104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7" name="Google Shape;5337;p49">
                <a:extLst>
                  <a:ext uri="{FF2B5EF4-FFF2-40B4-BE49-F238E27FC236}">
                    <a16:creationId xmlns:a16="http://schemas.microsoft.com/office/drawing/2014/main" id="{9983594F-0BA0-A4FD-CD7F-7A7B6017CEE6}"/>
                  </a:ext>
                </a:extLst>
              </p:cNvPr>
              <p:cNvSpPr/>
              <p:nvPr/>
            </p:nvSpPr>
            <p:spPr>
              <a:xfrm>
                <a:off x="7290640" y="2038027"/>
                <a:ext cx="47513" cy="41194"/>
              </a:xfrm>
              <a:custGeom>
                <a:avLst/>
                <a:gdLst/>
                <a:ahLst/>
                <a:cxnLst/>
                <a:rect l="l" t="t" r="r" b="b"/>
                <a:pathLst>
                  <a:path w="2203" h="1910" extrusionOk="0">
                    <a:moveTo>
                      <a:pt x="186" y="0"/>
                    </a:moveTo>
                    <a:cubicBezTo>
                      <a:pt x="0" y="267"/>
                      <a:pt x="165" y="659"/>
                      <a:pt x="371" y="1090"/>
                    </a:cubicBezTo>
                    <a:cubicBezTo>
                      <a:pt x="584" y="1533"/>
                      <a:pt x="771" y="1910"/>
                      <a:pt x="1129" y="1910"/>
                    </a:cubicBezTo>
                    <a:cubicBezTo>
                      <a:pt x="1220" y="1910"/>
                      <a:pt x="1323" y="1885"/>
                      <a:pt x="1441" y="1831"/>
                    </a:cubicBezTo>
                    <a:cubicBezTo>
                      <a:pt x="1975" y="1564"/>
                      <a:pt x="2203" y="925"/>
                      <a:pt x="1975" y="371"/>
                    </a:cubicBezTo>
                    <a:lnTo>
                      <a:pt x="1975" y="371"/>
                    </a:lnTo>
                    <a:cubicBezTo>
                      <a:pt x="1353" y="703"/>
                      <a:pt x="955" y="850"/>
                      <a:pt x="696" y="850"/>
                    </a:cubicBezTo>
                    <a:cubicBezTo>
                      <a:pt x="314" y="850"/>
                      <a:pt x="236" y="528"/>
                      <a:pt x="18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8" name="Google Shape;5338;p49">
                <a:extLst>
                  <a:ext uri="{FF2B5EF4-FFF2-40B4-BE49-F238E27FC236}">
                    <a16:creationId xmlns:a16="http://schemas.microsoft.com/office/drawing/2014/main" id="{96F7917E-4A74-D4E2-42FA-3ED6FFA8DE59}"/>
                  </a:ext>
                </a:extLst>
              </p:cNvPr>
              <p:cNvSpPr/>
              <p:nvPr/>
            </p:nvSpPr>
            <p:spPr>
              <a:xfrm>
                <a:off x="7161537" y="2098869"/>
                <a:ext cx="52819" cy="50403"/>
              </a:xfrm>
              <a:custGeom>
                <a:avLst/>
                <a:gdLst/>
                <a:ahLst/>
                <a:cxnLst/>
                <a:rect l="l" t="t" r="r" b="b"/>
                <a:pathLst>
                  <a:path w="2449" h="2337" extrusionOk="0">
                    <a:moveTo>
                      <a:pt x="1107" y="0"/>
                    </a:moveTo>
                    <a:cubicBezTo>
                      <a:pt x="934" y="0"/>
                      <a:pt x="760" y="39"/>
                      <a:pt x="597" y="120"/>
                    </a:cubicBezTo>
                    <a:cubicBezTo>
                      <a:pt x="1" y="408"/>
                      <a:pt x="226" y="882"/>
                      <a:pt x="494" y="1478"/>
                    </a:cubicBezTo>
                    <a:cubicBezTo>
                      <a:pt x="726" y="1940"/>
                      <a:pt x="930" y="2337"/>
                      <a:pt x="1300" y="2337"/>
                    </a:cubicBezTo>
                    <a:cubicBezTo>
                      <a:pt x="1391" y="2337"/>
                      <a:pt x="1492" y="2313"/>
                      <a:pt x="1605" y="2260"/>
                    </a:cubicBezTo>
                    <a:cubicBezTo>
                      <a:pt x="2201" y="1972"/>
                      <a:pt x="2448" y="1272"/>
                      <a:pt x="2160" y="677"/>
                    </a:cubicBezTo>
                    <a:cubicBezTo>
                      <a:pt x="1969" y="248"/>
                      <a:pt x="1544" y="0"/>
                      <a:pt x="110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9" name="Google Shape;5339;p49">
                <a:extLst>
                  <a:ext uri="{FF2B5EF4-FFF2-40B4-BE49-F238E27FC236}">
                    <a16:creationId xmlns:a16="http://schemas.microsoft.com/office/drawing/2014/main" id="{15784DD5-50EC-50B8-0BB7-B02F96FA20AC}"/>
                  </a:ext>
                </a:extLst>
              </p:cNvPr>
              <p:cNvSpPr/>
              <p:nvPr/>
            </p:nvSpPr>
            <p:spPr>
              <a:xfrm>
                <a:off x="7163737" y="2105512"/>
                <a:ext cx="50188" cy="48246"/>
              </a:xfrm>
              <a:custGeom>
                <a:avLst/>
                <a:gdLst/>
                <a:ahLst/>
                <a:cxnLst/>
                <a:rect l="l" t="t" r="r" b="b"/>
                <a:pathLst>
                  <a:path w="2327" h="2237" extrusionOk="0">
                    <a:moveTo>
                      <a:pt x="1052" y="1"/>
                    </a:moveTo>
                    <a:cubicBezTo>
                      <a:pt x="885" y="1"/>
                      <a:pt x="716" y="39"/>
                      <a:pt x="557" y="122"/>
                    </a:cubicBezTo>
                    <a:cubicBezTo>
                      <a:pt x="1" y="388"/>
                      <a:pt x="207" y="841"/>
                      <a:pt x="475" y="1397"/>
                    </a:cubicBezTo>
                    <a:cubicBezTo>
                      <a:pt x="687" y="1856"/>
                      <a:pt x="875" y="2237"/>
                      <a:pt x="1223" y="2237"/>
                    </a:cubicBezTo>
                    <a:cubicBezTo>
                      <a:pt x="1311" y="2237"/>
                      <a:pt x="1410" y="2212"/>
                      <a:pt x="1523" y="2158"/>
                    </a:cubicBezTo>
                    <a:cubicBezTo>
                      <a:pt x="2099" y="1870"/>
                      <a:pt x="2326" y="1211"/>
                      <a:pt x="2058" y="635"/>
                    </a:cubicBezTo>
                    <a:cubicBezTo>
                      <a:pt x="1868" y="240"/>
                      <a:pt x="1467" y="1"/>
                      <a:pt x="105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0" name="Google Shape;5340;p49">
                <a:extLst>
                  <a:ext uri="{FF2B5EF4-FFF2-40B4-BE49-F238E27FC236}">
                    <a16:creationId xmlns:a16="http://schemas.microsoft.com/office/drawing/2014/main" id="{A2D6D5F1-2458-E926-93E7-8524E53A6B15}"/>
                  </a:ext>
                </a:extLst>
              </p:cNvPr>
              <p:cNvSpPr/>
              <p:nvPr/>
            </p:nvSpPr>
            <p:spPr>
              <a:xfrm>
                <a:off x="7165980" y="2112564"/>
                <a:ext cx="47470" cy="41194"/>
              </a:xfrm>
              <a:custGeom>
                <a:avLst/>
                <a:gdLst/>
                <a:ahLst/>
                <a:cxnLst/>
                <a:rect l="l" t="t" r="r" b="b"/>
                <a:pathLst>
                  <a:path w="2201" h="1910" extrusionOk="0">
                    <a:moveTo>
                      <a:pt x="185" y="1"/>
                    </a:moveTo>
                    <a:cubicBezTo>
                      <a:pt x="0" y="267"/>
                      <a:pt x="165" y="637"/>
                      <a:pt x="371" y="1070"/>
                    </a:cubicBezTo>
                    <a:cubicBezTo>
                      <a:pt x="583" y="1529"/>
                      <a:pt x="771" y="1910"/>
                      <a:pt x="1119" y="1910"/>
                    </a:cubicBezTo>
                    <a:cubicBezTo>
                      <a:pt x="1207" y="1910"/>
                      <a:pt x="1306" y="1885"/>
                      <a:pt x="1419" y="1831"/>
                    </a:cubicBezTo>
                    <a:cubicBezTo>
                      <a:pt x="1975" y="1564"/>
                      <a:pt x="2201" y="925"/>
                      <a:pt x="1975" y="371"/>
                    </a:cubicBezTo>
                    <a:lnTo>
                      <a:pt x="1975" y="371"/>
                    </a:lnTo>
                    <a:cubicBezTo>
                      <a:pt x="1350" y="695"/>
                      <a:pt x="951" y="841"/>
                      <a:pt x="692" y="841"/>
                    </a:cubicBezTo>
                    <a:cubicBezTo>
                      <a:pt x="312" y="841"/>
                      <a:pt x="234" y="526"/>
                      <a:pt x="18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1" name="Google Shape;5341;p49">
                <a:extLst>
                  <a:ext uri="{FF2B5EF4-FFF2-40B4-BE49-F238E27FC236}">
                    <a16:creationId xmlns:a16="http://schemas.microsoft.com/office/drawing/2014/main" id="{68B1FEC8-1F65-87C8-DE44-259402312E7F}"/>
                  </a:ext>
                </a:extLst>
              </p:cNvPr>
              <p:cNvSpPr/>
              <p:nvPr/>
            </p:nvSpPr>
            <p:spPr>
              <a:xfrm>
                <a:off x="7496977" y="1894150"/>
                <a:ext cx="52366" cy="50188"/>
              </a:xfrm>
              <a:custGeom>
                <a:avLst/>
                <a:gdLst/>
                <a:ahLst/>
                <a:cxnLst/>
                <a:rect l="l" t="t" r="r" b="b"/>
                <a:pathLst>
                  <a:path w="2428" h="2327" extrusionOk="0">
                    <a:moveTo>
                      <a:pt x="1077" y="1"/>
                    </a:moveTo>
                    <a:cubicBezTo>
                      <a:pt x="909" y="1"/>
                      <a:pt x="739" y="35"/>
                      <a:pt x="576" y="108"/>
                    </a:cubicBezTo>
                    <a:cubicBezTo>
                      <a:pt x="0" y="396"/>
                      <a:pt x="206" y="870"/>
                      <a:pt x="494" y="1466"/>
                    </a:cubicBezTo>
                    <a:cubicBezTo>
                      <a:pt x="707" y="1942"/>
                      <a:pt x="907" y="2327"/>
                      <a:pt x="1282" y="2327"/>
                    </a:cubicBezTo>
                    <a:cubicBezTo>
                      <a:pt x="1377" y="2327"/>
                      <a:pt x="1484" y="2302"/>
                      <a:pt x="1605" y="2248"/>
                    </a:cubicBezTo>
                    <a:cubicBezTo>
                      <a:pt x="2181" y="1960"/>
                      <a:pt x="2428" y="1260"/>
                      <a:pt x="2160" y="664"/>
                    </a:cubicBezTo>
                    <a:cubicBezTo>
                      <a:pt x="1950" y="246"/>
                      <a:pt x="1523" y="1"/>
                      <a:pt x="10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2" name="Google Shape;5342;p49">
                <a:extLst>
                  <a:ext uri="{FF2B5EF4-FFF2-40B4-BE49-F238E27FC236}">
                    <a16:creationId xmlns:a16="http://schemas.microsoft.com/office/drawing/2014/main" id="{72A9DC42-9EBD-7B71-47E0-53B932875868}"/>
                  </a:ext>
                </a:extLst>
              </p:cNvPr>
              <p:cNvSpPr/>
              <p:nvPr/>
            </p:nvSpPr>
            <p:spPr>
              <a:xfrm>
                <a:off x="7498745" y="1900728"/>
                <a:ext cx="50597" cy="48052"/>
              </a:xfrm>
              <a:custGeom>
                <a:avLst/>
                <a:gdLst/>
                <a:ahLst/>
                <a:cxnLst/>
                <a:rect l="l" t="t" r="r" b="b"/>
                <a:pathLst>
                  <a:path w="2346" h="2228" extrusionOk="0">
                    <a:moveTo>
                      <a:pt x="1053" y="0"/>
                    </a:moveTo>
                    <a:cubicBezTo>
                      <a:pt x="887" y="0"/>
                      <a:pt x="718" y="37"/>
                      <a:pt x="555" y="112"/>
                    </a:cubicBezTo>
                    <a:cubicBezTo>
                      <a:pt x="1" y="379"/>
                      <a:pt x="206" y="832"/>
                      <a:pt x="473" y="1408"/>
                    </a:cubicBezTo>
                    <a:cubicBezTo>
                      <a:pt x="687" y="1851"/>
                      <a:pt x="873" y="2228"/>
                      <a:pt x="1231" y="2228"/>
                    </a:cubicBezTo>
                    <a:cubicBezTo>
                      <a:pt x="1322" y="2228"/>
                      <a:pt x="1425" y="2203"/>
                      <a:pt x="1543" y="2148"/>
                    </a:cubicBezTo>
                    <a:cubicBezTo>
                      <a:pt x="2099" y="1882"/>
                      <a:pt x="2346" y="1202"/>
                      <a:pt x="2078" y="647"/>
                    </a:cubicBezTo>
                    <a:cubicBezTo>
                      <a:pt x="1871" y="234"/>
                      <a:pt x="1474" y="0"/>
                      <a:pt x="105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3" name="Google Shape;5343;p49">
                <a:extLst>
                  <a:ext uri="{FF2B5EF4-FFF2-40B4-BE49-F238E27FC236}">
                    <a16:creationId xmlns:a16="http://schemas.microsoft.com/office/drawing/2014/main" id="{EDE82763-AA11-F949-4621-59530E77EDE1}"/>
                  </a:ext>
                </a:extLst>
              </p:cNvPr>
              <p:cNvSpPr/>
              <p:nvPr/>
            </p:nvSpPr>
            <p:spPr>
              <a:xfrm>
                <a:off x="7500945" y="1907587"/>
                <a:ext cx="47513" cy="41194"/>
              </a:xfrm>
              <a:custGeom>
                <a:avLst/>
                <a:gdLst/>
                <a:ahLst/>
                <a:cxnLst/>
                <a:rect l="l" t="t" r="r" b="b"/>
                <a:pathLst>
                  <a:path w="2203" h="1910" extrusionOk="0">
                    <a:moveTo>
                      <a:pt x="206" y="0"/>
                    </a:moveTo>
                    <a:lnTo>
                      <a:pt x="206" y="0"/>
                    </a:lnTo>
                    <a:cubicBezTo>
                      <a:pt x="1" y="267"/>
                      <a:pt x="165" y="659"/>
                      <a:pt x="371" y="1090"/>
                    </a:cubicBezTo>
                    <a:cubicBezTo>
                      <a:pt x="585" y="1533"/>
                      <a:pt x="771" y="1910"/>
                      <a:pt x="1129" y="1910"/>
                    </a:cubicBezTo>
                    <a:cubicBezTo>
                      <a:pt x="1220" y="1910"/>
                      <a:pt x="1323" y="1885"/>
                      <a:pt x="1441" y="1830"/>
                    </a:cubicBezTo>
                    <a:cubicBezTo>
                      <a:pt x="1976" y="1564"/>
                      <a:pt x="2203" y="925"/>
                      <a:pt x="1976" y="370"/>
                    </a:cubicBezTo>
                    <a:lnTo>
                      <a:pt x="1976" y="370"/>
                    </a:lnTo>
                    <a:cubicBezTo>
                      <a:pt x="1353" y="703"/>
                      <a:pt x="955" y="850"/>
                      <a:pt x="698" y="850"/>
                    </a:cubicBezTo>
                    <a:cubicBezTo>
                      <a:pt x="317" y="850"/>
                      <a:pt x="244" y="527"/>
                      <a:pt x="2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4" name="Google Shape;5344;p49">
                <a:extLst>
                  <a:ext uri="{FF2B5EF4-FFF2-40B4-BE49-F238E27FC236}">
                    <a16:creationId xmlns:a16="http://schemas.microsoft.com/office/drawing/2014/main" id="{E8BECEB0-B154-DF50-4C6C-401B559ED0A2}"/>
                  </a:ext>
                </a:extLst>
              </p:cNvPr>
              <p:cNvSpPr/>
              <p:nvPr/>
            </p:nvSpPr>
            <p:spPr>
              <a:xfrm>
                <a:off x="6922828" y="2236319"/>
                <a:ext cx="51935" cy="50058"/>
              </a:xfrm>
              <a:custGeom>
                <a:avLst/>
                <a:gdLst/>
                <a:ahLst/>
                <a:cxnLst/>
                <a:rect l="l" t="t" r="r" b="b"/>
                <a:pathLst>
                  <a:path w="2408" h="2321" extrusionOk="0">
                    <a:moveTo>
                      <a:pt x="1060" y="1"/>
                    </a:moveTo>
                    <a:cubicBezTo>
                      <a:pt x="898" y="1"/>
                      <a:pt x="734" y="34"/>
                      <a:pt x="577" y="105"/>
                    </a:cubicBezTo>
                    <a:cubicBezTo>
                      <a:pt x="1" y="372"/>
                      <a:pt x="185" y="865"/>
                      <a:pt x="453" y="1441"/>
                    </a:cubicBezTo>
                    <a:cubicBezTo>
                      <a:pt x="668" y="1922"/>
                      <a:pt x="869" y="2321"/>
                      <a:pt x="1239" y="2321"/>
                    </a:cubicBezTo>
                    <a:cubicBezTo>
                      <a:pt x="1329" y="2321"/>
                      <a:pt x="1430" y="2297"/>
                      <a:pt x="1543" y="2245"/>
                    </a:cubicBezTo>
                    <a:cubicBezTo>
                      <a:pt x="2140" y="1976"/>
                      <a:pt x="2407" y="1298"/>
                      <a:pt x="2140" y="701"/>
                    </a:cubicBezTo>
                    <a:cubicBezTo>
                      <a:pt x="1943" y="262"/>
                      <a:pt x="1511" y="1"/>
                      <a:pt x="106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5" name="Google Shape;5345;p49">
                <a:extLst>
                  <a:ext uri="{FF2B5EF4-FFF2-40B4-BE49-F238E27FC236}">
                    <a16:creationId xmlns:a16="http://schemas.microsoft.com/office/drawing/2014/main" id="{6DC847BC-096D-4394-D80A-29225557ACCC}"/>
                  </a:ext>
                </a:extLst>
              </p:cNvPr>
              <p:cNvSpPr/>
              <p:nvPr/>
            </p:nvSpPr>
            <p:spPr>
              <a:xfrm>
                <a:off x="6924618" y="2242724"/>
                <a:ext cx="49713" cy="48354"/>
              </a:xfrm>
              <a:custGeom>
                <a:avLst/>
                <a:gdLst/>
                <a:ahLst/>
                <a:cxnLst/>
                <a:rect l="l" t="t" r="r" b="b"/>
                <a:pathLst>
                  <a:path w="2305" h="2242" extrusionOk="0">
                    <a:moveTo>
                      <a:pt x="1015" y="1"/>
                    </a:moveTo>
                    <a:cubicBezTo>
                      <a:pt x="862" y="1"/>
                      <a:pt x="705" y="32"/>
                      <a:pt x="555" y="96"/>
                    </a:cubicBezTo>
                    <a:cubicBezTo>
                      <a:pt x="0" y="363"/>
                      <a:pt x="185" y="837"/>
                      <a:pt x="431" y="1391"/>
                    </a:cubicBezTo>
                    <a:cubicBezTo>
                      <a:pt x="648" y="1857"/>
                      <a:pt x="837" y="2242"/>
                      <a:pt x="1195" y="2242"/>
                    </a:cubicBezTo>
                    <a:cubicBezTo>
                      <a:pt x="1280" y="2242"/>
                      <a:pt x="1375" y="2220"/>
                      <a:pt x="1481" y="2173"/>
                    </a:cubicBezTo>
                    <a:cubicBezTo>
                      <a:pt x="2057" y="1906"/>
                      <a:pt x="2304" y="1248"/>
                      <a:pt x="2057" y="672"/>
                    </a:cubicBezTo>
                    <a:cubicBezTo>
                      <a:pt x="1859" y="247"/>
                      <a:pt x="1448" y="1"/>
                      <a:pt x="10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6" name="Google Shape;5346;p49">
                <a:extLst>
                  <a:ext uri="{FF2B5EF4-FFF2-40B4-BE49-F238E27FC236}">
                    <a16:creationId xmlns:a16="http://schemas.microsoft.com/office/drawing/2014/main" id="{78364F45-CBE1-648F-EE91-189036D68811}"/>
                  </a:ext>
                </a:extLst>
              </p:cNvPr>
              <p:cNvSpPr/>
              <p:nvPr/>
            </p:nvSpPr>
            <p:spPr>
              <a:xfrm>
                <a:off x="6926818" y="2249216"/>
                <a:ext cx="47039" cy="41863"/>
              </a:xfrm>
              <a:custGeom>
                <a:avLst/>
                <a:gdLst/>
                <a:ahLst/>
                <a:cxnLst/>
                <a:rect l="l" t="t" r="r" b="b"/>
                <a:pathLst>
                  <a:path w="2181" h="1941" extrusionOk="0">
                    <a:moveTo>
                      <a:pt x="186" y="1"/>
                    </a:moveTo>
                    <a:cubicBezTo>
                      <a:pt x="0" y="267"/>
                      <a:pt x="145" y="659"/>
                      <a:pt x="329" y="1090"/>
                    </a:cubicBezTo>
                    <a:cubicBezTo>
                      <a:pt x="546" y="1556"/>
                      <a:pt x="735" y="1941"/>
                      <a:pt x="1093" y="1941"/>
                    </a:cubicBezTo>
                    <a:cubicBezTo>
                      <a:pt x="1178" y="1941"/>
                      <a:pt x="1273" y="1919"/>
                      <a:pt x="1379" y="1872"/>
                    </a:cubicBezTo>
                    <a:cubicBezTo>
                      <a:pt x="1934" y="1625"/>
                      <a:pt x="2181" y="988"/>
                      <a:pt x="1955" y="432"/>
                    </a:cubicBezTo>
                    <a:lnTo>
                      <a:pt x="1955" y="432"/>
                    </a:lnTo>
                    <a:cubicBezTo>
                      <a:pt x="1344" y="730"/>
                      <a:pt x="949" y="864"/>
                      <a:pt x="692" y="864"/>
                    </a:cubicBezTo>
                    <a:cubicBezTo>
                      <a:pt x="291" y="864"/>
                      <a:pt x="223" y="539"/>
                      <a:pt x="18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7" name="Google Shape;5347;p49">
                <a:extLst>
                  <a:ext uri="{FF2B5EF4-FFF2-40B4-BE49-F238E27FC236}">
                    <a16:creationId xmlns:a16="http://schemas.microsoft.com/office/drawing/2014/main" id="{E802C069-2DE0-1B37-65D0-BAED8B7E54B9}"/>
                  </a:ext>
                </a:extLst>
              </p:cNvPr>
              <p:cNvSpPr/>
              <p:nvPr/>
            </p:nvSpPr>
            <p:spPr>
              <a:xfrm>
                <a:off x="6813222" y="2299770"/>
                <a:ext cx="52387" cy="50058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2321" extrusionOk="0">
                    <a:moveTo>
                      <a:pt x="1080" y="1"/>
                    </a:moveTo>
                    <a:cubicBezTo>
                      <a:pt x="919" y="1"/>
                      <a:pt x="755" y="34"/>
                      <a:pt x="598" y="104"/>
                    </a:cubicBezTo>
                    <a:cubicBezTo>
                      <a:pt x="1" y="372"/>
                      <a:pt x="206" y="845"/>
                      <a:pt x="475" y="1442"/>
                    </a:cubicBezTo>
                    <a:cubicBezTo>
                      <a:pt x="689" y="1921"/>
                      <a:pt x="877" y="2320"/>
                      <a:pt x="1252" y="2320"/>
                    </a:cubicBezTo>
                    <a:cubicBezTo>
                      <a:pt x="1344" y="2320"/>
                      <a:pt x="1447" y="2296"/>
                      <a:pt x="1564" y="2244"/>
                    </a:cubicBezTo>
                    <a:cubicBezTo>
                      <a:pt x="2162" y="1977"/>
                      <a:pt x="2428" y="1278"/>
                      <a:pt x="2162" y="701"/>
                    </a:cubicBezTo>
                    <a:cubicBezTo>
                      <a:pt x="1964" y="261"/>
                      <a:pt x="1532" y="1"/>
                      <a:pt x="108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8" name="Google Shape;5348;p49">
                <a:extLst>
                  <a:ext uri="{FF2B5EF4-FFF2-40B4-BE49-F238E27FC236}">
                    <a16:creationId xmlns:a16="http://schemas.microsoft.com/office/drawing/2014/main" id="{6F2B50F1-680B-3CC0-DB62-670B14D5B6D6}"/>
                  </a:ext>
                </a:extLst>
              </p:cNvPr>
              <p:cNvSpPr/>
              <p:nvPr/>
            </p:nvSpPr>
            <p:spPr>
              <a:xfrm>
                <a:off x="6815012" y="2306154"/>
                <a:ext cx="50166" cy="48160"/>
              </a:xfrm>
              <a:custGeom>
                <a:avLst/>
                <a:gdLst/>
                <a:ahLst/>
                <a:cxnLst/>
                <a:rect l="l" t="t" r="r" b="b"/>
                <a:pathLst>
                  <a:path w="2326" h="2233" extrusionOk="0">
                    <a:moveTo>
                      <a:pt x="1027" y="1"/>
                    </a:moveTo>
                    <a:cubicBezTo>
                      <a:pt x="875" y="1"/>
                      <a:pt x="721" y="32"/>
                      <a:pt x="576" y="96"/>
                    </a:cubicBezTo>
                    <a:cubicBezTo>
                      <a:pt x="0" y="364"/>
                      <a:pt x="186" y="817"/>
                      <a:pt x="453" y="1393"/>
                    </a:cubicBezTo>
                    <a:cubicBezTo>
                      <a:pt x="649" y="1852"/>
                      <a:pt x="833" y="2233"/>
                      <a:pt x="1192" y="2233"/>
                    </a:cubicBezTo>
                    <a:cubicBezTo>
                      <a:pt x="1283" y="2233"/>
                      <a:pt x="1386" y="2208"/>
                      <a:pt x="1503" y="2153"/>
                    </a:cubicBezTo>
                    <a:cubicBezTo>
                      <a:pt x="2057" y="1906"/>
                      <a:pt x="2325" y="1248"/>
                      <a:pt x="2057" y="672"/>
                    </a:cubicBezTo>
                    <a:cubicBezTo>
                      <a:pt x="1875" y="247"/>
                      <a:pt x="1457" y="1"/>
                      <a:pt x="102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9" name="Google Shape;5349;p49">
                <a:extLst>
                  <a:ext uri="{FF2B5EF4-FFF2-40B4-BE49-F238E27FC236}">
                    <a16:creationId xmlns:a16="http://schemas.microsoft.com/office/drawing/2014/main" id="{9A86671B-7B13-F816-4D68-21D3CEBF23B9}"/>
                  </a:ext>
                </a:extLst>
              </p:cNvPr>
              <p:cNvSpPr/>
              <p:nvPr/>
            </p:nvSpPr>
            <p:spPr>
              <a:xfrm>
                <a:off x="6817234" y="2312646"/>
                <a:ext cx="47060" cy="41668"/>
              </a:xfrm>
              <a:custGeom>
                <a:avLst/>
                <a:gdLst/>
                <a:ahLst/>
                <a:cxnLst/>
                <a:rect l="l" t="t" r="r" b="b"/>
                <a:pathLst>
                  <a:path w="2182" h="1932" extrusionOk="0">
                    <a:moveTo>
                      <a:pt x="206" y="1"/>
                    </a:moveTo>
                    <a:cubicBezTo>
                      <a:pt x="1" y="269"/>
                      <a:pt x="144" y="659"/>
                      <a:pt x="350" y="1092"/>
                    </a:cubicBezTo>
                    <a:cubicBezTo>
                      <a:pt x="546" y="1551"/>
                      <a:pt x="730" y="1932"/>
                      <a:pt x="1089" y="1932"/>
                    </a:cubicBezTo>
                    <a:cubicBezTo>
                      <a:pt x="1180" y="1932"/>
                      <a:pt x="1283" y="1907"/>
                      <a:pt x="1400" y="1852"/>
                    </a:cubicBezTo>
                    <a:cubicBezTo>
                      <a:pt x="1934" y="1605"/>
                      <a:pt x="2181" y="988"/>
                      <a:pt x="1976" y="434"/>
                    </a:cubicBezTo>
                    <a:lnTo>
                      <a:pt x="1976" y="434"/>
                    </a:lnTo>
                    <a:cubicBezTo>
                      <a:pt x="1364" y="731"/>
                      <a:pt x="967" y="865"/>
                      <a:pt x="707" y="865"/>
                    </a:cubicBezTo>
                    <a:cubicBezTo>
                      <a:pt x="302" y="865"/>
                      <a:pt x="231" y="540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0" name="Google Shape;5350;p49">
                <a:extLst>
                  <a:ext uri="{FF2B5EF4-FFF2-40B4-BE49-F238E27FC236}">
                    <a16:creationId xmlns:a16="http://schemas.microsoft.com/office/drawing/2014/main" id="{9CE05A99-FEE9-5C7A-05CE-366E17A6C1B2}"/>
                  </a:ext>
                </a:extLst>
              </p:cNvPr>
              <p:cNvSpPr/>
              <p:nvPr/>
            </p:nvSpPr>
            <p:spPr>
              <a:xfrm>
                <a:off x="6686794" y="2370770"/>
                <a:ext cx="51913" cy="50490"/>
              </a:xfrm>
              <a:custGeom>
                <a:avLst/>
                <a:gdLst/>
                <a:ahLst/>
                <a:cxnLst/>
                <a:rect l="l" t="t" r="r" b="b"/>
                <a:pathLst>
                  <a:path w="2407" h="2341" extrusionOk="0">
                    <a:moveTo>
                      <a:pt x="1059" y="0"/>
                    </a:moveTo>
                    <a:cubicBezTo>
                      <a:pt x="897" y="0"/>
                      <a:pt x="733" y="33"/>
                      <a:pt x="576" y="104"/>
                    </a:cubicBezTo>
                    <a:cubicBezTo>
                      <a:pt x="0" y="372"/>
                      <a:pt x="185" y="866"/>
                      <a:pt x="453" y="1461"/>
                    </a:cubicBezTo>
                    <a:cubicBezTo>
                      <a:pt x="667" y="1941"/>
                      <a:pt x="869" y="2341"/>
                      <a:pt x="1239" y="2341"/>
                    </a:cubicBezTo>
                    <a:cubicBezTo>
                      <a:pt x="1329" y="2341"/>
                      <a:pt x="1429" y="2317"/>
                      <a:pt x="1543" y="2265"/>
                    </a:cubicBezTo>
                    <a:cubicBezTo>
                      <a:pt x="2140" y="1996"/>
                      <a:pt x="2407" y="1297"/>
                      <a:pt x="2140" y="701"/>
                    </a:cubicBezTo>
                    <a:cubicBezTo>
                      <a:pt x="1942" y="261"/>
                      <a:pt x="1511" y="0"/>
                      <a:pt x="105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1" name="Google Shape;5351;p49">
                <a:extLst>
                  <a:ext uri="{FF2B5EF4-FFF2-40B4-BE49-F238E27FC236}">
                    <a16:creationId xmlns:a16="http://schemas.microsoft.com/office/drawing/2014/main" id="{35FC34AE-EBF4-9322-FAFA-97B364BF5E87}"/>
                  </a:ext>
                </a:extLst>
              </p:cNvPr>
              <p:cNvSpPr/>
              <p:nvPr/>
            </p:nvSpPr>
            <p:spPr>
              <a:xfrm>
                <a:off x="6688562" y="2377607"/>
                <a:ext cx="49713" cy="48139"/>
              </a:xfrm>
              <a:custGeom>
                <a:avLst/>
                <a:gdLst/>
                <a:ahLst/>
                <a:cxnLst/>
                <a:rect l="l" t="t" r="r" b="b"/>
                <a:pathLst>
                  <a:path w="2305" h="2232" extrusionOk="0">
                    <a:moveTo>
                      <a:pt x="1015" y="1"/>
                    </a:moveTo>
                    <a:cubicBezTo>
                      <a:pt x="862" y="1"/>
                      <a:pt x="706" y="32"/>
                      <a:pt x="555" y="96"/>
                    </a:cubicBezTo>
                    <a:cubicBezTo>
                      <a:pt x="1" y="343"/>
                      <a:pt x="185" y="815"/>
                      <a:pt x="432" y="1391"/>
                    </a:cubicBezTo>
                    <a:cubicBezTo>
                      <a:pt x="646" y="1851"/>
                      <a:pt x="833" y="2232"/>
                      <a:pt x="1182" y="2232"/>
                    </a:cubicBezTo>
                    <a:cubicBezTo>
                      <a:pt x="1270" y="2232"/>
                      <a:pt x="1369" y="2207"/>
                      <a:pt x="1482" y="2153"/>
                    </a:cubicBezTo>
                    <a:cubicBezTo>
                      <a:pt x="2058" y="1906"/>
                      <a:pt x="2305" y="1227"/>
                      <a:pt x="2058" y="672"/>
                    </a:cubicBezTo>
                    <a:cubicBezTo>
                      <a:pt x="1860" y="247"/>
                      <a:pt x="1449" y="1"/>
                      <a:pt x="10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2" name="Google Shape;5352;p49">
                <a:extLst>
                  <a:ext uri="{FF2B5EF4-FFF2-40B4-BE49-F238E27FC236}">
                    <a16:creationId xmlns:a16="http://schemas.microsoft.com/office/drawing/2014/main" id="{28D458CA-2355-0D1D-75C9-AFF718477F4C}"/>
                  </a:ext>
                </a:extLst>
              </p:cNvPr>
              <p:cNvSpPr/>
              <p:nvPr/>
            </p:nvSpPr>
            <p:spPr>
              <a:xfrm>
                <a:off x="6690762" y="2384099"/>
                <a:ext cx="47060" cy="41647"/>
              </a:xfrm>
              <a:custGeom>
                <a:avLst/>
                <a:gdLst/>
                <a:ahLst/>
                <a:cxnLst/>
                <a:rect l="l" t="t" r="r" b="b"/>
                <a:pathLst>
                  <a:path w="2182" h="1931" extrusionOk="0">
                    <a:moveTo>
                      <a:pt x="187" y="1"/>
                    </a:moveTo>
                    <a:cubicBezTo>
                      <a:pt x="1" y="267"/>
                      <a:pt x="146" y="638"/>
                      <a:pt x="330" y="1090"/>
                    </a:cubicBezTo>
                    <a:cubicBezTo>
                      <a:pt x="544" y="1550"/>
                      <a:pt x="731" y="1931"/>
                      <a:pt x="1080" y="1931"/>
                    </a:cubicBezTo>
                    <a:cubicBezTo>
                      <a:pt x="1168" y="1931"/>
                      <a:pt x="1267" y="1906"/>
                      <a:pt x="1380" y="1852"/>
                    </a:cubicBezTo>
                    <a:cubicBezTo>
                      <a:pt x="1935" y="1605"/>
                      <a:pt x="2181" y="967"/>
                      <a:pt x="1956" y="412"/>
                    </a:cubicBezTo>
                    <a:lnTo>
                      <a:pt x="1956" y="412"/>
                    </a:lnTo>
                    <a:cubicBezTo>
                      <a:pt x="1338" y="721"/>
                      <a:pt x="942" y="860"/>
                      <a:pt x="685" y="860"/>
                    </a:cubicBezTo>
                    <a:cubicBezTo>
                      <a:pt x="291" y="860"/>
                      <a:pt x="224" y="535"/>
                      <a:pt x="18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3" name="Google Shape;5353;p49">
                <a:extLst>
                  <a:ext uri="{FF2B5EF4-FFF2-40B4-BE49-F238E27FC236}">
                    <a16:creationId xmlns:a16="http://schemas.microsoft.com/office/drawing/2014/main" id="{0504B6DD-877D-08C2-47FD-E58B0E46E18D}"/>
                  </a:ext>
                </a:extLst>
              </p:cNvPr>
              <p:cNvSpPr/>
              <p:nvPr/>
            </p:nvSpPr>
            <p:spPr>
              <a:xfrm>
                <a:off x="7026654" y="2174571"/>
                <a:ext cx="52387" cy="50144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2325" extrusionOk="0">
                    <a:moveTo>
                      <a:pt x="1095" y="1"/>
                    </a:moveTo>
                    <a:cubicBezTo>
                      <a:pt x="928" y="1"/>
                      <a:pt x="759" y="35"/>
                      <a:pt x="597" y="108"/>
                    </a:cubicBezTo>
                    <a:cubicBezTo>
                      <a:pt x="1" y="376"/>
                      <a:pt x="207" y="848"/>
                      <a:pt x="473" y="1446"/>
                    </a:cubicBezTo>
                    <a:cubicBezTo>
                      <a:pt x="689" y="1924"/>
                      <a:pt x="876" y="2324"/>
                      <a:pt x="1251" y="2324"/>
                    </a:cubicBezTo>
                    <a:cubicBezTo>
                      <a:pt x="1343" y="2324"/>
                      <a:pt x="1447" y="2300"/>
                      <a:pt x="1564" y="2247"/>
                    </a:cubicBezTo>
                    <a:cubicBezTo>
                      <a:pt x="2160" y="1981"/>
                      <a:pt x="2428" y="1281"/>
                      <a:pt x="2160" y="684"/>
                    </a:cubicBezTo>
                    <a:cubicBezTo>
                      <a:pt x="1966" y="250"/>
                      <a:pt x="1542" y="1"/>
                      <a:pt x="109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4" name="Google Shape;5354;p49">
                <a:extLst>
                  <a:ext uri="{FF2B5EF4-FFF2-40B4-BE49-F238E27FC236}">
                    <a16:creationId xmlns:a16="http://schemas.microsoft.com/office/drawing/2014/main" id="{880E5052-1483-8270-AA8B-9BE1B2104169}"/>
                  </a:ext>
                </a:extLst>
              </p:cNvPr>
              <p:cNvSpPr/>
              <p:nvPr/>
            </p:nvSpPr>
            <p:spPr>
              <a:xfrm>
                <a:off x="7028444" y="2181041"/>
                <a:ext cx="50123" cy="48160"/>
              </a:xfrm>
              <a:custGeom>
                <a:avLst/>
                <a:gdLst/>
                <a:ahLst/>
                <a:cxnLst/>
                <a:rect l="l" t="t" r="r" b="b"/>
                <a:pathLst>
                  <a:path w="2324" h="2233" extrusionOk="0">
                    <a:moveTo>
                      <a:pt x="1036" y="0"/>
                    </a:moveTo>
                    <a:cubicBezTo>
                      <a:pt x="883" y="0"/>
                      <a:pt x="727" y="31"/>
                      <a:pt x="576" y="96"/>
                    </a:cubicBezTo>
                    <a:cubicBezTo>
                      <a:pt x="0" y="364"/>
                      <a:pt x="206" y="817"/>
                      <a:pt x="453" y="1393"/>
                    </a:cubicBezTo>
                    <a:cubicBezTo>
                      <a:pt x="665" y="1852"/>
                      <a:pt x="839" y="2232"/>
                      <a:pt x="1192" y="2232"/>
                    </a:cubicBezTo>
                    <a:cubicBezTo>
                      <a:pt x="1282" y="2232"/>
                      <a:pt x="1384" y="2207"/>
                      <a:pt x="1501" y="2153"/>
                    </a:cubicBezTo>
                    <a:cubicBezTo>
                      <a:pt x="2077" y="1906"/>
                      <a:pt x="2324" y="1228"/>
                      <a:pt x="2057" y="672"/>
                    </a:cubicBezTo>
                    <a:cubicBezTo>
                      <a:pt x="1875" y="246"/>
                      <a:pt x="1468" y="0"/>
                      <a:pt x="103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5" name="Google Shape;5355;p49">
                <a:extLst>
                  <a:ext uri="{FF2B5EF4-FFF2-40B4-BE49-F238E27FC236}">
                    <a16:creationId xmlns:a16="http://schemas.microsoft.com/office/drawing/2014/main" id="{C0997381-770A-A51F-BA7F-F5323C12B231}"/>
                  </a:ext>
                </a:extLst>
              </p:cNvPr>
              <p:cNvSpPr/>
              <p:nvPr/>
            </p:nvSpPr>
            <p:spPr>
              <a:xfrm>
                <a:off x="7030644" y="2187533"/>
                <a:ext cx="47513" cy="41668"/>
              </a:xfrm>
              <a:custGeom>
                <a:avLst/>
                <a:gdLst/>
                <a:ahLst/>
                <a:cxnLst/>
                <a:rect l="l" t="t" r="r" b="b"/>
                <a:pathLst>
                  <a:path w="2203" h="1932" extrusionOk="0">
                    <a:moveTo>
                      <a:pt x="206" y="0"/>
                    </a:moveTo>
                    <a:lnTo>
                      <a:pt x="206" y="0"/>
                    </a:lnTo>
                    <a:cubicBezTo>
                      <a:pt x="0" y="269"/>
                      <a:pt x="145" y="659"/>
                      <a:pt x="351" y="1092"/>
                    </a:cubicBezTo>
                    <a:cubicBezTo>
                      <a:pt x="563" y="1551"/>
                      <a:pt x="737" y="1931"/>
                      <a:pt x="1090" y="1931"/>
                    </a:cubicBezTo>
                    <a:cubicBezTo>
                      <a:pt x="1180" y="1931"/>
                      <a:pt x="1282" y="1906"/>
                      <a:pt x="1399" y="1852"/>
                    </a:cubicBezTo>
                    <a:cubicBezTo>
                      <a:pt x="1955" y="1605"/>
                      <a:pt x="2202" y="968"/>
                      <a:pt x="1975" y="412"/>
                    </a:cubicBezTo>
                    <a:lnTo>
                      <a:pt x="1975" y="412"/>
                    </a:lnTo>
                    <a:cubicBezTo>
                      <a:pt x="1357" y="721"/>
                      <a:pt x="957" y="860"/>
                      <a:pt x="698" y="860"/>
                    </a:cubicBezTo>
                    <a:cubicBezTo>
                      <a:pt x="301" y="860"/>
                      <a:pt x="231" y="536"/>
                      <a:pt x="2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6" name="Google Shape;5356;p49">
                <a:extLst>
                  <a:ext uri="{FF2B5EF4-FFF2-40B4-BE49-F238E27FC236}">
                    <a16:creationId xmlns:a16="http://schemas.microsoft.com/office/drawing/2014/main" id="{87A263BD-4877-0289-10C6-2E2275B24B57}"/>
                  </a:ext>
                </a:extLst>
              </p:cNvPr>
              <p:cNvSpPr/>
              <p:nvPr/>
            </p:nvSpPr>
            <p:spPr>
              <a:xfrm>
                <a:off x="6411700" y="2510981"/>
                <a:ext cx="52387" cy="50295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2332" extrusionOk="0">
                    <a:moveTo>
                      <a:pt x="1088" y="0"/>
                    </a:moveTo>
                    <a:cubicBezTo>
                      <a:pt x="926" y="0"/>
                      <a:pt x="759" y="33"/>
                      <a:pt x="596" y="103"/>
                    </a:cubicBezTo>
                    <a:cubicBezTo>
                      <a:pt x="1" y="350"/>
                      <a:pt x="206" y="844"/>
                      <a:pt x="473" y="1441"/>
                    </a:cubicBezTo>
                    <a:cubicBezTo>
                      <a:pt x="691" y="1927"/>
                      <a:pt x="868" y="2331"/>
                      <a:pt x="1260" y="2331"/>
                    </a:cubicBezTo>
                    <a:cubicBezTo>
                      <a:pt x="1349" y="2331"/>
                      <a:pt x="1450" y="2310"/>
                      <a:pt x="1564" y="2264"/>
                    </a:cubicBezTo>
                    <a:cubicBezTo>
                      <a:pt x="2160" y="1996"/>
                      <a:pt x="2428" y="1297"/>
                      <a:pt x="2160" y="701"/>
                    </a:cubicBezTo>
                    <a:cubicBezTo>
                      <a:pt x="1963" y="261"/>
                      <a:pt x="1543" y="0"/>
                      <a:pt x="108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7" name="Google Shape;5357;p49">
                <a:extLst>
                  <a:ext uri="{FF2B5EF4-FFF2-40B4-BE49-F238E27FC236}">
                    <a16:creationId xmlns:a16="http://schemas.microsoft.com/office/drawing/2014/main" id="{A9FA22E4-D8C9-0E79-A9CF-2421749153C8}"/>
                  </a:ext>
                </a:extLst>
              </p:cNvPr>
              <p:cNvSpPr/>
              <p:nvPr/>
            </p:nvSpPr>
            <p:spPr>
              <a:xfrm>
                <a:off x="6413469" y="2517429"/>
                <a:ext cx="50144" cy="48311"/>
              </a:xfrm>
              <a:custGeom>
                <a:avLst/>
                <a:gdLst/>
                <a:ahLst/>
                <a:cxnLst/>
                <a:rect l="l" t="t" r="r" b="b"/>
                <a:pathLst>
                  <a:path w="2325" h="2240" extrusionOk="0">
                    <a:moveTo>
                      <a:pt x="1024" y="0"/>
                    </a:moveTo>
                    <a:cubicBezTo>
                      <a:pt x="875" y="0"/>
                      <a:pt x="723" y="30"/>
                      <a:pt x="577" y="92"/>
                    </a:cubicBezTo>
                    <a:cubicBezTo>
                      <a:pt x="1" y="339"/>
                      <a:pt x="207" y="813"/>
                      <a:pt x="454" y="1389"/>
                    </a:cubicBezTo>
                    <a:cubicBezTo>
                      <a:pt x="653" y="1855"/>
                      <a:pt x="826" y="2240"/>
                      <a:pt x="1189" y="2240"/>
                    </a:cubicBezTo>
                    <a:cubicBezTo>
                      <a:pt x="1275" y="2240"/>
                      <a:pt x="1372" y="2218"/>
                      <a:pt x="1482" y="2171"/>
                    </a:cubicBezTo>
                    <a:cubicBezTo>
                      <a:pt x="2058" y="1924"/>
                      <a:pt x="2325" y="1245"/>
                      <a:pt x="2078" y="668"/>
                    </a:cubicBezTo>
                    <a:cubicBezTo>
                      <a:pt x="1879" y="255"/>
                      <a:pt x="1462" y="0"/>
                      <a:pt x="10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8" name="Google Shape;5358;p49">
                <a:extLst>
                  <a:ext uri="{FF2B5EF4-FFF2-40B4-BE49-F238E27FC236}">
                    <a16:creationId xmlns:a16="http://schemas.microsoft.com/office/drawing/2014/main" id="{128CFA4B-64B4-FC1D-24B5-5F0D2164E237}"/>
                  </a:ext>
                </a:extLst>
              </p:cNvPr>
              <p:cNvSpPr/>
              <p:nvPr/>
            </p:nvSpPr>
            <p:spPr>
              <a:xfrm>
                <a:off x="6415669" y="2523856"/>
                <a:ext cx="47060" cy="41884"/>
              </a:xfrm>
              <a:custGeom>
                <a:avLst/>
                <a:gdLst/>
                <a:ahLst/>
                <a:cxnLst/>
                <a:rect l="l" t="t" r="r" b="b"/>
                <a:pathLst>
                  <a:path w="2182" h="1942" extrusionOk="0">
                    <a:moveTo>
                      <a:pt x="207" y="0"/>
                    </a:moveTo>
                    <a:lnTo>
                      <a:pt x="207" y="0"/>
                    </a:lnTo>
                    <a:cubicBezTo>
                      <a:pt x="1" y="268"/>
                      <a:pt x="146" y="639"/>
                      <a:pt x="352" y="1091"/>
                    </a:cubicBezTo>
                    <a:cubicBezTo>
                      <a:pt x="551" y="1557"/>
                      <a:pt x="724" y="1942"/>
                      <a:pt x="1087" y="1942"/>
                    </a:cubicBezTo>
                    <a:cubicBezTo>
                      <a:pt x="1173" y="1942"/>
                      <a:pt x="1270" y="1920"/>
                      <a:pt x="1380" y="1873"/>
                    </a:cubicBezTo>
                    <a:cubicBezTo>
                      <a:pt x="1935" y="1626"/>
                      <a:pt x="2182" y="988"/>
                      <a:pt x="1976" y="433"/>
                    </a:cubicBezTo>
                    <a:lnTo>
                      <a:pt x="1976" y="433"/>
                    </a:lnTo>
                    <a:cubicBezTo>
                      <a:pt x="1365" y="730"/>
                      <a:pt x="967" y="864"/>
                      <a:pt x="707" y="864"/>
                    </a:cubicBezTo>
                    <a:cubicBezTo>
                      <a:pt x="303" y="864"/>
                      <a:pt x="232" y="539"/>
                      <a:pt x="20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9" name="Google Shape;5359;p49">
                <a:extLst>
                  <a:ext uri="{FF2B5EF4-FFF2-40B4-BE49-F238E27FC236}">
                    <a16:creationId xmlns:a16="http://schemas.microsoft.com/office/drawing/2014/main" id="{C6790BE9-2302-0C3D-BC82-77DE61D30C96}"/>
                  </a:ext>
                </a:extLst>
              </p:cNvPr>
              <p:cNvSpPr/>
              <p:nvPr/>
            </p:nvSpPr>
            <p:spPr>
              <a:xfrm>
                <a:off x="6301663" y="2573160"/>
                <a:ext cx="52387" cy="50425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2338" extrusionOk="0">
                    <a:moveTo>
                      <a:pt x="1064" y="1"/>
                    </a:moveTo>
                    <a:cubicBezTo>
                      <a:pt x="908" y="1"/>
                      <a:pt x="749" y="33"/>
                      <a:pt x="597" y="101"/>
                    </a:cubicBezTo>
                    <a:cubicBezTo>
                      <a:pt x="1" y="369"/>
                      <a:pt x="206" y="863"/>
                      <a:pt x="473" y="1458"/>
                    </a:cubicBezTo>
                    <a:cubicBezTo>
                      <a:pt x="671" y="1938"/>
                      <a:pt x="857" y="2338"/>
                      <a:pt x="1231" y="2338"/>
                    </a:cubicBezTo>
                    <a:cubicBezTo>
                      <a:pt x="1323" y="2338"/>
                      <a:pt x="1426" y="2314"/>
                      <a:pt x="1543" y="2261"/>
                    </a:cubicBezTo>
                    <a:cubicBezTo>
                      <a:pt x="2140" y="2015"/>
                      <a:pt x="2428" y="1315"/>
                      <a:pt x="2160" y="718"/>
                    </a:cubicBezTo>
                    <a:cubicBezTo>
                      <a:pt x="1961" y="274"/>
                      <a:pt x="1522" y="1"/>
                      <a:pt x="106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0" name="Google Shape;5360;p49">
                <a:extLst>
                  <a:ext uri="{FF2B5EF4-FFF2-40B4-BE49-F238E27FC236}">
                    <a16:creationId xmlns:a16="http://schemas.microsoft.com/office/drawing/2014/main" id="{FBF81785-D148-4DDE-8761-4B127D3E07C0}"/>
                  </a:ext>
                </a:extLst>
              </p:cNvPr>
              <p:cNvSpPr/>
              <p:nvPr/>
            </p:nvSpPr>
            <p:spPr>
              <a:xfrm>
                <a:off x="6303453" y="2579932"/>
                <a:ext cx="50123" cy="47945"/>
              </a:xfrm>
              <a:custGeom>
                <a:avLst/>
                <a:gdLst/>
                <a:ahLst/>
                <a:cxnLst/>
                <a:rect l="l" t="t" r="r" b="b"/>
                <a:pathLst>
                  <a:path w="2324" h="2223" extrusionOk="0">
                    <a:moveTo>
                      <a:pt x="1036" y="1"/>
                    </a:moveTo>
                    <a:cubicBezTo>
                      <a:pt x="883" y="1"/>
                      <a:pt x="727" y="31"/>
                      <a:pt x="576" y="96"/>
                    </a:cubicBezTo>
                    <a:cubicBezTo>
                      <a:pt x="0" y="343"/>
                      <a:pt x="206" y="815"/>
                      <a:pt x="453" y="1371"/>
                    </a:cubicBezTo>
                    <a:cubicBezTo>
                      <a:pt x="652" y="1837"/>
                      <a:pt x="825" y="2222"/>
                      <a:pt x="1188" y="2222"/>
                    </a:cubicBezTo>
                    <a:cubicBezTo>
                      <a:pt x="1274" y="2222"/>
                      <a:pt x="1371" y="2200"/>
                      <a:pt x="1481" y="2153"/>
                    </a:cubicBezTo>
                    <a:cubicBezTo>
                      <a:pt x="2057" y="1906"/>
                      <a:pt x="2324" y="1248"/>
                      <a:pt x="2057" y="672"/>
                    </a:cubicBezTo>
                    <a:cubicBezTo>
                      <a:pt x="1875" y="247"/>
                      <a:pt x="1468" y="1"/>
                      <a:pt x="103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1" name="Google Shape;5361;p49">
                <a:extLst>
                  <a:ext uri="{FF2B5EF4-FFF2-40B4-BE49-F238E27FC236}">
                    <a16:creationId xmlns:a16="http://schemas.microsoft.com/office/drawing/2014/main" id="{E1B03EC1-7387-0234-ADEF-D68660F4DE5F}"/>
                  </a:ext>
                </a:extLst>
              </p:cNvPr>
              <p:cNvSpPr/>
              <p:nvPr/>
            </p:nvSpPr>
            <p:spPr>
              <a:xfrm>
                <a:off x="6305653" y="2586424"/>
                <a:ext cx="47039" cy="41453"/>
              </a:xfrm>
              <a:custGeom>
                <a:avLst/>
                <a:gdLst/>
                <a:ahLst/>
                <a:cxnLst/>
                <a:rect l="l" t="t" r="r" b="b"/>
                <a:pathLst>
                  <a:path w="2181" h="1922" extrusionOk="0">
                    <a:moveTo>
                      <a:pt x="206" y="1"/>
                    </a:moveTo>
                    <a:cubicBezTo>
                      <a:pt x="0" y="267"/>
                      <a:pt x="145" y="638"/>
                      <a:pt x="351" y="1070"/>
                    </a:cubicBezTo>
                    <a:cubicBezTo>
                      <a:pt x="550" y="1536"/>
                      <a:pt x="723" y="1921"/>
                      <a:pt x="1086" y="1921"/>
                    </a:cubicBezTo>
                    <a:cubicBezTo>
                      <a:pt x="1172" y="1921"/>
                      <a:pt x="1269" y="1899"/>
                      <a:pt x="1379" y="1852"/>
                    </a:cubicBezTo>
                    <a:cubicBezTo>
                      <a:pt x="1934" y="1625"/>
                      <a:pt x="2181" y="988"/>
                      <a:pt x="1975" y="432"/>
                    </a:cubicBezTo>
                    <a:lnTo>
                      <a:pt x="1975" y="432"/>
                    </a:lnTo>
                    <a:cubicBezTo>
                      <a:pt x="1362" y="722"/>
                      <a:pt x="963" y="855"/>
                      <a:pt x="704" y="855"/>
                    </a:cubicBezTo>
                    <a:cubicBezTo>
                      <a:pt x="301" y="855"/>
                      <a:pt x="231" y="538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2" name="Google Shape;5362;p49">
                <a:extLst>
                  <a:ext uri="{FF2B5EF4-FFF2-40B4-BE49-F238E27FC236}">
                    <a16:creationId xmlns:a16="http://schemas.microsoft.com/office/drawing/2014/main" id="{C65B1AA6-93C8-4E10-94EF-249E897C4C8A}"/>
                  </a:ext>
                </a:extLst>
              </p:cNvPr>
              <p:cNvSpPr/>
              <p:nvPr/>
            </p:nvSpPr>
            <p:spPr>
              <a:xfrm>
                <a:off x="6174781" y="2643276"/>
                <a:ext cx="51913" cy="50425"/>
              </a:xfrm>
              <a:custGeom>
                <a:avLst/>
                <a:gdLst/>
                <a:ahLst/>
                <a:cxnLst/>
                <a:rect l="l" t="t" r="r" b="b"/>
                <a:pathLst>
                  <a:path w="2407" h="2338" extrusionOk="0">
                    <a:moveTo>
                      <a:pt x="1060" y="0"/>
                    </a:moveTo>
                    <a:cubicBezTo>
                      <a:pt x="906" y="0"/>
                      <a:pt x="748" y="32"/>
                      <a:pt x="596" y="100"/>
                    </a:cubicBezTo>
                    <a:cubicBezTo>
                      <a:pt x="0" y="368"/>
                      <a:pt x="184" y="862"/>
                      <a:pt x="453" y="1458"/>
                    </a:cubicBezTo>
                    <a:cubicBezTo>
                      <a:pt x="667" y="1938"/>
                      <a:pt x="856" y="2337"/>
                      <a:pt x="1231" y="2337"/>
                    </a:cubicBezTo>
                    <a:cubicBezTo>
                      <a:pt x="1322" y="2337"/>
                      <a:pt x="1425" y="2313"/>
                      <a:pt x="1542" y="2261"/>
                    </a:cubicBezTo>
                    <a:cubicBezTo>
                      <a:pt x="2140" y="1993"/>
                      <a:pt x="2406" y="1315"/>
                      <a:pt x="2140" y="717"/>
                    </a:cubicBezTo>
                    <a:cubicBezTo>
                      <a:pt x="1940" y="273"/>
                      <a:pt x="1512" y="0"/>
                      <a:pt x="106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3" name="Google Shape;5363;p49">
                <a:extLst>
                  <a:ext uri="{FF2B5EF4-FFF2-40B4-BE49-F238E27FC236}">
                    <a16:creationId xmlns:a16="http://schemas.microsoft.com/office/drawing/2014/main" id="{8E68B064-AF7C-FCB0-A8FF-B6090D7CD40F}"/>
                  </a:ext>
                </a:extLst>
              </p:cNvPr>
              <p:cNvSpPr/>
              <p:nvPr/>
            </p:nvSpPr>
            <p:spPr>
              <a:xfrm>
                <a:off x="6176550" y="2650048"/>
                <a:ext cx="49713" cy="47923"/>
              </a:xfrm>
              <a:custGeom>
                <a:avLst/>
                <a:gdLst/>
                <a:ahLst/>
                <a:cxnLst/>
                <a:rect l="l" t="t" r="r" b="b"/>
                <a:pathLst>
                  <a:path w="2305" h="2222" extrusionOk="0">
                    <a:moveTo>
                      <a:pt x="1015" y="0"/>
                    </a:moveTo>
                    <a:cubicBezTo>
                      <a:pt x="862" y="0"/>
                      <a:pt x="706" y="31"/>
                      <a:pt x="555" y="95"/>
                    </a:cubicBezTo>
                    <a:cubicBezTo>
                      <a:pt x="0" y="342"/>
                      <a:pt x="185" y="815"/>
                      <a:pt x="432" y="1371"/>
                    </a:cubicBezTo>
                    <a:cubicBezTo>
                      <a:pt x="631" y="1837"/>
                      <a:pt x="818" y="2222"/>
                      <a:pt x="1175" y="2222"/>
                    </a:cubicBezTo>
                    <a:cubicBezTo>
                      <a:pt x="1260" y="2222"/>
                      <a:pt x="1354" y="2200"/>
                      <a:pt x="1460" y="2153"/>
                    </a:cubicBezTo>
                    <a:cubicBezTo>
                      <a:pt x="2036" y="1906"/>
                      <a:pt x="2304" y="1247"/>
                      <a:pt x="2058" y="671"/>
                    </a:cubicBezTo>
                    <a:cubicBezTo>
                      <a:pt x="1859" y="246"/>
                      <a:pt x="1449" y="0"/>
                      <a:pt x="101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4" name="Google Shape;5364;p49">
                <a:extLst>
                  <a:ext uri="{FF2B5EF4-FFF2-40B4-BE49-F238E27FC236}">
                    <a16:creationId xmlns:a16="http://schemas.microsoft.com/office/drawing/2014/main" id="{7A11D441-5C54-8611-52F3-0AA530371AD4}"/>
                  </a:ext>
                </a:extLst>
              </p:cNvPr>
              <p:cNvSpPr/>
              <p:nvPr/>
            </p:nvSpPr>
            <p:spPr>
              <a:xfrm>
                <a:off x="6178318" y="2656540"/>
                <a:ext cx="47492" cy="41431"/>
              </a:xfrm>
              <a:custGeom>
                <a:avLst/>
                <a:gdLst/>
                <a:ahLst/>
                <a:cxnLst/>
                <a:rect l="l" t="t" r="r" b="b"/>
                <a:pathLst>
                  <a:path w="2202" h="1921" extrusionOk="0">
                    <a:moveTo>
                      <a:pt x="206" y="0"/>
                    </a:moveTo>
                    <a:lnTo>
                      <a:pt x="206" y="0"/>
                    </a:lnTo>
                    <a:cubicBezTo>
                      <a:pt x="1" y="267"/>
                      <a:pt x="165" y="637"/>
                      <a:pt x="350" y="1070"/>
                    </a:cubicBezTo>
                    <a:cubicBezTo>
                      <a:pt x="549" y="1536"/>
                      <a:pt x="736" y="1921"/>
                      <a:pt x="1093" y="1921"/>
                    </a:cubicBezTo>
                    <a:cubicBezTo>
                      <a:pt x="1178" y="1921"/>
                      <a:pt x="1272" y="1899"/>
                      <a:pt x="1378" y="1852"/>
                    </a:cubicBezTo>
                    <a:cubicBezTo>
                      <a:pt x="1934" y="1624"/>
                      <a:pt x="2201" y="988"/>
                      <a:pt x="1976" y="431"/>
                    </a:cubicBezTo>
                    <a:lnTo>
                      <a:pt x="1976" y="431"/>
                    </a:lnTo>
                    <a:cubicBezTo>
                      <a:pt x="1362" y="722"/>
                      <a:pt x="964" y="854"/>
                      <a:pt x="704" y="854"/>
                    </a:cubicBezTo>
                    <a:cubicBezTo>
                      <a:pt x="302" y="854"/>
                      <a:pt x="231" y="537"/>
                      <a:pt x="2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5" name="Google Shape;5365;p49">
                <a:extLst>
                  <a:ext uri="{FF2B5EF4-FFF2-40B4-BE49-F238E27FC236}">
                    <a16:creationId xmlns:a16="http://schemas.microsoft.com/office/drawing/2014/main" id="{376D3AE1-A3A0-EF2C-8F57-61C8BA63B38E}"/>
                  </a:ext>
                </a:extLst>
              </p:cNvPr>
              <p:cNvSpPr/>
              <p:nvPr/>
            </p:nvSpPr>
            <p:spPr>
              <a:xfrm>
                <a:off x="6516410" y="2450182"/>
                <a:ext cx="52387" cy="50295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2332" extrusionOk="0">
                    <a:moveTo>
                      <a:pt x="1080" y="1"/>
                    </a:moveTo>
                    <a:cubicBezTo>
                      <a:pt x="918" y="1"/>
                      <a:pt x="754" y="34"/>
                      <a:pt x="596" y="105"/>
                    </a:cubicBezTo>
                    <a:cubicBezTo>
                      <a:pt x="1" y="352"/>
                      <a:pt x="206" y="845"/>
                      <a:pt x="473" y="1441"/>
                    </a:cubicBezTo>
                    <a:cubicBezTo>
                      <a:pt x="674" y="1928"/>
                      <a:pt x="862" y="2331"/>
                      <a:pt x="1246" y="2331"/>
                    </a:cubicBezTo>
                    <a:cubicBezTo>
                      <a:pt x="1334" y="2331"/>
                      <a:pt x="1432" y="2310"/>
                      <a:pt x="1543" y="2264"/>
                    </a:cubicBezTo>
                    <a:cubicBezTo>
                      <a:pt x="2140" y="1998"/>
                      <a:pt x="2428" y="1298"/>
                      <a:pt x="2160" y="701"/>
                    </a:cubicBezTo>
                    <a:cubicBezTo>
                      <a:pt x="1964" y="262"/>
                      <a:pt x="1532" y="1"/>
                      <a:pt x="108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6" name="Google Shape;5366;p49">
                <a:extLst>
                  <a:ext uri="{FF2B5EF4-FFF2-40B4-BE49-F238E27FC236}">
                    <a16:creationId xmlns:a16="http://schemas.microsoft.com/office/drawing/2014/main" id="{895BF478-7CB4-7A06-5E82-2E41B8469991}"/>
                  </a:ext>
                </a:extLst>
              </p:cNvPr>
              <p:cNvSpPr/>
              <p:nvPr/>
            </p:nvSpPr>
            <p:spPr>
              <a:xfrm>
                <a:off x="6518200" y="2456652"/>
                <a:ext cx="50123" cy="48290"/>
              </a:xfrm>
              <a:custGeom>
                <a:avLst/>
                <a:gdLst/>
                <a:ahLst/>
                <a:cxnLst/>
                <a:rect l="l" t="t" r="r" b="b"/>
                <a:pathLst>
                  <a:path w="2324" h="2239" extrusionOk="0">
                    <a:moveTo>
                      <a:pt x="1024" y="0"/>
                    </a:moveTo>
                    <a:cubicBezTo>
                      <a:pt x="875" y="0"/>
                      <a:pt x="723" y="30"/>
                      <a:pt x="576" y="93"/>
                    </a:cubicBezTo>
                    <a:cubicBezTo>
                      <a:pt x="0" y="340"/>
                      <a:pt x="206" y="812"/>
                      <a:pt x="453" y="1388"/>
                    </a:cubicBezTo>
                    <a:cubicBezTo>
                      <a:pt x="652" y="1854"/>
                      <a:pt x="825" y="2239"/>
                      <a:pt x="1188" y="2239"/>
                    </a:cubicBezTo>
                    <a:cubicBezTo>
                      <a:pt x="1274" y="2239"/>
                      <a:pt x="1371" y="2217"/>
                      <a:pt x="1481" y="2170"/>
                    </a:cubicBezTo>
                    <a:cubicBezTo>
                      <a:pt x="2057" y="1923"/>
                      <a:pt x="2324" y="1245"/>
                      <a:pt x="2057" y="669"/>
                    </a:cubicBezTo>
                    <a:cubicBezTo>
                      <a:pt x="1873" y="254"/>
                      <a:pt x="1460" y="0"/>
                      <a:pt x="10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7" name="Google Shape;5367;p49">
                <a:extLst>
                  <a:ext uri="{FF2B5EF4-FFF2-40B4-BE49-F238E27FC236}">
                    <a16:creationId xmlns:a16="http://schemas.microsoft.com/office/drawing/2014/main" id="{2657FE63-C6F0-BBEF-2511-AF5BD3406D51}"/>
                  </a:ext>
                </a:extLst>
              </p:cNvPr>
              <p:cNvSpPr/>
              <p:nvPr/>
            </p:nvSpPr>
            <p:spPr>
              <a:xfrm>
                <a:off x="6520400" y="2463079"/>
                <a:ext cx="47039" cy="41863"/>
              </a:xfrm>
              <a:custGeom>
                <a:avLst/>
                <a:gdLst/>
                <a:ahLst/>
                <a:cxnLst/>
                <a:rect l="l" t="t" r="r" b="b"/>
                <a:pathLst>
                  <a:path w="2181" h="1941" extrusionOk="0">
                    <a:moveTo>
                      <a:pt x="206" y="1"/>
                    </a:moveTo>
                    <a:lnTo>
                      <a:pt x="206" y="1"/>
                    </a:lnTo>
                    <a:cubicBezTo>
                      <a:pt x="0" y="267"/>
                      <a:pt x="145" y="638"/>
                      <a:pt x="351" y="1090"/>
                    </a:cubicBezTo>
                    <a:cubicBezTo>
                      <a:pt x="550" y="1556"/>
                      <a:pt x="723" y="1941"/>
                      <a:pt x="1086" y="1941"/>
                    </a:cubicBezTo>
                    <a:cubicBezTo>
                      <a:pt x="1172" y="1941"/>
                      <a:pt x="1269" y="1919"/>
                      <a:pt x="1379" y="1872"/>
                    </a:cubicBezTo>
                    <a:cubicBezTo>
                      <a:pt x="1934" y="1625"/>
                      <a:pt x="2181" y="988"/>
                      <a:pt x="1975" y="432"/>
                    </a:cubicBezTo>
                    <a:lnTo>
                      <a:pt x="1975" y="432"/>
                    </a:lnTo>
                    <a:cubicBezTo>
                      <a:pt x="1364" y="730"/>
                      <a:pt x="966" y="864"/>
                      <a:pt x="706" y="864"/>
                    </a:cubicBezTo>
                    <a:cubicBezTo>
                      <a:pt x="302" y="864"/>
                      <a:pt x="231" y="539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8" name="Google Shape;5368;p49">
                <a:extLst>
                  <a:ext uri="{FF2B5EF4-FFF2-40B4-BE49-F238E27FC236}">
                    <a16:creationId xmlns:a16="http://schemas.microsoft.com/office/drawing/2014/main" id="{A59D3EB2-18A1-2555-D5D3-7E12C5DA1D7C}"/>
                  </a:ext>
                </a:extLst>
              </p:cNvPr>
              <p:cNvSpPr/>
              <p:nvPr/>
            </p:nvSpPr>
            <p:spPr>
              <a:xfrm>
                <a:off x="5931176" y="2772185"/>
                <a:ext cx="51482" cy="50403"/>
              </a:xfrm>
              <a:custGeom>
                <a:avLst/>
                <a:gdLst/>
                <a:ahLst/>
                <a:cxnLst/>
                <a:rect l="l" t="t" r="r" b="b"/>
                <a:pathLst>
                  <a:path w="2387" h="2337" extrusionOk="0">
                    <a:moveTo>
                      <a:pt x="1040" y="1"/>
                    </a:moveTo>
                    <a:cubicBezTo>
                      <a:pt x="892" y="1"/>
                      <a:pt x="742" y="29"/>
                      <a:pt x="598" y="89"/>
                    </a:cubicBezTo>
                    <a:cubicBezTo>
                      <a:pt x="0" y="336"/>
                      <a:pt x="186" y="830"/>
                      <a:pt x="433" y="1447"/>
                    </a:cubicBezTo>
                    <a:cubicBezTo>
                      <a:pt x="634" y="1933"/>
                      <a:pt x="808" y="2336"/>
                      <a:pt x="1187" y="2336"/>
                    </a:cubicBezTo>
                    <a:cubicBezTo>
                      <a:pt x="1273" y="2336"/>
                      <a:pt x="1371" y="2315"/>
                      <a:pt x="1481" y="2270"/>
                    </a:cubicBezTo>
                    <a:cubicBezTo>
                      <a:pt x="2098" y="2023"/>
                      <a:pt x="2386" y="1345"/>
                      <a:pt x="2140" y="747"/>
                    </a:cubicBezTo>
                    <a:cubicBezTo>
                      <a:pt x="1953" y="279"/>
                      <a:pt x="1505" y="1"/>
                      <a:pt x="104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9" name="Google Shape;5369;p49">
                <a:extLst>
                  <a:ext uri="{FF2B5EF4-FFF2-40B4-BE49-F238E27FC236}">
                    <a16:creationId xmlns:a16="http://schemas.microsoft.com/office/drawing/2014/main" id="{7D9C75D8-5FC4-56D7-7125-104D5E661B37}"/>
                  </a:ext>
                </a:extLst>
              </p:cNvPr>
              <p:cNvSpPr/>
              <p:nvPr/>
            </p:nvSpPr>
            <p:spPr>
              <a:xfrm>
                <a:off x="5932513" y="2778849"/>
                <a:ext cx="49260" cy="48182"/>
              </a:xfrm>
              <a:custGeom>
                <a:avLst/>
                <a:gdLst/>
                <a:ahLst/>
                <a:cxnLst/>
                <a:rect l="l" t="t" r="r" b="b"/>
                <a:pathLst>
                  <a:path w="2284" h="2234" extrusionOk="0">
                    <a:moveTo>
                      <a:pt x="1010" y="1"/>
                    </a:moveTo>
                    <a:cubicBezTo>
                      <a:pt x="865" y="1"/>
                      <a:pt x="718" y="29"/>
                      <a:pt x="577" y="89"/>
                    </a:cubicBezTo>
                    <a:cubicBezTo>
                      <a:pt x="1" y="315"/>
                      <a:pt x="185" y="789"/>
                      <a:pt x="412" y="1365"/>
                    </a:cubicBezTo>
                    <a:cubicBezTo>
                      <a:pt x="613" y="1833"/>
                      <a:pt x="787" y="2233"/>
                      <a:pt x="1154" y="2233"/>
                    </a:cubicBezTo>
                    <a:cubicBezTo>
                      <a:pt x="1239" y="2233"/>
                      <a:pt x="1333" y="2212"/>
                      <a:pt x="1441" y="2166"/>
                    </a:cubicBezTo>
                    <a:cubicBezTo>
                      <a:pt x="2017" y="1941"/>
                      <a:pt x="2283" y="1283"/>
                      <a:pt x="2058" y="706"/>
                    </a:cubicBezTo>
                    <a:cubicBezTo>
                      <a:pt x="1886" y="271"/>
                      <a:pt x="1457" y="1"/>
                      <a:pt x="101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0" name="Google Shape;5370;p49">
                <a:extLst>
                  <a:ext uri="{FF2B5EF4-FFF2-40B4-BE49-F238E27FC236}">
                    <a16:creationId xmlns:a16="http://schemas.microsoft.com/office/drawing/2014/main" id="{3BC4B83B-3A9A-C06C-D087-BB6C1C11F6C5}"/>
                  </a:ext>
                </a:extLst>
              </p:cNvPr>
              <p:cNvSpPr/>
              <p:nvPr/>
            </p:nvSpPr>
            <p:spPr>
              <a:xfrm>
                <a:off x="5934713" y="2784737"/>
                <a:ext cx="46629" cy="42294"/>
              </a:xfrm>
              <a:custGeom>
                <a:avLst/>
                <a:gdLst/>
                <a:ahLst/>
                <a:cxnLst/>
                <a:rect l="l" t="t" r="r" b="b"/>
                <a:pathLst>
                  <a:path w="2162" h="1961" extrusionOk="0">
                    <a:moveTo>
                      <a:pt x="206" y="1"/>
                    </a:moveTo>
                    <a:cubicBezTo>
                      <a:pt x="1" y="269"/>
                      <a:pt x="146" y="659"/>
                      <a:pt x="310" y="1092"/>
                    </a:cubicBezTo>
                    <a:cubicBezTo>
                      <a:pt x="511" y="1560"/>
                      <a:pt x="685" y="1960"/>
                      <a:pt x="1052" y="1960"/>
                    </a:cubicBezTo>
                    <a:cubicBezTo>
                      <a:pt x="1137" y="1960"/>
                      <a:pt x="1231" y="1939"/>
                      <a:pt x="1339" y="1893"/>
                    </a:cubicBezTo>
                    <a:cubicBezTo>
                      <a:pt x="1893" y="1668"/>
                      <a:pt x="2162" y="1051"/>
                      <a:pt x="1976" y="494"/>
                    </a:cubicBezTo>
                    <a:lnTo>
                      <a:pt x="1976" y="494"/>
                    </a:lnTo>
                    <a:cubicBezTo>
                      <a:pt x="1370" y="759"/>
                      <a:pt x="972" y="879"/>
                      <a:pt x="711" y="879"/>
                    </a:cubicBezTo>
                    <a:cubicBezTo>
                      <a:pt x="280" y="879"/>
                      <a:pt x="220" y="552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1" name="Google Shape;5371;p49">
                <a:extLst>
                  <a:ext uri="{FF2B5EF4-FFF2-40B4-BE49-F238E27FC236}">
                    <a16:creationId xmlns:a16="http://schemas.microsoft.com/office/drawing/2014/main" id="{95B17073-9910-ECB2-01A1-7C9933474687}"/>
                  </a:ext>
                </a:extLst>
              </p:cNvPr>
              <p:cNvSpPr/>
              <p:nvPr/>
            </p:nvSpPr>
            <p:spPr>
              <a:xfrm>
                <a:off x="5819349" y="2832099"/>
                <a:ext cx="51503" cy="50360"/>
              </a:xfrm>
              <a:custGeom>
                <a:avLst/>
                <a:gdLst/>
                <a:ahLst/>
                <a:cxnLst/>
                <a:rect l="l" t="t" r="r" b="b"/>
                <a:pathLst>
                  <a:path w="2388" h="2335" extrusionOk="0">
                    <a:moveTo>
                      <a:pt x="1061" y="1"/>
                    </a:moveTo>
                    <a:cubicBezTo>
                      <a:pt x="914" y="1"/>
                      <a:pt x="763" y="29"/>
                      <a:pt x="618" y="89"/>
                    </a:cubicBezTo>
                    <a:cubicBezTo>
                      <a:pt x="1" y="336"/>
                      <a:pt x="187" y="830"/>
                      <a:pt x="434" y="1425"/>
                    </a:cubicBezTo>
                    <a:cubicBezTo>
                      <a:pt x="636" y="1915"/>
                      <a:pt x="824" y="2335"/>
                      <a:pt x="1214" y="2335"/>
                    </a:cubicBezTo>
                    <a:cubicBezTo>
                      <a:pt x="1300" y="2335"/>
                      <a:pt x="1396" y="2314"/>
                      <a:pt x="1504" y="2270"/>
                    </a:cubicBezTo>
                    <a:cubicBezTo>
                      <a:pt x="2099" y="2023"/>
                      <a:pt x="2387" y="1323"/>
                      <a:pt x="2140" y="726"/>
                    </a:cubicBezTo>
                    <a:cubicBezTo>
                      <a:pt x="1954" y="275"/>
                      <a:pt x="1520" y="1"/>
                      <a:pt x="106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2" name="Google Shape;5372;p49">
                <a:extLst>
                  <a:ext uri="{FF2B5EF4-FFF2-40B4-BE49-F238E27FC236}">
                    <a16:creationId xmlns:a16="http://schemas.microsoft.com/office/drawing/2014/main" id="{DEB8800B-4496-C6AD-F29A-B1A771AA1D4B}"/>
                  </a:ext>
                </a:extLst>
              </p:cNvPr>
              <p:cNvSpPr/>
              <p:nvPr/>
            </p:nvSpPr>
            <p:spPr>
              <a:xfrm>
                <a:off x="5821139" y="2838483"/>
                <a:ext cx="49282" cy="48290"/>
              </a:xfrm>
              <a:custGeom>
                <a:avLst/>
                <a:gdLst/>
                <a:ahLst/>
                <a:cxnLst/>
                <a:rect l="l" t="t" r="r" b="b"/>
                <a:pathLst>
                  <a:path w="2285" h="2239" extrusionOk="0">
                    <a:moveTo>
                      <a:pt x="998" y="0"/>
                    </a:moveTo>
                    <a:cubicBezTo>
                      <a:pt x="858" y="0"/>
                      <a:pt x="715" y="26"/>
                      <a:pt x="576" y="81"/>
                    </a:cubicBezTo>
                    <a:cubicBezTo>
                      <a:pt x="0" y="328"/>
                      <a:pt x="165" y="800"/>
                      <a:pt x="412" y="1376"/>
                    </a:cubicBezTo>
                    <a:cubicBezTo>
                      <a:pt x="598" y="1849"/>
                      <a:pt x="770" y="2238"/>
                      <a:pt x="1144" y="2238"/>
                    </a:cubicBezTo>
                    <a:cubicBezTo>
                      <a:pt x="1226" y="2238"/>
                      <a:pt x="1317" y="2220"/>
                      <a:pt x="1421" y="2179"/>
                    </a:cubicBezTo>
                    <a:cubicBezTo>
                      <a:pt x="1997" y="1932"/>
                      <a:pt x="2285" y="1274"/>
                      <a:pt x="2038" y="698"/>
                    </a:cubicBezTo>
                    <a:cubicBezTo>
                      <a:pt x="1865" y="260"/>
                      <a:pt x="1444" y="0"/>
                      <a:pt x="99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3" name="Google Shape;5373;p49">
                <a:extLst>
                  <a:ext uri="{FF2B5EF4-FFF2-40B4-BE49-F238E27FC236}">
                    <a16:creationId xmlns:a16="http://schemas.microsoft.com/office/drawing/2014/main" id="{BF579790-96BB-4633-5CBD-C68B4061B62E}"/>
                  </a:ext>
                </a:extLst>
              </p:cNvPr>
              <p:cNvSpPr/>
              <p:nvPr/>
            </p:nvSpPr>
            <p:spPr>
              <a:xfrm>
                <a:off x="5822907" y="2844651"/>
                <a:ext cx="47060" cy="42121"/>
              </a:xfrm>
              <a:custGeom>
                <a:avLst/>
                <a:gdLst/>
                <a:ahLst/>
                <a:cxnLst/>
                <a:rect l="l" t="t" r="r" b="b"/>
                <a:pathLst>
                  <a:path w="2182" h="1953" extrusionOk="0">
                    <a:moveTo>
                      <a:pt x="228" y="1"/>
                    </a:moveTo>
                    <a:lnTo>
                      <a:pt x="228" y="1"/>
                    </a:lnTo>
                    <a:cubicBezTo>
                      <a:pt x="0" y="267"/>
                      <a:pt x="145" y="638"/>
                      <a:pt x="330" y="1090"/>
                    </a:cubicBezTo>
                    <a:cubicBezTo>
                      <a:pt x="516" y="1563"/>
                      <a:pt x="688" y="1952"/>
                      <a:pt x="1062" y="1952"/>
                    </a:cubicBezTo>
                    <a:cubicBezTo>
                      <a:pt x="1144" y="1952"/>
                      <a:pt x="1235" y="1934"/>
                      <a:pt x="1339" y="1893"/>
                    </a:cubicBezTo>
                    <a:cubicBezTo>
                      <a:pt x="1915" y="1666"/>
                      <a:pt x="2181" y="1029"/>
                      <a:pt x="1975" y="473"/>
                    </a:cubicBezTo>
                    <a:lnTo>
                      <a:pt x="1975" y="473"/>
                    </a:lnTo>
                    <a:cubicBezTo>
                      <a:pt x="1370" y="749"/>
                      <a:pt x="973" y="874"/>
                      <a:pt x="712" y="874"/>
                    </a:cubicBezTo>
                    <a:cubicBezTo>
                      <a:pt x="290" y="874"/>
                      <a:pt x="228" y="547"/>
                      <a:pt x="22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4" name="Google Shape;5374;p49">
                <a:extLst>
                  <a:ext uri="{FF2B5EF4-FFF2-40B4-BE49-F238E27FC236}">
                    <a16:creationId xmlns:a16="http://schemas.microsoft.com/office/drawing/2014/main" id="{DB189A38-4C6D-3109-9600-7AAC27DD2418}"/>
                  </a:ext>
                </a:extLst>
              </p:cNvPr>
              <p:cNvSpPr/>
              <p:nvPr/>
            </p:nvSpPr>
            <p:spPr>
              <a:xfrm>
                <a:off x="5690677" y="2898657"/>
                <a:ext cx="51503" cy="50791"/>
              </a:xfrm>
              <a:custGeom>
                <a:avLst/>
                <a:gdLst/>
                <a:ahLst/>
                <a:cxnLst/>
                <a:rect l="l" t="t" r="r" b="b"/>
                <a:pathLst>
                  <a:path w="2388" h="2355" extrusionOk="0">
                    <a:moveTo>
                      <a:pt x="1041" y="1"/>
                    </a:moveTo>
                    <a:cubicBezTo>
                      <a:pt x="893" y="1"/>
                      <a:pt x="743" y="29"/>
                      <a:pt x="598" y="89"/>
                    </a:cubicBezTo>
                    <a:cubicBezTo>
                      <a:pt x="1" y="336"/>
                      <a:pt x="187" y="829"/>
                      <a:pt x="434" y="1447"/>
                    </a:cubicBezTo>
                    <a:cubicBezTo>
                      <a:pt x="636" y="1935"/>
                      <a:pt x="811" y="2354"/>
                      <a:pt x="1195" y="2354"/>
                    </a:cubicBezTo>
                    <a:cubicBezTo>
                      <a:pt x="1280" y="2354"/>
                      <a:pt x="1374" y="2334"/>
                      <a:pt x="1482" y="2289"/>
                    </a:cubicBezTo>
                    <a:cubicBezTo>
                      <a:pt x="2099" y="2042"/>
                      <a:pt x="2387" y="1343"/>
                      <a:pt x="2140" y="747"/>
                    </a:cubicBezTo>
                    <a:cubicBezTo>
                      <a:pt x="1953" y="279"/>
                      <a:pt x="1506" y="1"/>
                      <a:pt x="104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5" name="Google Shape;5375;p49">
                <a:extLst>
                  <a:ext uri="{FF2B5EF4-FFF2-40B4-BE49-F238E27FC236}">
                    <a16:creationId xmlns:a16="http://schemas.microsoft.com/office/drawing/2014/main" id="{59712B7F-C58E-FB37-1085-83A78BF21545}"/>
                  </a:ext>
                </a:extLst>
              </p:cNvPr>
              <p:cNvSpPr/>
              <p:nvPr/>
            </p:nvSpPr>
            <p:spPr>
              <a:xfrm>
                <a:off x="5692036" y="2905472"/>
                <a:ext cx="49260" cy="48290"/>
              </a:xfrm>
              <a:custGeom>
                <a:avLst/>
                <a:gdLst/>
                <a:ahLst/>
                <a:cxnLst/>
                <a:rect l="l" t="t" r="r" b="b"/>
                <a:pathLst>
                  <a:path w="2284" h="2239" extrusionOk="0">
                    <a:moveTo>
                      <a:pt x="998" y="1"/>
                    </a:moveTo>
                    <a:cubicBezTo>
                      <a:pt x="857" y="1"/>
                      <a:pt x="715" y="27"/>
                      <a:pt x="577" y="81"/>
                    </a:cubicBezTo>
                    <a:cubicBezTo>
                      <a:pt x="1" y="327"/>
                      <a:pt x="185" y="801"/>
                      <a:pt x="412" y="1377"/>
                    </a:cubicBezTo>
                    <a:cubicBezTo>
                      <a:pt x="614" y="1850"/>
                      <a:pt x="789" y="2239"/>
                      <a:pt x="1163" y="2239"/>
                    </a:cubicBezTo>
                    <a:cubicBezTo>
                      <a:pt x="1245" y="2239"/>
                      <a:pt x="1337" y="2220"/>
                      <a:pt x="1441" y="2179"/>
                    </a:cubicBezTo>
                    <a:cubicBezTo>
                      <a:pt x="2017" y="1932"/>
                      <a:pt x="2283" y="1274"/>
                      <a:pt x="2058" y="698"/>
                    </a:cubicBezTo>
                    <a:cubicBezTo>
                      <a:pt x="1870" y="260"/>
                      <a:pt x="1445" y="1"/>
                      <a:pt x="9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6" name="Google Shape;5376;p49">
                <a:extLst>
                  <a:ext uri="{FF2B5EF4-FFF2-40B4-BE49-F238E27FC236}">
                    <a16:creationId xmlns:a16="http://schemas.microsoft.com/office/drawing/2014/main" id="{8C372D5F-861D-71D2-C293-30A6DF1D8959}"/>
                  </a:ext>
                </a:extLst>
              </p:cNvPr>
              <p:cNvSpPr/>
              <p:nvPr/>
            </p:nvSpPr>
            <p:spPr>
              <a:xfrm>
                <a:off x="5694236" y="2911640"/>
                <a:ext cx="46629" cy="42121"/>
              </a:xfrm>
              <a:custGeom>
                <a:avLst/>
                <a:gdLst/>
                <a:ahLst/>
                <a:cxnLst/>
                <a:rect l="l" t="t" r="r" b="b"/>
                <a:pathLst>
                  <a:path w="2162" h="1953" extrusionOk="0">
                    <a:moveTo>
                      <a:pt x="206" y="0"/>
                    </a:moveTo>
                    <a:cubicBezTo>
                      <a:pt x="1" y="247"/>
                      <a:pt x="124" y="639"/>
                      <a:pt x="310" y="1091"/>
                    </a:cubicBezTo>
                    <a:cubicBezTo>
                      <a:pt x="512" y="1564"/>
                      <a:pt x="687" y="1953"/>
                      <a:pt x="1061" y="1953"/>
                    </a:cubicBezTo>
                    <a:cubicBezTo>
                      <a:pt x="1143" y="1953"/>
                      <a:pt x="1235" y="1934"/>
                      <a:pt x="1339" y="1893"/>
                    </a:cubicBezTo>
                    <a:cubicBezTo>
                      <a:pt x="1893" y="1667"/>
                      <a:pt x="2161" y="1029"/>
                      <a:pt x="1956" y="474"/>
                    </a:cubicBezTo>
                    <a:lnTo>
                      <a:pt x="1956" y="474"/>
                    </a:lnTo>
                    <a:cubicBezTo>
                      <a:pt x="1350" y="749"/>
                      <a:pt x="955" y="874"/>
                      <a:pt x="697" y="874"/>
                    </a:cubicBezTo>
                    <a:cubicBezTo>
                      <a:pt x="279" y="874"/>
                      <a:pt x="219" y="547"/>
                      <a:pt x="2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7" name="Google Shape;5377;p49">
                <a:extLst>
                  <a:ext uri="{FF2B5EF4-FFF2-40B4-BE49-F238E27FC236}">
                    <a16:creationId xmlns:a16="http://schemas.microsoft.com/office/drawing/2014/main" id="{A4B0578B-510C-68CD-4278-4E6A897130BE}"/>
                  </a:ext>
                </a:extLst>
              </p:cNvPr>
              <p:cNvSpPr/>
              <p:nvPr/>
            </p:nvSpPr>
            <p:spPr>
              <a:xfrm>
                <a:off x="6037224" y="2714082"/>
                <a:ext cx="51503" cy="50403"/>
              </a:xfrm>
              <a:custGeom>
                <a:avLst/>
                <a:gdLst/>
                <a:ahLst/>
                <a:cxnLst/>
                <a:rect l="l" t="t" r="r" b="b"/>
                <a:pathLst>
                  <a:path w="2388" h="2337" extrusionOk="0">
                    <a:moveTo>
                      <a:pt x="1051" y="0"/>
                    </a:moveTo>
                    <a:cubicBezTo>
                      <a:pt x="901" y="0"/>
                      <a:pt x="747" y="29"/>
                      <a:pt x="596" y="89"/>
                    </a:cubicBezTo>
                    <a:cubicBezTo>
                      <a:pt x="1" y="336"/>
                      <a:pt x="185" y="829"/>
                      <a:pt x="432" y="1425"/>
                    </a:cubicBezTo>
                    <a:cubicBezTo>
                      <a:pt x="633" y="1928"/>
                      <a:pt x="807" y="2336"/>
                      <a:pt x="1199" y="2336"/>
                    </a:cubicBezTo>
                    <a:cubicBezTo>
                      <a:pt x="1287" y="2336"/>
                      <a:pt x="1388" y="2315"/>
                      <a:pt x="1502" y="2269"/>
                    </a:cubicBezTo>
                    <a:cubicBezTo>
                      <a:pt x="2099" y="2023"/>
                      <a:pt x="2387" y="1343"/>
                      <a:pt x="2140" y="726"/>
                    </a:cubicBezTo>
                    <a:cubicBezTo>
                      <a:pt x="1953" y="275"/>
                      <a:pt x="1519" y="0"/>
                      <a:pt x="105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8" name="Google Shape;5378;p49">
                <a:extLst>
                  <a:ext uri="{FF2B5EF4-FFF2-40B4-BE49-F238E27FC236}">
                    <a16:creationId xmlns:a16="http://schemas.microsoft.com/office/drawing/2014/main" id="{44DCD72E-570B-0CAE-5EF6-DC83009C31D3}"/>
                  </a:ext>
                </a:extLst>
              </p:cNvPr>
              <p:cNvSpPr/>
              <p:nvPr/>
            </p:nvSpPr>
            <p:spPr>
              <a:xfrm>
                <a:off x="6038992" y="2720703"/>
                <a:ext cx="49260" cy="48225"/>
              </a:xfrm>
              <a:custGeom>
                <a:avLst/>
                <a:gdLst/>
                <a:ahLst/>
                <a:cxnLst/>
                <a:rect l="l" t="t" r="r" b="b"/>
                <a:pathLst>
                  <a:path w="2284" h="2236" extrusionOk="0">
                    <a:moveTo>
                      <a:pt x="1007" y="1"/>
                    </a:moveTo>
                    <a:cubicBezTo>
                      <a:pt x="864" y="1"/>
                      <a:pt x="718" y="29"/>
                      <a:pt x="577" y="90"/>
                    </a:cubicBezTo>
                    <a:cubicBezTo>
                      <a:pt x="1" y="317"/>
                      <a:pt x="166" y="789"/>
                      <a:pt x="412" y="1365"/>
                    </a:cubicBezTo>
                    <a:cubicBezTo>
                      <a:pt x="596" y="1834"/>
                      <a:pt x="766" y="2235"/>
                      <a:pt x="1134" y="2235"/>
                    </a:cubicBezTo>
                    <a:cubicBezTo>
                      <a:pt x="1218" y="2235"/>
                      <a:pt x="1312" y="2214"/>
                      <a:pt x="1420" y="2168"/>
                    </a:cubicBezTo>
                    <a:cubicBezTo>
                      <a:pt x="1996" y="1941"/>
                      <a:pt x="2284" y="1283"/>
                      <a:pt x="2037" y="707"/>
                    </a:cubicBezTo>
                    <a:cubicBezTo>
                      <a:pt x="1866" y="272"/>
                      <a:pt x="1449" y="1"/>
                      <a:pt x="100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9" name="Google Shape;5379;p49">
                <a:extLst>
                  <a:ext uri="{FF2B5EF4-FFF2-40B4-BE49-F238E27FC236}">
                    <a16:creationId xmlns:a16="http://schemas.microsoft.com/office/drawing/2014/main" id="{F865DBB4-C09D-D6C4-F929-D380DAB665DC}"/>
                  </a:ext>
                </a:extLst>
              </p:cNvPr>
              <p:cNvSpPr/>
              <p:nvPr/>
            </p:nvSpPr>
            <p:spPr>
              <a:xfrm>
                <a:off x="6040782" y="2726634"/>
                <a:ext cx="46586" cy="42294"/>
              </a:xfrm>
              <a:custGeom>
                <a:avLst/>
                <a:gdLst/>
                <a:ahLst/>
                <a:cxnLst/>
                <a:rect l="l" t="t" r="r" b="b"/>
                <a:pathLst>
                  <a:path w="2160" h="1961" extrusionOk="0">
                    <a:moveTo>
                      <a:pt x="206" y="1"/>
                    </a:moveTo>
                    <a:lnTo>
                      <a:pt x="206" y="1"/>
                    </a:lnTo>
                    <a:cubicBezTo>
                      <a:pt x="0" y="267"/>
                      <a:pt x="143" y="659"/>
                      <a:pt x="329" y="1090"/>
                    </a:cubicBezTo>
                    <a:cubicBezTo>
                      <a:pt x="513" y="1559"/>
                      <a:pt x="683" y="1960"/>
                      <a:pt x="1051" y="1960"/>
                    </a:cubicBezTo>
                    <a:cubicBezTo>
                      <a:pt x="1135" y="1960"/>
                      <a:pt x="1229" y="1939"/>
                      <a:pt x="1337" y="1893"/>
                    </a:cubicBezTo>
                    <a:cubicBezTo>
                      <a:pt x="1893" y="1666"/>
                      <a:pt x="2160" y="1049"/>
                      <a:pt x="1975" y="473"/>
                    </a:cubicBezTo>
                    <a:lnTo>
                      <a:pt x="1975" y="473"/>
                    </a:lnTo>
                    <a:cubicBezTo>
                      <a:pt x="1362" y="748"/>
                      <a:pt x="962" y="873"/>
                      <a:pt x="701" y="873"/>
                    </a:cubicBezTo>
                    <a:cubicBezTo>
                      <a:pt x="278" y="873"/>
                      <a:pt x="218" y="547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380" name="Google Shape;5380;p49">
            <a:extLst>
              <a:ext uri="{FF2B5EF4-FFF2-40B4-BE49-F238E27FC236}">
                <a16:creationId xmlns:a16="http://schemas.microsoft.com/office/drawing/2014/main" id="{53566415-6DC9-0BC7-D21B-DEB248743CC9}"/>
              </a:ext>
            </a:extLst>
          </p:cNvPr>
          <p:cNvSpPr/>
          <p:nvPr/>
        </p:nvSpPr>
        <p:spPr>
          <a:xfrm>
            <a:off x="2105025" y="286246"/>
            <a:ext cx="7105650" cy="1075750"/>
          </a:xfrm>
          <a:custGeom>
            <a:avLst/>
            <a:gdLst/>
            <a:ahLst/>
            <a:cxnLst/>
            <a:rect l="l" t="t" r="r" b="b"/>
            <a:pathLst>
              <a:path w="284226" h="43030" extrusionOk="0">
                <a:moveTo>
                  <a:pt x="0" y="38842"/>
                </a:moveTo>
                <a:cubicBezTo>
                  <a:pt x="14345" y="46015"/>
                  <a:pt x="37063" y="44054"/>
                  <a:pt x="47625" y="31984"/>
                </a:cubicBezTo>
                <a:cubicBezTo>
                  <a:pt x="53280" y="25521"/>
                  <a:pt x="59995" y="16694"/>
                  <a:pt x="57912" y="8362"/>
                </a:cubicBezTo>
                <a:cubicBezTo>
                  <a:pt x="56476" y="2619"/>
                  <a:pt x="45715" y="-2682"/>
                  <a:pt x="41529" y="1504"/>
                </a:cubicBezTo>
                <a:cubicBezTo>
                  <a:pt x="33579" y="9454"/>
                  <a:pt x="55585" y="25831"/>
                  <a:pt x="66675" y="23983"/>
                </a:cubicBezTo>
                <a:cubicBezTo>
                  <a:pt x="85298" y="20879"/>
                  <a:pt x="101161" y="3941"/>
                  <a:pt x="120015" y="4933"/>
                </a:cubicBezTo>
                <a:cubicBezTo>
                  <a:pt x="132496" y="5590"/>
                  <a:pt x="142952" y="14950"/>
                  <a:pt x="153924" y="20935"/>
                </a:cubicBezTo>
                <a:cubicBezTo>
                  <a:pt x="164006" y="26434"/>
                  <a:pt x="176572" y="29283"/>
                  <a:pt x="187833" y="27031"/>
                </a:cubicBezTo>
                <a:cubicBezTo>
                  <a:pt x="198313" y="24935"/>
                  <a:pt x="208812" y="21555"/>
                  <a:pt x="217932" y="15982"/>
                </a:cubicBezTo>
                <a:cubicBezTo>
                  <a:pt x="222531" y="13172"/>
                  <a:pt x="225964" y="7802"/>
                  <a:pt x="231267" y="6838"/>
                </a:cubicBezTo>
                <a:cubicBezTo>
                  <a:pt x="248936" y="3625"/>
                  <a:pt x="268163" y="8712"/>
                  <a:pt x="284226" y="16744"/>
                </a:cubicBezTo>
              </a:path>
            </a:pathLst>
          </a:custGeom>
          <a:noFill/>
          <a:ln w="19050" cap="flat" cmpd="sng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381" name="Google Shape;5381;p49">
            <a:extLst>
              <a:ext uri="{FF2B5EF4-FFF2-40B4-BE49-F238E27FC236}">
                <a16:creationId xmlns:a16="http://schemas.microsoft.com/office/drawing/2014/main" id="{23FE96B7-3B42-D77B-3FBA-1BB50B3952D8}"/>
              </a:ext>
            </a:extLst>
          </p:cNvPr>
          <p:cNvSpPr/>
          <p:nvPr/>
        </p:nvSpPr>
        <p:spPr>
          <a:xfrm>
            <a:off x="398739" y="2603198"/>
            <a:ext cx="1553875" cy="2911775"/>
          </a:xfrm>
          <a:custGeom>
            <a:avLst/>
            <a:gdLst/>
            <a:ahLst/>
            <a:cxnLst/>
            <a:rect l="l" t="t" r="r" b="b"/>
            <a:pathLst>
              <a:path w="62155" h="116471" extrusionOk="0">
                <a:moveTo>
                  <a:pt x="62155" y="37604"/>
                </a:moveTo>
                <a:cubicBezTo>
                  <a:pt x="46870" y="49068"/>
                  <a:pt x="17913" y="42066"/>
                  <a:pt x="5767" y="27317"/>
                </a:cubicBezTo>
                <a:cubicBezTo>
                  <a:pt x="34" y="20356"/>
                  <a:pt x="-3417" y="2222"/>
                  <a:pt x="5386" y="266"/>
                </a:cubicBezTo>
                <a:cubicBezTo>
                  <a:pt x="9306" y="-605"/>
                  <a:pt x="13976" y="1236"/>
                  <a:pt x="16816" y="4076"/>
                </a:cubicBezTo>
                <a:cubicBezTo>
                  <a:pt x="19321" y="6581"/>
                  <a:pt x="18931" y="10864"/>
                  <a:pt x="19483" y="14363"/>
                </a:cubicBezTo>
                <a:cubicBezTo>
                  <a:pt x="21028" y="24149"/>
                  <a:pt x="20196" y="34235"/>
                  <a:pt x="19102" y="44081"/>
                </a:cubicBezTo>
                <a:cubicBezTo>
                  <a:pt x="17579" y="57784"/>
                  <a:pt x="12761" y="71611"/>
                  <a:pt x="14911" y="85229"/>
                </a:cubicBezTo>
                <a:cubicBezTo>
                  <a:pt x="16647" y="96226"/>
                  <a:pt x="23201" y="105909"/>
                  <a:pt x="26722" y="116471"/>
                </a:cubicBezTo>
              </a:path>
            </a:pathLst>
          </a:custGeom>
          <a:noFill/>
          <a:ln w="19050" cap="flat" cmpd="sng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3538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9">
          <a:extLst>
            <a:ext uri="{FF2B5EF4-FFF2-40B4-BE49-F238E27FC236}">
              <a16:creationId xmlns:a16="http://schemas.microsoft.com/office/drawing/2014/main" id="{E0340C90-A56B-D617-FE8A-C74483408D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5B24F92-21B0-16AB-776D-40DF9061F0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60567"/>
            <a:ext cx="8272947" cy="4646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1633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C8CCF1-510D-736D-A94F-D1145AD436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59469C-69DC-D61A-AEFD-18F11E673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ts val="3600"/>
              </a:lnSpc>
              <a:buClrTx/>
              <a:buSzTx/>
              <a:defRPr/>
            </a:pPr>
            <a:r>
              <a:rPr lang="en-US" sz="4500" b="1" kern="1200" dirty="0">
                <a:solidFill>
                  <a:schemeClr val="bg1">
                    <a:lumMod val="25000"/>
                  </a:schemeClr>
                </a:solidFill>
                <a:latin typeface="Bebas Neue" panose="020F0502020204030204" pitchFamily="34" charset="0"/>
                <a:ea typeface="Segoe UI" pitchFamily="34" charset="-122"/>
                <a:cs typeface="Segoe UI" pitchFamily="34" charset="-120"/>
              </a:rPr>
              <a:t>Role of each member </a:t>
            </a:r>
            <a:endParaRPr kumimoji="0" lang="en-US" sz="45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25000"/>
                </a:schemeClr>
              </a:solidFill>
              <a:effectLst/>
              <a:uLnTx/>
              <a:uFillTx/>
              <a:latin typeface="Bebas Neue" panose="020F0502020204030204" pitchFamily="34" charset="0"/>
              <a:ea typeface="+mn-ea"/>
              <a:cs typeface="+mn-cs"/>
            </a:endParaRPr>
          </a:p>
        </p:txBody>
      </p:sp>
      <p:sp>
        <p:nvSpPr>
          <p:cNvPr id="7" name="Text 3">
            <a:extLst>
              <a:ext uri="{FF2B5EF4-FFF2-40B4-BE49-F238E27FC236}">
                <a16:creationId xmlns:a16="http://schemas.microsoft.com/office/drawing/2014/main" id="{F45D1D88-FCA7-971D-C1F5-8EAD8D0F89D8}"/>
              </a:ext>
            </a:extLst>
          </p:cNvPr>
          <p:cNvSpPr/>
          <p:nvPr/>
        </p:nvSpPr>
        <p:spPr>
          <a:xfrm>
            <a:off x="393032" y="1714500"/>
            <a:ext cx="4178968" cy="22037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ts val="2720"/>
              </a:lnSpc>
              <a:buSzPct val="100000"/>
              <a:buChar char="•"/>
            </a:pPr>
            <a:r>
              <a:rPr lang="en-US" sz="1400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Abanoub: </a:t>
            </a:r>
          </a:p>
          <a:p>
            <a:pPr>
              <a:lnSpc>
                <a:spcPts val="2720"/>
              </a:lnSpc>
              <a:buSzPct val="100000"/>
            </a:pPr>
            <a:r>
              <a:rPr lang="en-US" sz="1400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       </a:t>
            </a:r>
            <a:r>
              <a:rPr lang="en-US" sz="1400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Data cleaning and (Operations Analytics lead) </a:t>
            </a:r>
          </a:p>
          <a:p>
            <a:pPr marL="342900" indent="-342900">
              <a:lnSpc>
                <a:spcPts val="2720"/>
              </a:lnSpc>
              <a:buSzPct val="100000"/>
              <a:buChar char="•"/>
            </a:pPr>
            <a:r>
              <a:rPr lang="en-US" sz="1400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Ahmed Hussein: </a:t>
            </a:r>
          </a:p>
          <a:p>
            <a:pPr>
              <a:lnSpc>
                <a:spcPts val="2720"/>
              </a:lnSpc>
              <a:buSzPct val="100000"/>
            </a:pPr>
            <a:r>
              <a:rPr lang="en-US" sz="1400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       </a:t>
            </a:r>
            <a:r>
              <a:rPr lang="en-US" sz="1400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Data warehouse and data dictionary and (Predictive maintenance &amp; safety excellence)</a:t>
            </a:r>
            <a:endParaRPr lang="en-US" sz="1400" dirty="0"/>
          </a:p>
        </p:txBody>
      </p:sp>
      <p:sp>
        <p:nvSpPr>
          <p:cNvPr id="8" name="Text 6">
            <a:extLst>
              <a:ext uri="{FF2B5EF4-FFF2-40B4-BE49-F238E27FC236}">
                <a16:creationId xmlns:a16="http://schemas.microsoft.com/office/drawing/2014/main" id="{BFE9D7F7-C2B2-3317-8A98-0A558E26E4F2}"/>
              </a:ext>
            </a:extLst>
          </p:cNvPr>
          <p:cNvSpPr/>
          <p:nvPr/>
        </p:nvSpPr>
        <p:spPr>
          <a:xfrm>
            <a:off x="4965032" y="1714500"/>
            <a:ext cx="4178968" cy="22037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ts val="2720"/>
              </a:lnSpc>
              <a:buSzPct val="100000"/>
              <a:buFont typeface="Arial"/>
              <a:buChar char="•"/>
            </a:pPr>
            <a:r>
              <a:rPr lang="en-US" sz="1400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Alaa: </a:t>
            </a:r>
          </a:p>
          <a:p>
            <a:pPr>
              <a:lnSpc>
                <a:spcPts val="2720"/>
              </a:lnSpc>
              <a:buSzPct val="100000"/>
            </a:pPr>
            <a:r>
              <a:rPr lang="en-US" sz="1400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       </a:t>
            </a:r>
            <a:r>
              <a:rPr lang="en-US" sz="1400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Revenue &amp; Competitive positioning analyst </a:t>
            </a:r>
          </a:p>
          <a:p>
            <a:pPr marL="342900" indent="-342900">
              <a:lnSpc>
                <a:spcPts val="2720"/>
              </a:lnSpc>
              <a:buSzPct val="100000"/>
              <a:buChar char="•"/>
            </a:pPr>
            <a:r>
              <a:rPr lang="en-US" sz="1400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Ahmed Fathy: </a:t>
            </a:r>
          </a:p>
          <a:p>
            <a:pPr>
              <a:lnSpc>
                <a:spcPts val="2720"/>
              </a:lnSpc>
              <a:buSzPct val="100000"/>
            </a:pPr>
            <a:r>
              <a:rPr lang="en-US" sz="1400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       </a:t>
            </a:r>
            <a:r>
              <a:rPr lang="en-US" sz="1400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Financial performance &amp; regulatory analyst </a:t>
            </a:r>
          </a:p>
          <a:p>
            <a:pPr marL="342900" indent="-342900">
              <a:lnSpc>
                <a:spcPts val="2720"/>
              </a:lnSpc>
              <a:buSzPct val="100000"/>
              <a:buChar char="•"/>
            </a:pPr>
            <a:r>
              <a:rPr lang="en-US" sz="1400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Abdalla: </a:t>
            </a:r>
          </a:p>
          <a:p>
            <a:pPr>
              <a:lnSpc>
                <a:spcPts val="2720"/>
              </a:lnSpc>
              <a:buSzPct val="100000"/>
            </a:pPr>
            <a:r>
              <a:rPr lang="en-US" sz="1400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       </a:t>
            </a:r>
            <a:r>
              <a:rPr lang="en-US" sz="1400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customer experience &amp; brand analyst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635967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0">
            <a:extLst>
              <a:ext uri="{FF2B5EF4-FFF2-40B4-BE49-F238E27FC236}">
                <a16:creationId xmlns:a16="http://schemas.microsoft.com/office/drawing/2014/main" id="{B4228B78-FA47-3AE1-6910-50D6CB914C41}"/>
              </a:ext>
            </a:extLst>
          </p:cNvPr>
          <p:cNvSpPr/>
          <p:nvPr/>
        </p:nvSpPr>
        <p:spPr>
          <a:xfrm>
            <a:off x="838200" y="3910016"/>
            <a:ext cx="7239000" cy="697230"/>
          </a:xfrm>
          <a:prstGeom prst="roundRect">
            <a:avLst>
              <a:gd name="adj" fmla="val 52459"/>
            </a:avLst>
          </a:prstGeom>
          <a:solidFill>
            <a:srgbClr val="E8F4F8"/>
          </a:solidFill>
          <a:ln/>
        </p:spPr>
        <p:txBody>
          <a:bodyPr wrap="none" lIns="0" tIns="0" rIns="0" bIns="0" rtlCol="0" anchor="ctr"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2" name="Text 0">
            <a:extLst>
              <a:ext uri="{FF2B5EF4-FFF2-40B4-BE49-F238E27FC236}">
                <a16:creationId xmlns:a16="http://schemas.microsoft.com/office/drawing/2014/main" id="{70F5C43A-B160-4596-7084-1F5690866463}"/>
              </a:ext>
            </a:extLst>
          </p:cNvPr>
          <p:cNvSpPr/>
          <p:nvPr/>
        </p:nvSpPr>
        <p:spPr>
          <a:xfrm>
            <a:off x="838200" y="3124678"/>
            <a:ext cx="7239000" cy="697230"/>
          </a:xfrm>
          <a:prstGeom prst="roundRect">
            <a:avLst>
              <a:gd name="adj" fmla="val 52459"/>
            </a:avLst>
          </a:prstGeom>
          <a:solidFill>
            <a:srgbClr val="E8F4F8"/>
          </a:solidFill>
          <a:ln/>
        </p:spPr>
        <p:txBody>
          <a:bodyPr wrap="none" lIns="0" tIns="0" rIns="0" bIns="0" rtlCol="0" anchor="ctr"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1" name="Text 0">
            <a:extLst>
              <a:ext uri="{FF2B5EF4-FFF2-40B4-BE49-F238E27FC236}">
                <a16:creationId xmlns:a16="http://schemas.microsoft.com/office/drawing/2014/main" id="{7A760B68-DE2F-FFB4-45EB-8A9D847A6803}"/>
              </a:ext>
            </a:extLst>
          </p:cNvPr>
          <p:cNvSpPr/>
          <p:nvPr/>
        </p:nvSpPr>
        <p:spPr>
          <a:xfrm>
            <a:off x="838200" y="2339340"/>
            <a:ext cx="7239000" cy="697230"/>
          </a:xfrm>
          <a:prstGeom prst="roundRect">
            <a:avLst>
              <a:gd name="adj" fmla="val 52459"/>
            </a:avLst>
          </a:prstGeom>
          <a:solidFill>
            <a:srgbClr val="E8F4F8"/>
          </a:solidFill>
          <a:ln/>
        </p:spPr>
        <p:txBody>
          <a:bodyPr wrap="none" lIns="0" tIns="0" rIns="0" bIns="0" rtlCol="0" anchor="ctr"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" name="Text 0"/>
          <p:cNvSpPr/>
          <p:nvPr/>
        </p:nvSpPr>
        <p:spPr>
          <a:xfrm>
            <a:off x="838200" y="1543048"/>
            <a:ext cx="7239000" cy="697230"/>
          </a:xfrm>
          <a:prstGeom prst="roundRect">
            <a:avLst>
              <a:gd name="adj" fmla="val 52459"/>
            </a:avLst>
          </a:prstGeom>
          <a:solidFill>
            <a:srgbClr val="E8F4F8"/>
          </a:solidFill>
          <a:ln/>
        </p:spPr>
        <p:txBody>
          <a:bodyPr wrap="none" lIns="0" tIns="0" rIns="0" bIns="0" rtlCol="0" anchor="ctr"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6" name="Text 4"/>
          <p:cNvSpPr/>
          <p:nvPr/>
        </p:nvSpPr>
        <p:spPr>
          <a:xfrm>
            <a:off x="1225011" y="746759"/>
            <a:ext cx="6693858" cy="5105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600"/>
              </a:lnSpc>
              <a:buNone/>
            </a:pPr>
            <a:r>
              <a:rPr lang="en-US" sz="3000" b="1" dirty="0">
                <a:solidFill>
                  <a:srgbClr val="0066CC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Business Impact &amp; Value Proposition</a:t>
            </a:r>
            <a:endParaRPr lang="en-US" sz="3000" dirty="0"/>
          </a:p>
        </p:txBody>
      </p:sp>
      <p:sp>
        <p:nvSpPr>
          <p:cNvPr id="7" name="Text 5"/>
          <p:cNvSpPr/>
          <p:nvPr/>
        </p:nvSpPr>
        <p:spPr>
          <a:xfrm>
            <a:off x="952500" y="1638300"/>
            <a:ext cx="7239000" cy="6972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4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Cost Reduction:</a:t>
            </a:r>
            <a:r>
              <a:rPr lang="en-US" sz="1200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 Identify high-maintenance aircraft early, reduce cancellations (save $10K-50K per cancellation prevented)</a:t>
            </a:r>
            <a:endParaRPr lang="en-US" sz="1200" dirty="0"/>
          </a:p>
        </p:txBody>
      </p:sp>
      <p:sp>
        <p:nvSpPr>
          <p:cNvPr id="8" name="Text 6"/>
          <p:cNvSpPr/>
          <p:nvPr/>
        </p:nvSpPr>
        <p:spPr>
          <a:xfrm>
            <a:off x="952440" y="2519367"/>
            <a:ext cx="7239000" cy="4914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4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Operational Efficiency:</a:t>
            </a:r>
            <a:r>
              <a:rPr lang="en-US" sz="1200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 Optimize maintenance scheduling, reduce unplanned downtime by 15-25%</a:t>
            </a:r>
            <a:endParaRPr lang="en-US" sz="1200" dirty="0"/>
          </a:p>
        </p:txBody>
      </p:sp>
      <p:sp>
        <p:nvSpPr>
          <p:cNvPr id="9" name="Text 7"/>
          <p:cNvSpPr/>
          <p:nvPr/>
        </p:nvSpPr>
        <p:spPr>
          <a:xfrm>
            <a:off x="952440" y="3363282"/>
            <a:ext cx="7239000" cy="6972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4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Customer Satisfaction:</a:t>
            </a:r>
            <a:r>
              <a:rPr lang="en-US" sz="1200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 Reduce delays through predictive insights, improve on-time performance metrics</a:t>
            </a:r>
            <a:endParaRPr lang="en-US" sz="1200" dirty="0"/>
          </a:p>
        </p:txBody>
      </p:sp>
      <p:sp>
        <p:nvSpPr>
          <p:cNvPr id="10" name="Text 8"/>
          <p:cNvSpPr/>
          <p:nvPr/>
        </p:nvSpPr>
        <p:spPr>
          <a:xfrm>
            <a:off x="952440" y="4115756"/>
            <a:ext cx="7239000" cy="4914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4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Data-Driven Decisions:</a:t>
            </a:r>
            <a:r>
              <a:rPr lang="en-US" sz="1200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 Empower operations teams with real-time KPIs replacing manual reporting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2353255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22960" y="2036445"/>
            <a:ext cx="7239000" cy="697230"/>
          </a:xfrm>
          <a:prstGeom prst="roundRect">
            <a:avLst>
              <a:gd name="adj" fmla="val 52459"/>
            </a:avLst>
          </a:prstGeom>
          <a:solidFill>
            <a:srgbClr val="FFF3E0"/>
          </a:solidFill>
          <a:ln/>
        </p:spPr>
        <p:txBody>
          <a:bodyPr wrap="none" lIns="0" tIns="0" rIns="0" bIns="0" rtlCol="0" anchor="ctr"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3" name="Text 1"/>
          <p:cNvSpPr/>
          <p:nvPr/>
        </p:nvSpPr>
        <p:spPr>
          <a:xfrm>
            <a:off x="822960" y="2847971"/>
            <a:ext cx="7239000" cy="697230"/>
          </a:xfrm>
          <a:prstGeom prst="roundRect">
            <a:avLst>
              <a:gd name="adj" fmla="val 52459"/>
            </a:avLst>
          </a:prstGeom>
          <a:solidFill>
            <a:srgbClr val="FFF3E0"/>
          </a:solidFill>
          <a:ln/>
        </p:spPr>
        <p:txBody>
          <a:bodyPr wrap="none" lIns="0" tIns="0" rIns="0" bIns="0" rtlCol="0" anchor="ctr"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Text 2"/>
          <p:cNvSpPr/>
          <p:nvPr/>
        </p:nvSpPr>
        <p:spPr>
          <a:xfrm>
            <a:off x="822960" y="3621399"/>
            <a:ext cx="7239000" cy="697230"/>
          </a:xfrm>
          <a:prstGeom prst="roundRect">
            <a:avLst>
              <a:gd name="adj" fmla="val 74419"/>
            </a:avLst>
          </a:prstGeom>
          <a:solidFill>
            <a:srgbClr val="FFF3E0"/>
          </a:solidFill>
          <a:ln/>
        </p:spPr>
        <p:txBody>
          <a:bodyPr wrap="none" lIns="0" tIns="0" rIns="0" bIns="0" rtlCol="0" anchor="ctr"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5" name="Text 3"/>
          <p:cNvSpPr/>
          <p:nvPr/>
        </p:nvSpPr>
        <p:spPr>
          <a:xfrm>
            <a:off x="1776731" y="840107"/>
            <a:ext cx="5590420" cy="5105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600"/>
              </a:lnSpc>
              <a:buNone/>
            </a:pPr>
            <a:r>
              <a:rPr lang="en-US" sz="3000" b="1" dirty="0">
                <a:solidFill>
                  <a:srgbClr val="0066CC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Future Development Roadmap</a:t>
            </a:r>
            <a:endParaRPr lang="en-US" sz="3000" dirty="0"/>
          </a:p>
        </p:txBody>
      </p:sp>
      <p:sp>
        <p:nvSpPr>
          <p:cNvPr id="6" name="Text 4"/>
          <p:cNvSpPr/>
          <p:nvPr/>
        </p:nvSpPr>
        <p:spPr>
          <a:xfrm>
            <a:off x="952500" y="1636398"/>
            <a:ext cx="738378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60"/>
              </a:lnSpc>
              <a:buNone/>
            </a:pPr>
            <a:r>
              <a:rPr lang="en-US" sz="1800" b="1" dirty="0">
                <a:solidFill>
                  <a:schemeClr val="bg1">
                    <a:lumMod val="25000"/>
                  </a:schemeClr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Phase 1: Enhanced Analytics (Q1-Q2 2026)</a:t>
            </a:r>
            <a:endParaRPr lang="en-US" sz="1800" dirty="0">
              <a:solidFill>
                <a:schemeClr val="bg1">
                  <a:lumMod val="25000"/>
                </a:schemeClr>
              </a:solidFill>
            </a:endParaRPr>
          </a:p>
        </p:txBody>
      </p:sp>
      <p:sp>
        <p:nvSpPr>
          <p:cNvPr id="7" name="Text 5"/>
          <p:cNvSpPr/>
          <p:nvPr/>
        </p:nvSpPr>
        <p:spPr>
          <a:xfrm>
            <a:off x="952500" y="2131698"/>
            <a:ext cx="7239000" cy="6972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4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• Real-Time Data Integration:</a:t>
            </a:r>
            <a:r>
              <a:rPr lang="en-US" sz="1200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 Connect live flight operations feeds (OOOI timestamps, real-time maintenance logs)</a:t>
            </a:r>
            <a:endParaRPr lang="en-US" sz="1200" dirty="0"/>
          </a:p>
        </p:txBody>
      </p:sp>
      <p:sp>
        <p:nvSpPr>
          <p:cNvPr id="8" name="Text 6"/>
          <p:cNvSpPr/>
          <p:nvPr/>
        </p:nvSpPr>
        <p:spPr>
          <a:xfrm>
            <a:off x="952500" y="3034656"/>
            <a:ext cx="7239000" cy="6972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4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• Predictive Modeling:</a:t>
            </a:r>
            <a:r>
              <a:rPr lang="en-US" sz="1200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 ML models for failure prediction (MTBF forecasting, delay propagation modeling)</a:t>
            </a:r>
            <a:endParaRPr lang="en-US" sz="1200" dirty="0"/>
          </a:p>
        </p:txBody>
      </p:sp>
      <p:sp>
        <p:nvSpPr>
          <p:cNvPr id="9" name="Text 7"/>
          <p:cNvSpPr/>
          <p:nvPr/>
        </p:nvSpPr>
        <p:spPr>
          <a:xfrm>
            <a:off x="952500" y="3827139"/>
            <a:ext cx="7239000" cy="4914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4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• Component-Level Analytics:</a:t>
            </a:r>
            <a:r>
              <a:rPr lang="en-US" sz="1200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 Engine, hydraulics, avionics failure rates and trend analysis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6151113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838200" y="2139315"/>
            <a:ext cx="7239000" cy="491490"/>
          </a:xfrm>
          <a:prstGeom prst="roundRect">
            <a:avLst>
              <a:gd name="adj" fmla="val 74419"/>
            </a:avLst>
          </a:prstGeom>
          <a:solidFill>
            <a:srgbClr val="FFF3E0"/>
          </a:solidFill>
          <a:ln/>
        </p:spPr>
        <p:txBody>
          <a:bodyPr wrap="none" lIns="0" tIns="0" rIns="0" bIns="0" rtlCol="0" anchor="ctr"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Text 1"/>
          <p:cNvSpPr/>
          <p:nvPr/>
        </p:nvSpPr>
        <p:spPr>
          <a:xfrm>
            <a:off x="838200" y="2726054"/>
            <a:ext cx="7239000" cy="491490"/>
          </a:xfrm>
          <a:prstGeom prst="roundRect">
            <a:avLst>
              <a:gd name="adj" fmla="val 74419"/>
            </a:avLst>
          </a:prstGeom>
          <a:solidFill>
            <a:srgbClr val="FFF3E0"/>
          </a:solidFill>
          <a:ln/>
        </p:spPr>
        <p:txBody>
          <a:bodyPr wrap="none" lIns="0" tIns="0" rIns="0" bIns="0" rtlCol="0" anchor="ctr"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5" name="Text 2"/>
          <p:cNvSpPr/>
          <p:nvPr/>
        </p:nvSpPr>
        <p:spPr>
          <a:xfrm>
            <a:off x="838200" y="3312793"/>
            <a:ext cx="7239000" cy="491490"/>
          </a:xfrm>
          <a:prstGeom prst="roundRect">
            <a:avLst>
              <a:gd name="adj" fmla="val 52459"/>
            </a:avLst>
          </a:prstGeom>
          <a:solidFill>
            <a:srgbClr val="FFF3E0"/>
          </a:solidFill>
          <a:ln/>
        </p:spPr>
        <p:txBody>
          <a:bodyPr wrap="none" lIns="0" tIns="0" rIns="0" bIns="0" rtlCol="0" anchor="ctr"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6" name="Text 3"/>
          <p:cNvSpPr/>
          <p:nvPr/>
        </p:nvSpPr>
        <p:spPr>
          <a:xfrm>
            <a:off x="1912019" y="942975"/>
            <a:ext cx="5319843" cy="5105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600"/>
              </a:lnSpc>
              <a:buNone/>
            </a:pPr>
            <a:r>
              <a:rPr lang="en-US" sz="3000" b="1" dirty="0">
                <a:solidFill>
                  <a:srgbClr val="0066CC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Future Roadmap (Continued)</a:t>
            </a:r>
            <a:endParaRPr lang="en-US" sz="3000" dirty="0"/>
          </a:p>
        </p:txBody>
      </p:sp>
      <p:sp>
        <p:nvSpPr>
          <p:cNvPr id="7" name="Text 4"/>
          <p:cNvSpPr/>
          <p:nvPr/>
        </p:nvSpPr>
        <p:spPr>
          <a:xfrm>
            <a:off x="952500" y="1739266"/>
            <a:ext cx="738378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60"/>
              </a:lnSpc>
              <a:buNone/>
            </a:pPr>
            <a:r>
              <a:rPr lang="en-US" sz="1800" b="1" dirty="0">
                <a:solidFill>
                  <a:schemeClr val="bg1">
                    <a:lumMod val="25000"/>
                  </a:schemeClr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Phase 2: Monetization &amp; Commercialization (Q2-Q3 2026)</a:t>
            </a:r>
            <a:endParaRPr lang="en-US" sz="1800" dirty="0">
              <a:solidFill>
                <a:schemeClr val="bg1">
                  <a:lumMod val="25000"/>
                </a:schemeClr>
              </a:solidFill>
            </a:endParaRPr>
          </a:p>
        </p:txBody>
      </p:sp>
      <p:sp>
        <p:nvSpPr>
          <p:cNvPr id="8" name="Text 5"/>
          <p:cNvSpPr/>
          <p:nvPr/>
        </p:nvSpPr>
        <p:spPr>
          <a:xfrm>
            <a:off x="952500" y="2272666"/>
            <a:ext cx="7239000" cy="4914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4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• SaaS Product:</a:t>
            </a:r>
            <a:r>
              <a:rPr lang="en-US" sz="1200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 Cloud-based platform for regional carriers, charter operators, MRO facilities</a:t>
            </a:r>
            <a:endParaRPr lang="en-US" sz="1200" dirty="0"/>
          </a:p>
        </p:txBody>
      </p:sp>
      <p:sp>
        <p:nvSpPr>
          <p:cNvPr id="9" name="Text 6"/>
          <p:cNvSpPr/>
          <p:nvPr/>
        </p:nvSpPr>
        <p:spPr>
          <a:xfrm>
            <a:off x="952500" y="2861308"/>
            <a:ext cx="7239000" cy="4914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4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• API Services:</a:t>
            </a:r>
            <a:r>
              <a:rPr lang="en-US" sz="1200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 RESTful APIs for maintenance predictions, delay forecasting, route optimization</a:t>
            </a:r>
            <a:endParaRPr lang="en-US" sz="1200" dirty="0"/>
          </a:p>
        </p:txBody>
      </p:sp>
      <p:sp>
        <p:nvSpPr>
          <p:cNvPr id="10" name="Text 7"/>
          <p:cNvSpPr/>
          <p:nvPr/>
        </p:nvSpPr>
        <p:spPr>
          <a:xfrm>
            <a:off x="952500" y="3455668"/>
            <a:ext cx="7239000" cy="6972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4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• Consulting Services:</a:t>
            </a:r>
            <a:r>
              <a:rPr lang="en-US" sz="1200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 Expert analysis packages (network optimization, fleet management, cost reduction)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3355448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1392079" y="2020253"/>
            <a:ext cx="6359723" cy="491490"/>
          </a:xfrm>
          <a:prstGeom prst="roundRect">
            <a:avLst>
              <a:gd name="adj" fmla="val 74419"/>
            </a:avLst>
          </a:prstGeom>
          <a:solidFill>
            <a:srgbClr val="FFF3E0"/>
          </a:solidFill>
          <a:ln/>
        </p:spPr>
        <p:txBody>
          <a:bodyPr wrap="none" lIns="0" tIns="0" rIns="0" bIns="0" rtlCol="0" anchor="ctr"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Text 1"/>
          <p:cNvSpPr/>
          <p:nvPr/>
        </p:nvSpPr>
        <p:spPr>
          <a:xfrm>
            <a:off x="1392079" y="2606994"/>
            <a:ext cx="6359723" cy="491490"/>
          </a:xfrm>
          <a:prstGeom prst="roundRect">
            <a:avLst>
              <a:gd name="adj" fmla="val 74419"/>
            </a:avLst>
          </a:prstGeom>
          <a:solidFill>
            <a:srgbClr val="FFF3E0"/>
          </a:solidFill>
          <a:ln/>
        </p:spPr>
        <p:txBody>
          <a:bodyPr wrap="none" lIns="0" tIns="0" rIns="0" bIns="0" rtlCol="0" anchor="ctr"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5" name="Text 2"/>
          <p:cNvSpPr/>
          <p:nvPr/>
        </p:nvSpPr>
        <p:spPr>
          <a:xfrm>
            <a:off x="1392079" y="3193735"/>
            <a:ext cx="6359723" cy="491490"/>
          </a:xfrm>
          <a:prstGeom prst="roundRect">
            <a:avLst>
              <a:gd name="adj" fmla="val 74419"/>
            </a:avLst>
          </a:prstGeom>
          <a:solidFill>
            <a:srgbClr val="FFF3E0"/>
          </a:solidFill>
          <a:ln/>
        </p:spPr>
        <p:txBody>
          <a:bodyPr wrap="none" lIns="0" tIns="0" rIns="0" bIns="0" rtlCol="0" anchor="ctr"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6" name="Text 3"/>
          <p:cNvSpPr/>
          <p:nvPr/>
        </p:nvSpPr>
        <p:spPr>
          <a:xfrm>
            <a:off x="1392079" y="3780472"/>
            <a:ext cx="6359723" cy="491490"/>
          </a:xfrm>
          <a:prstGeom prst="roundRect">
            <a:avLst>
              <a:gd name="adj" fmla="val 74419"/>
            </a:avLst>
          </a:prstGeom>
          <a:solidFill>
            <a:srgbClr val="FFF3E0"/>
          </a:solidFill>
          <a:ln/>
        </p:spPr>
        <p:txBody>
          <a:bodyPr wrap="none" lIns="0" tIns="0" rIns="0" bIns="0" rtlCol="0" anchor="ctr"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7" name="Text 4"/>
          <p:cNvSpPr/>
          <p:nvPr/>
        </p:nvSpPr>
        <p:spPr>
          <a:xfrm>
            <a:off x="1851053" y="776288"/>
            <a:ext cx="5441894" cy="5105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600"/>
              </a:lnSpc>
              <a:buNone/>
            </a:pPr>
            <a:r>
              <a:rPr lang="en-US" sz="3000" b="1" dirty="0">
                <a:solidFill>
                  <a:srgbClr val="0066CC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Marketing &amp; Growth Strategy</a:t>
            </a:r>
            <a:endParaRPr lang="en-US" sz="3000" dirty="0"/>
          </a:p>
        </p:txBody>
      </p:sp>
      <p:sp>
        <p:nvSpPr>
          <p:cNvPr id="8" name="Text 5"/>
          <p:cNvSpPr/>
          <p:nvPr/>
        </p:nvSpPr>
        <p:spPr>
          <a:xfrm>
            <a:off x="1392079" y="1572578"/>
            <a:ext cx="6486918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60"/>
              </a:lnSpc>
              <a:buNone/>
            </a:pPr>
            <a:r>
              <a:rPr lang="en-US" sz="1800" b="1" dirty="0">
                <a:solidFill>
                  <a:schemeClr val="bg1">
                    <a:lumMod val="25000"/>
                  </a:schemeClr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Market Segments:</a:t>
            </a:r>
            <a:endParaRPr lang="en-US" sz="1800" dirty="0">
              <a:solidFill>
                <a:schemeClr val="bg1">
                  <a:lumMod val="25000"/>
                </a:schemeClr>
              </a:solidFill>
            </a:endParaRPr>
          </a:p>
        </p:txBody>
      </p:sp>
      <p:sp>
        <p:nvSpPr>
          <p:cNvPr id="9" name="Text 6"/>
          <p:cNvSpPr/>
          <p:nvPr/>
        </p:nvSpPr>
        <p:spPr>
          <a:xfrm>
            <a:off x="1519274" y="2140268"/>
            <a:ext cx="6359723" cy="4914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4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1. Regional Airlines:</a:t>
            </a:r>
            <a:r>
              <a:rPr lang="en-US" sz="1200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 200+ operators worldwide needing cost optimization (TAM: $50M+)</a:t>
            </a:r>
            <a:endParaRPr lang="en-US" sz="1200" dirty="0"/>
          </a:p>
        </p:txBody>
      </p:sp>
      <p:sp>
        <p:nvSpPr>
          <p:cNvPr id="10" name="Text 7"/>
          <p:cNvSpPr/>
          <p:nvPr/>
        </p:nvSpPr>
        <p:spPr>
          <a:xfrm>
            <a:off x="1519274" y="2727005"/>
            <a:ext cx="6359723" cy="4914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4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2. Maintenance Providers:</a:t>
            </a:r>
            <a:r>
              <a:rPr lang="en-US" sz="1200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 MRO facilities (scheduled maintenance optimization)</a:t>
            </a:r>
            <a:endParaRPr lang="en-US" sz="1200" dirty="0"/>
          </a:p>
        </p:txBody>
      </p:sp>
      <p:sp>
        <p:nvSpPr>
          <p:cNvPr id="11" name="Text 8"/>
          <p:cNvSpPr/>
          <p:nvPr/>
        </p:nvSpPr>
        <p:spPr>
          <a:xfrm>
            <a:off x="1519274" y="3313742"/>
            <a:ext cx="6359723" cy="4914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4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3. Airport Operations:</a:t>
            </a:r>
            <a:r>
              <a:rPr lang="en-US" sz="1200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 Ground support optimization, slot utilization</a:t>
            </a:r>
            <a:endParaRPr lang="en-US" sz="1200" dirty="0"/>
          </a:p>
        </p:txBody>
      </p:sp>
      <p:sp>
        <p:nvSpPr>
          <p:cNvPr id="12" name="Text 9"/>
          <p:cNvSpPr/>
          <p:nvPr/>
        </p:nvSpPr>
        <p:spPr>
          <a:xfrm>
            <a:off x="1519274" y="3900479"/>
            <a:ext cx="6359723" cy="4914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40"/>
              </a:lnSpc>
              <a:buNone/>
            </a:pPr>
            <a:r>
              <a:rPr lang="en-US" sz="1200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4. Data Analytics Consultancies:</a:t>
            </a:r>
            <a:r>
              <a:rPr lang="en-US" sz="1200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 White-label partnership opportunities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7187671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2489727" y="698781"/>
            <a:ext cx="4164428" cy="5105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600"/>
              </a:lnSpc>
              <a:buNone/>
            </a:pPr>
            <a:r>
              <a:rPr lang="en-US" sz="3000" b="1" dirty="0">
                <a:solidFill>
                  <a:schemeClr val="bg1">
                    <a:lumMod val="25000"/>
                  </a:schemeClr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Go-to-Market Strategy</a:t>
            </a:r>
            <a:endParaRPr lang="en-US" sz="3000" dirty="0">
              <a:solidFill>
                <a:schemeClr val="bg1">
                  <a:lumMod val="25000"/>
                </a:schemeClr>
              </a:solidFill>
            </a:endParaRPr>
          </a:p>
        </p:txBody>
      </p:sp>
      <p:sp>
        <p:nvSpPr>
          <p:cNvPr id="4" name="Text 1"/>
          <p:cNvSpPr/>
          <p:nvPr/>
        </p:nvSpPr>
        <p:spPr>
          <a:xfrm>
            <a:off x="1100733" y="1495067"/>
            <a:ext cx="7081264" cy="4114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320"/>
              </a:lnSpc>
              <a:buNone/>
            </a:pPr>
            <a:r>
              <a:rPr lang="en-US" sz="1800" b="1" dirty="0">
                <a:solidFill>
                  <a:srgbClr val="0066CC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Distribution Channels:</a:t>
            </a:r>
            <a:endParaRPr lang="en-US" sz="1800" dirty="0"/>
          </a:p>
        </p:txBody>
      </p:sp>
      <p:sp>
        <p:nvSpPr>
          <p:cNvPr id="5" name="Text 2"/>
          <p:cNvSpPr/>
          <p:nvPr/>
        </p:nvSpPr>
        <p:spPr>
          <a:xfrm>
            <a:off x="1481733" y="2049424"/>
            <a:ext cx="6561415" cy="17692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168"/>
              </a:lnSpc>
              <a:buSzPct val="100000"/>
              <a:buChar char="•"/>
            </a:pPr>
            <a:r>
              <a:rPr lang="en-US" sz="1320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Direct sales to airline operators (vertical SaaS)</a:t>
            </a:r>
            <a:endParaRPr lang="en-US" sz="1320" dirty="0"/>
          </a:p>
          <a:p>
            <a:pPr marL="342900" indent="-342900" algn="l">
              <a:lnSpc>
                <a:spcPts val="3168"/>
              </a:lnSpc>
              <a:buSzPct val="100000"/>
              <a:buChar char="•"/>
            </a:pPr>
            <a:r>
              <a:rPr lang="en-US" sz="1320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Partnership with aviation software vendors (integration)</a:t>
            </a:r>
            <a:endParaRPr lang="en-US" sz="1320" dirty="0"/>
          </a:p>
          <a:p>
            <a:pPr marL="342900" indent="-342900" algn="l">
              <a:lnSpc>
                <a:spcPts val="3168"/>
              </a:lnSpc>
              <a:buSzPct val="100000"/>
              <a:buChar char="•"/>
            </a:pPr>
            <a:r>
              <a:rPr lang="en-US" sz="1320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Industry conference presence (IATA, ICAO events)</a:t>
            </a:r>
            <a:endParaRPr lang="en-US" sz="1320" dirty="0"/>
          </a:p>
          <a:p>
            <a:pPr marL="342900" indent="-342900" algn="l">
              <a:lnSpc>
                <a:spcPts val="3168"/>
              </a:lnSpc>
              <a:buSzPct val="100000"/>
              <a:buChar char="•"/>
            </a:pPr>
            <a:r>
              <a:rPr lang="en-US" sz="1320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LinkedIn &amp; technical community engagement</a:t>
            </a:r>
            <a:endParaRPr lang="en-US" sz="1320" dirty="0"/>
          </a:p>
        </p:txBody>
      </p:sp>
      <p:sp>
        <p:nvSpPr>
          <p:cNvPr id="6" name="Text 3"/>
          <p:cNvSpPr/>
          <p:nvPr/>
        </p:nvSpPr>
        <p:spPr>
          <a:xfrm>
            <a:off x="1031309" y="4009192"/>
            <a:ext cx="7081264" cy="2925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072"/>
              </a:lnSpc>
              <a:buNone/>
            </a:pPr>
            <a:r>
              <a:rPr lang="en-US" sz="1440" i="1" dirty="0">
                <a:solidFill>
                  <a:srgbClr val="666666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Pricing Model: Per-aircraft-per-month SaaS ($500-2,000/aircraft) + implementation fees</a:t>
            </a:r>
            <a:endParaRPr lang="en-US" sz="1440" dirty="0"/>
          </a:p>
        </p:txBody>
      </p:sp>
    </p:spTree>
    <p:extLst>
      <p:ext uri="{BB962C8B-B14F-4D97-AF65-F5344CB8AC3E}">
        <p14:creationId xmlns:p14="http://schemas.microsoft.com/office/powerpoint/2010/main" val="11630595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1206681" y="1311590"/>
            <a:ext cx="6522482" cy="647700"/>
          </a:xfrm>
          <a:prstGeom prst="roundRect">
            <a:avLst>
              <a:gd name="adj" fmla="val 56471"/>
            </a:avLst>
          </a:prstGeom>
          <a:solidFill>
            <a:srgbClr val="F0F4F8"/>
          </a:solidFill>
          <a:ln/>
        </p:spPr>
        <p:txBody>
          <a:bodyPr wrap="none" lIns="0" tIns="0" rIns="0" bIns="0" rtlCol="0" anchor="ctr"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Text 1"/>
          <p:cNvSpPr/>
          <p:nvPr/>
        </p:nvSpPr>
        <p:spPr>
          <a:xfrm>
            <a:off x="1206681" y="2041686"/>
            <a:ext cx="6522482" cy="647700"/>
          </a:xfrm>
          <a:prstGeom prst="roundRect">
            <a:avLst>
              <a:gd name="adj" fmla="val 56471"/>
            </a:avLst>
          </a:prstGeom>
          <a:solidFill>
            <a:srgbClr val="F0F4F8"/>
          </a:solidFill>
          <a:ln/>
        </p:spPr>
        <p:txBody>
          <a:bodyPr wrap="none" lIns="0" tIns="0" rIns="0" bIns="0" rtlCol="0" anchor="ctr"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5" name="Text 2"/>
          <p:cNvSpPr/>
          <p:nvPr/>
        </p:nvSpPr>
        <p:spPr>
          <a:xfrm>
            <a:off x="1206681" y="2822735"/>
            <a:ext cx="6522482" cy="647700"/>
          </a:xfrm>
          <a:prstGeom prst="roundRect">
            <a:avLst>
              <a:gd name="adj" fmla="val 56471"/>
            </a:avLst>
          </a:prstGeom>
          <a:solidFill>
            <a:srgbClr val="F0F4F8"/>
          </a:solidFill>
          <a:ln/>
        </p:spPr>
        <p:txBody>
          <a:bodyPr wrap="none" lIns="0" tIns="0" rIns="0" bIns="0" rtlCol="0" anchor="ctr"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6" name="Text 3"/>
          <p:cNvSpPr/>
          <p:nvPr/>
        </p:nvSpPr>
        <p:spPr>
          <a:xfrm>
            <a:off x="1206681" y="3591404"/>
            <a:ext cx="6522482" cy="647700"/>
          </a:xfrm>
          <a:prstGeom prst="roundRect">
            <a:avLst>
              <a:gd name="adj" fmla="val 56471"/>
            </a:avLst>
          </a:prstGeom>
          <a:solidFill>
            <a:srgbClr val="F0F4F8"/>
          </a:solidFill>
          <a:ln/>
        </p:spPr>
        <p:txBody>
          <a:bodyPr wrap="none" lIns="0" tIns="0" rIns="0" bIns="0" rtlCol="0" anchor="ctr"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7" name="Text 4"/>
          <p:cNvSpPr/>
          <p:nvPr/>
        </p:nvSpPr>
        <p:spPr>
          <a:xfrm>
            <a:off x="1780009" y="521019"/>
            <a:ext cx="5583862" cy="5105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600"/>
              </a:lnSpc>
              <a:buNone/>
            </a:pPr>
            <a:r>
              <a:rPr lang="en-US" sz="3000" b="1" dirty="0">
                <a:solidFill>
                  <a:schemeClr val="bg1">
                    <a:lumMod val="25000"/>
                  </a:schemeClr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Technology Stack &amp; Scalability</a:t>
            </a:r>
            <a:endParaRPr lang="en-US" sz="3000" dirty="0">
              <a:solidFill>
                <a:schemeClr val="bg1">
                  <a:lumMod val="25000"/>
                </a:schemeClr>
              </a:solidFill>
            </a:endParaRPr>
          </a:p>
        </p:txBody>
      </p:sp>
      <p:sp>
        <p:nvSpPr>
          <p:cNvPr id="8" name="Text 5"/>
          <p:cNvSpPr/>
          <p:nvPr/>
        </p:nvSpPr>
        <p:spPr>
          <a:xfrm>
            <a:off x="1310759" y="1520664"/>
            <a:ext cx="6522482" cy="647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40"/>
              </a:lnSpc>
              <a:buNone/>
            </a:pPr>
            <a:r>
              <a:rPr lang="en-US" sz="1560" b="1" dirty="0">
                <a:solidFill>
                  <a:srgbClr val="0066CC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Data Layer:</a:t>
            </a:r>
            <a:r>
              <a:rPr lang="en-US" sz="1200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 MySQL/PostgreSQL (on-prem) → Cloud migration (AWS RDS, Snowflake)</a:t>
            </a:r>
            <a:endParaRPr lang="en-US" sz="1200" dirty="0"/>
          </a:p>
        </p:txBody>
      </p:sp>
      <p:sp>
        <p:nvSpPr>
          <p:cNvPr id="9" name="Text 6"/>
          <p:cNvSpPr/>
          <p:nvPr/>
        </p:nvSpPr>
        <p:spPr>
          <a:xfrm>
            <a:off x="1310759" y="2250760"/>
            <a:ext cx="6522482" cy="647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40"/>
              </a:lnSpc>
              <a:buNone/>
            </a:pPr>
            <a:r>
              <a:rPr lang="en-US" sz="1560" b="1" dirty="0">
                <a:solidFill>
                  <a:srgbClr val="0066CC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Analytics:</a:t>
            </a:r>
            <a:r>
              <a:rPr lang="en-US" sz="1200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 Advanced SQL, Python for ML pipelines, R for statistical modeling</a:t>
            </a:r>
            <a:endParaRPr lang="en-US" sz="1200" dirty="0"/>
          </a:p>
        </p:txBody>
      </p:sp>
      <p:sp>
        <p:nvSpPr>
          <p:cNvPr id="10" name="Text 7"/>
          <p:cNvSpPr/>
          <p:nvPr/>
        </p:nvSpPr>
        <p:spPr>
          <a:xfrm>
            <a:off x="1310759" y="3041335"/>
            <a:ext cx="6522482" cy="647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40"/>
              </a:lnSpc>
              <a:buNone/>
            </a:pPr>
            <a:r>
              <a:rPr lang="en-US" sz="1560" b="1" dirty="0">
                <a:solidFill>
                  <a:srgbClr val="0066CC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Visualization:</a:t>
            </a:r>
            <a:r>
              <a:rPr lang="en-US" sz="1200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 Power BI / Tableau / Looker (enterprise BI tools)</a:t>
            </a:r>
            <a:endParaRPr lang="en-US" sz="1200" dirty="0"/>
          </a:p>
        </p:txBody>
      </p:sp>
      <p:sp>
        <p:nvSpPr>
          <p:cNvPr id="11" name="Text 8"/>
          <p:cNvSpPr/>
          <p:nvPr/>
        </p:nvSpPr>
        <p:spPr>
          <a:xfrm>
            <a:off x="1310759" y="3831910"/>
            <a:ext cx="6522482" cy="647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40"/>
              </a:lnSpc>
              <a:buNone/>
            </a:pPr>
            <a:r>
              <a:rPr lang="en-US" sz="1560" b="1" dirty="0">
                <a:solidFill>
                  <a:srgbClr val="0066CC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Scalability Path:</a:t>
            </a:r>
            <a:r>
              <a:rPr lang="en-US" sz="1200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 Support 50+ airlines, 10,000+ aircraft, 500M+ annual flights by 2027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7864688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885A4C-C9E8-9E5A-8D83-E4451DFDC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5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25000"/>
                  </a:schemeClr>
                </a:solidFill>
                <a:effectLst/>
                <a:uLnTx/>
                <a:uFillTx/>
                <a:latin typeface="Bebas Neue" panose="020F0502020204030204" pitchFamily="34" charset="0"/>
                <a:ea typeface="Segoe UI" pitchFamily="34" charset="-122"/>
                <a:cs typeface="Segoe UI" pitchFamily="34" charset="-120"/>
              </a:rPr>
              <a:t>Project Idea &amp; Objective</a:t>
            </a:r>
            <a:endParaRPr kumimoji="0" lang="en-US" sz="45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25000"/>
                </a:schemeClr>
              </a:solidFill>
              <a:effectLst/>
              <a:uLnTx/>
              <a:uFillTx/>
              <a:latin typeface="Bebas Neue" panose="020F0502020204030204" pitchFamily="34" charset="0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7DF9A8-B20D-3E0F-9EAD-0F41FF380813}"/>
              </a:ext>
            </a:extLst>
          </p:cNvPr>
          <p:cNvSpPr txBox="1"/>
          <p:nvPr/>
        </p:nvSpPr>
        <p:spPr>
          <a:xfrm>
            <a:off x="720000" y="1112520"/>
            <a:ext cx="30214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Business Challenge</a:t>
            </a:r>
            <a:endParaRPr lang="en-US" sz="2000" dirty="0">
              <a:solidFill>
                <a:schemeClr val="tx1">
                  <a:lumMod val="90000"/>
                  <a:lumOff val="10000"/>
                </a:schemeClr>
              </a:solidFill>
            </a:endParaRPr>
          </a:p>
          <a:p>
            <a:endParaRPr lang="en-US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47D18C-B367-6566-2C32-4C675F1E8B9E}"/>
              </a:ext>
            </a:extLst>
          </p:cNvPr>
          <p:cNvSpPr txBox="1"/>
          <p:nvPr/>
        </p:nvSpPr>
        <p:spPr>
          <a:xfrm>
            <a:off x="6240780" y="1119366"/>
            <a:ext cx="2183220" cy="7335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59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0000"/>
                    <a:lumOff val="10000"/>
                  </a:schemeClr>
                </a:solidFill>
                <a:effectLst/>
                <a:uLnTx/>
                <a:uFillTx/>
                <a:latin typeface="Segoe UI" pitchFamily="34" charset="0"/>
                <a:ea typeface="Segoe UI" pitchFamily="34" charset="-122"/>
                <a:cs typeface="Segoe UI" pitchFamily="34" charset="-120"/>
              </a:rPr>
              <a:t>Our Solution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90000"/>
                  <a:lumOff val="10000"/>
                </a:scheme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endParaRPr lang="en-US" sz="2000" dirty="0"/>
          </a:p>
        </p:txBody>
      </p:sp>
      <p:sp>
        <p:nvSpPr>
          <p:cNvPr id="7" name="Text 3">
            <a:extLst>
              <a:ext uri="{FF2B5EF4-FFF2-40B4-BE49-F238E27FC236}">
                <a16:creationId xmlns:a16="http://schemas.microsoft.com/office/drawing/2014/main" id="{71FC78AA-57CD-8478-43D2-970B6D2C6F20}"/>
              </a:ext>
            </a:extLst>
          </p:cNvPr>
          <p:cNvSpPr/>
          <p:nvPr/>
        </p:nvSpPr>
        <p:spPr>
          <a:xfrm>
            <a:off x="720000" y="1714500"/>
            <a:ext cx="3852000" cy="29032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ts val="2720"/>
              </a:lnSpc>
              <a:buSzPct val="100000"/>
              <a:buChar char="•"/>
            </a:pPr>
            <a:r>
              <a:rPr lang="en-US" sz="1400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Flight delays impact billions in costs annually</a:t>
            </a:r>
            <a:endParaRPr lang="en-US" sz="1400" dirty="0"/>
          </a:p>
          <a:p>
            <a:pPr marL="342900" indent="-342900" algn="l">
              <a:lnSpc>
                <a:spcPts val="2720"/>
              </a:lnSpc>
              <a:buSzPct val="100000"/>
              <a:buChar char="•"/>
            </a:pPr>
            <a:r>
              <a:rPr lang="en-US" sz="1400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Unscheduled maintenance reduces aircraft availability</a:t>
            </a:r>
            <a:endParaRPr lang="en-US" sz="1400" dirty="0"/>
          </a:p>
          <a:p>
            <a:pPr marL="342900" indent="-342900" algn="l">
              <a:lnSpc>
                <a:spcPts val="2720"/>
              </a:lnSpc>
              <a:buSzPct val="100000"/>
              <a:buChar char="•"/>
            </a:pPr>
            <a:r>
              <a:rPr lang="en-US" sz="1400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Weather disruptions propagate through airline networks</a:t>
            </a:r>
            <a:endParaRPr lang="en-US" sz="1400" dirty="0"/>
          </a:p>
          <a:p>
            <a:pPr marL="342900" indent="-342900" algn="l">
              <a:lnSpc>
                <a:spcPts val="2720"/>
              </a:lnSpc>
              <a:buSzPct val="100000"/>
              <a:buChar char="•"/>
            </a:pPr>
            <a:r>
              <a:rPr lang="en-US" sz="1400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Lack of integrated analytics for decision-making</a:t>
            </a:r>
            <a:endParaRPr lang="en-US" sz="1400" dirty="0"/>
          </a:p>
        </p:txBody>
      </p:sp>
      <p:sp>
        <p:nvSpPr>
          <p:cNvPr id="8" name="Text 6">
            <a:extLst>
              <a:ext uri="{FF2B5EF4-FFF2-40B4-BE49-F238E27FC236}">
                <a16:creationId xmlns:a16="http://schemas.microsoft.com/office/drawing/2014/main" id="{BF628735-9509-EEA7-9577-EE17DA021EA0}"/>
              </a:ext>
            </a:extLst>
          </p:cNvPr>
          <p:cNvSpPr/>
          <p:nvPr/>
        </p:nvSpPr>
        <p:spPr>
          <a:xfrm>
            <a:off x="5667375" y="1820406"/>
            <a:ext cx="3476625" cy="22037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ts val="2720"/>
              </a:lnSpc>
              <a:buSzPct val="100000"/>
              <a:buChar char="•"/>
            </a:pPr>
            <a:r>
              <a:rPr lang="en-US" sz="1400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Centralized flight operations database</a:t>
            </a:r>
            <a:endParaRPr lang="en-US" sz="1400" dirty="0"/>
          </a:p>
          <a:p>
            <a:pPr marL="342900" indent="-342900" algn="l">
              <a:lnSpc>
                <a:spcPts val="2720"/>
              </a:lnSpc>
              <a:buSzPct val="100000"/>
              <a:buChar char="•"/>
            </a:pPr>
            <a:r>
              <a:rPr lang="en-US" sz="1400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Real-time KPI monitoring dashboards</a:t>
            </a:r>
            <a:endParaRPr lang="en-US" sz="1400" dirty="0"/>
          </a:p>
          <a:p>
            <a:pPr marL="342900" indent="-342900" algn="l">
              <a:lnSpc>
                <a:spcPts val="2720"/>
              </a:lnSpc>
              <a:buSzPct val="100000"/>
              <a:buChar char="•"/>
            </a:pPr>
            <a:r>
              <a:rPr lang="en-US" sz="1400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Predictive maintenance insights</a:t>
            </a:r>
            <a:endParaRPr lang="en-US" sz="1400" dirty="0"/>
          </a:p>
          <a:p>
            <a:pPr marL="342900" indent="-342900" algn="l">
              <a:lnSpc>
                <a:spcPts val="2720"/>
              </a:lnSpc>
              <a:buSzPct val="100000"/>
              <a:buChar char="•"/>
            </a:pPr>
            <a:r>
              <a:rPr lang="en-US" sz="1400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Network-wide delay propagation tracking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2650745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2">
            <a:extLst>
              <a:ext uri="{FF2B5EF4-FFF2-40B4-BE49-F238E27FC236}">
                <a16:creationId xmlns:a16="http://schemas.microsoft.com/office/drawing/2014/main" id="{46B59829-BABF-710A-2E60-D093B7643DC6}"/>
              </a:ext>
            </a:extLst>
          </p:cNvPr>
          <p:cNvSpPr/>
          <p:nvPr/>
        </p:nvSpPr>
        <p:spPr>
          <a:xfrm>
            <a:off x="720000" y="2923512"/>
            <a:ext cx="7471500" cy="697230"/>
          </a:xfrm>
          <a:prstGeom prst="roundRect">
            <a:avLst>
              <a:gd name="adj" fmla="val 52459"/>
            </a:avLst>
          </a:prstGeom>
          <a:solidFill>
            <a:srgbClr val="E8F4F8"/>
          </a:solidFill>
          <a:ln/>
        </p:spPr>
        <p:txBody>
          <a:bodyPr wrap="none" lIns="0" tIns="0" rIns="0" bIns="0" rtlCol="0" anchor="ctr">
            <a:norm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</p:txBody>
      </p:sp>
      <p:sp>
        <p:nvSpPr>
          <p:cNvPr id="15" name="Text 2">
            <a:extLst>
              <a:ext uri="{FF2B5EF4-FFF2-40B4-BE49-F238E27FC236}">
                <a16:creationId xmlns:a16="http://schemas.microsoft.com/office/drawing/2014/main" id="{0810AE35-1D1C-1E02-D62D-DCBA4F8003D9}"/>
              </a:ext>
            </a:extLst>
          </p:cNvPr>
          <p:cNvSpPr/>
          <p:nvPr/>
        </p:nvSpPr>
        <p:spPr>
          <a:xfrm>
            <a:off x="720000" y="1211580"/>
            <a:ext cx="7471500" cy="697230"/>
          </a:xfrm>
          <a:prstGeom prst="roundRect">
            <a:avLst>
              <a:gd name="adj" fmla="val 52459"/>
            </a:avLst>
          </a:prstGeom>
          <a:solidFill>
            <a:srgbClr val="E8F4F8"/>
          </a:solidFill>
          <a:ln/>
        </p:spPr>
        <p:txBody>
          <a:bodyPr wrap="none" lIns="0" tIns="0" rIns="0" bIns="0" rtlCol="0" anchor="ctr">
            <a:norm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</p:txBody>
      </p:sp>
      <p:sp>
        <p:nvSpPr>
          <p:cNvPr id="3" name="Text 4">
            <a:extLst>
              <a:ext uri="{FF2B5EF4-FFF2-40B4-BE49-F238E27FC236}">
                <a16:creationId xmlns:a16="http://schemas.microsoft.com/office/drawing/2014/main" id="{E52BB1CA-606D-3D16-0293-D88BA833BB2A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3600"/>
              </a:lnSpc>
              <a:buNone/>
            </a:pPr>
            <a:r>
              <a:rPr lang="en-US" sz="4500" b="1" dirty="0">
                <a:solidFill>
                  <a:schemeClr val="bg1">
                    <a:lumMod val="25000"/>
                  </a:schemeClr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Core Project Objectives</a:t>
            </a:r>
            <a:endParaRPr lang="en-US" sz="4500" dirty="0">
              <a:solidFill>
                <a:schemeClr val="bg1">
                  <a:lumMod val="25000"/>
                </a:schemeClr>
              </a:solidFill>
            </a:endParaRPr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112A465B-549B-866E-A424-4B3EDDB50843}"/>
              </a:ext>
            </a:extLst>
          </p:cNvPr>
          <p:cNvSpPr/>
          <p:nvPr/>
        </p:nvSpPr>
        <p:spPr>
          <a:xfrm>
            <a:off x="720000" y="3760469"/>
            <a:ext cx="7471500" cy="697230"/>
          </a:xfrm>
          <a:prstGeom prst="roundRect">
            <a:avLst>
              <a:gd name="adj" fmla="val 52459"/>
            </a:avLst>
          </a:prstGeom>
          <a:solidFill>
            <a:srgbClr val="E8F4F8"/>
          </a:solidFill>
          <a:ln/>
        </p:spPr>
        <p:txBody>
          <a:bodyPr wrap="none" lIns="0" tIns="0" rIns="0" bIns="0" rtlCol="0" anchor="ctr">
            <a:norm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</p:txBody>
      </p:sp>
      <p:sp>
        <p:nvSpPr>
          <p:cNvPr id="5" name="Text 3">
            <a:extLst>
              <a:ext uri="{FF2B5EF4-FFF2-40B4-BE49-F238E27FC236}">
                <a16:creationId xmlns:a16="http://schemas.microsoft.com/office/drawing/2014/main" id="{BA00C374-E7A8-319D-93E2-36DADB912BB4}"/>
              </a:ext>
            </a:extLst>
          </p:cNvPr>
          <p:cNvSpPr/>
          <p:nvPr/>
        </p:nvSpPr>
        <p:spPr>
          <a:xfrm>
            <a:off x="720000" y="2086555"/>
            <a:ext cx="7471500" cy="697230"/>
          </a:xfrm>
          <a:prstGeom prst="roundRect">
            <a:avLst>
              <a:gd name="adj" fmla="val 52459"/>
            </a:avLst>
          </a:prstGeom>
          <a:solidFill>
            <a:srgbClr val="E8F4F8"/>
          </a:solidFill>
          <a:ln/>
        </p:spPr>
        <p:txBody>
          <a:bodyPr wrap="none" lIns="0" tIns="0" rIns="0" bIns="0" rtlCol="0" anchor="ctr">
            <a:norm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</p:txBody>
      </p:sp>
      <p:sp>
        <p:nvSpPr>
          <p:cNvPr id="6" name="Text 5">
            <a:extLst>
              <a:ext uri="{FF2B5EF4-FFF2-40B4-BE49-F238E27FC236}">
                <a16:creationId xmlns:a16="http://schemas.microsoft.com/office/drawing/2014/main" id="{C44C6F3A-614C-62C9-37A3-99A2F2F2E16F}"/>
              </a:ext>
            </a:extLst>
          </p:cNvPr>
          <p:cNvSpPr/>
          <p:nvPr/>
        </p:nvSpPr>
        <p:spPr>
          <a:xfrm>
            <a:off x="952500" y="1350645"/>
            <a:ext cx="7239000" cy="6972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440"/>
              </a:lnSpc>
              <a:buNone/>
            </a:pPr>
            <a:r>
              <a:rPr lang="en-US" sz="1400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1. Data Integration:</a:t>
            </a:r>
            <a:r>
              <a:rPr lang="en-US" sz="1400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 Build a star-schema data warehouse consolidating flight operations, maintenance, airport, and weather data from 5M+ flight records (2015 dataset)</a:t>
            </a:r>
            <a:endParaRPr lang="en-US" sz="1400" dirty="0"/>
          </a:p>
        </p:txBody>
      </p:sp>
      <p:sp>
        <p:nvSpPr>
          <p:cNvPr id="7" name="Text 6">
            <a:extLst>
              <a:ext uri="{FF2B5EF4-FFF2-40B4-BE49-F238E27FC236}">
                <a16:creationId xmlns:a16="http://schemas.microsoft.com/office/drawing/2014/main" id="{BD2EFFA9-46DB-23E2-99A1-A6F103463988}"/>
              </a:ext>
            </a:extLst>
          </p:cNvPr>
          <p:cNvSpPr/>
          <p:nvPr/>
        </p:nvSpPr>
        <p:spPr>
          <a:xfrm>
            <a:off x="952500" y="2257797"/>
            <a:ext cx="7239000" cy="6972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440"/>
              </a:lnSpc>
              <a:buNone/>
            </a:pPr>
            <a:r>
              <a:rPr lang="en-US" sz="1400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2. Analytics Engine:</a:t>
            </a:r>
            <a:r>
              <a:rPr lang="en-US" sz="1400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 Develop 11+ advanced SQL queries answering critical business questions across maintenance, delays, weather, and network operations</a:t>
            </a:r>
            <a:endParaRPr lang="en-US" sz="1400" dirty="0"/>
          </a:p>
        </p:txBody>
      </p:sp>
      <p:sp>
        <p:nvSpPr>
          <p:cNvPr id="12" name="Text 7">
            <a:extLst>
              <a:ext uri="{FF2B5EF4-FFF2-40B4-BE49-F238E27FC236}">
                <a16:creationId xmlns:a16="http://schemas.microsoft.com/office/drawing/2014/main" id="{34B2FF5B-F894-9ABB-305F-AA4E38DEA867}"/>
              </a:ext>
            </a:extLst>
          </p:cNvPr>
          <p:cNvSpPr/>
          <p:nvPr/>
        </p:nvSpPr>
        <p:spPr>
          <a:xfrm>
            <a:off x="952500" y="3094754"/>
            <a:ext cx="7239000" cy="4714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440"/>
              </a:lnSpc>
              <a:buNone/>
            </a:pPr>
            <a:r>
              <a:rPr lang="en-US" sz="1400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3. Executive Dashboard:</a:t>
            </a:r>
            <a:r>
              <a:rPr lang="en-US" sz="1400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 Create interactive Power BI/Tableau visualizations enabling real-time KPI monitoring and trend analysis</a:t>
            </a:r>
            <a:endParaRPr lang="en-US" sz="1400" dirty="0"/>
          </a:p>
        </p:txBody>
      </p:sp>
      <p:sp>
        <p:nvSpPr>
          <p:cNvPr id="13" name="Text 8">
            <a:extLst>
              <a:ext uri="{FF2B5EF4-FFF2-40B4-BE49-F238E27FC236}">
                <a16:creationId xmlns:a16="http://schemas.microsoft.com/office/drawing/2014/main" id="{FBA1E679-06DB-4432-3698-B7E379FE706B}"/>
              </a:ext>
            </a:extLst>
          </p:cNvPr>
          <p:cNvSpPr/>
          <p:nvPr/>
        </p:nvSpPr>
        <p:spPr>
          <a:xfrm>
            <a:off x="952500" y="3931920"/>
            <a:ext cx="7239000" cy="6972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440"/>
              </a:lnSpc>
              <a:buNone/>
            </a:pPr>
            <a:r>
              <a:rPr lang="en-US" sz="1400" b="1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4. Decision Support:</a:t>
            </a:r>
            <a:r>
              <a:rPr lang="en-US" sz="1400" dirty="0">
                <a:solidFill>
                  <a:srgbClr val="333333"/>
                </a:solidFill>
                <a:latin typeface="Segoe UI" pitchFamily="34" charset="0"/>
                <a:ea typeface="Segoe UI" pitchFamily="34" charset="-122"/>
                <a:cs typeface="Segoe UI" pitchFamily="34" charset="-120"/>
              </a:rPr>
              <a:t> Provide actionable insights for operations, maintenance, and revenue management teams to optimize on-time performance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8151459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7" name="Google Shape;4917;p47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43441" r="692"/>
          <a:stretch/>
        </p:blipFill>
        <p:spPr>
          <a:xfrm>
            <a:off x="5086350" y="888025"/>
            <a:ext cx="3344424" cy="3367451"/>
          </a:xfrm>
          <a:prstGeom prst="rect">
            <a:avLst/>
          </a:prstGeom>
        </p:spPr>
      </p:pic>
      <p:sp>
        <p:nvSpPr>
          <p:cNvPr id="4918" name="Google Shape;4918;p47"/>
          <p:cNvSpPr txBox="1">
            <a:spLocks noGrp="1"/>
          </p:cNvSpPr>
          <p:nvPr>
            <p:ph type="title"/>
          </p:nvPr>
        </p:nvSpPr>
        <p:spPr>
          <a:xfrm>
            <a:off x="720000" y="1251300"/>
            <a:ext cx="3852000" cy="230724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dirty="0"/>
              <a:t>Operation dashboard</a:t>
            </a:r>
            <a:endParaRPr sz="5000" dirty="0"/>
          </a:p>
        </p:txBody>
      </p:sp>
      <p:grpSp>
        <p:nvGrpSpPr>
          <p:cNvPr id="4920" name="Google Shape;4920;p47"/>
          <p:cNvGrpSpPr/>
          <p:nvPr/>
        </p:nvGrpSpPr>
        <p:grpSpPr>
          <a:xfrm rot="-6330254">
            <a:off x="8143736" y="-171549"/>
            <a:ext cx="1207466" cy="1472038"/>
            <a:chOff x="4094027" y="930105"/>
            <a:chExt cx="3912331" cy="4771064"/>
          </a:xfrm>
        </p:grpSpPr>
        <p:sp>
          <p:nvSpPr>
            <p:cNvPr id="4921" name="Google Shape;4921;p47"/>
            <p:cNvSpPr/>
            <p:nvPr/>
          </p:nvSpPr>
          <p:spPr>
            <a:xfrm>
              <a:off x="4094027" y="3564347"/>
              <a:ext cx="2187893" cy="2136822"/>
            </a:xfrm>
            <a:custGeom>
              <a:avLst/>
              <a:gdLst/>
              <a:ahLst/>
              <a:cxnLst/>
              <a:rect l="l" t="t" r="r" b="b"/>
              <a:pathLst>
                <a:path w="101444" h="99076" extrusionOk="0">
                  <a:moveTo>
                    <a:pt x="14196" y="0"/>
                  </a:moveTo>
                  <a:lnTo>
                    <a:pt x="13949" y="247"/>
                  </a:lnTo>
                  <a:cubicBezTo>
                    <a:pt x="13167" y="1029"/>
                    <a:pt x="14217" y="2900"/>
                    <a:pt x="15657" y="4361"/>
                  </a:cubicBezTo>
                  <a:lnTo>
                    <a:pt x="47276" y="36103"/>
                  </a:lnTo>
                  <a:lnTo>
                    <a:pt x="49374" y="38223"/>
                  </a:lnTo>
                  <a:cubicBezTo>
                    <a:pt x="38492" y="44025"/>
                    <a:pt x="28062" y="50051"/>
                    <a:pt x="19956" y="55257"/>
                  </a:cubicBezTo>
                  <a:lnTo>
                    <a:pt x="640" y="54413"/>
                  </a:lnTo>
                  <a:lnTo>
                    <a:pt x="495" y="54577"/>
                  </a:lnTo>
                  <a:cubicBezTo>
                    <a:pt x="1" y="55194"/>
                    <a:pt x="105" y="56080"/>
                    <a:pt x="722" y="56574"/>
                  </a:cubicBezTo>
                  <a:lnTo>
                    <a:pt x="8806" y="63012"/>
                  </a:lnTo>
                  <a:cubicBezTo>
                    <a:pt x="3808" y="66983"/>
                    <a:pt x="3602" y="68320"/>
                    <a:pt x="3972" y="69060"/>
                  </a:cubicBezTo>
                  <a:cubicBezTo>
                    <a:pt x="4166" y="69418"/>
                    <a:pt x="4567" y="69740"/>
                    <a:pt x="5666" y="69740"/>
                  </a:cubicBezTo>
                  <a:cubicBezTo>
                    <a:pt x="6782" y="69740"/>
                    <a:pt x="8617" y="69408"/>
                    <a:pt x="11686" y="68443"/>
                  </a:cubicBezTo>
                  <a:lnTo>
                    <a:pt x="12489" y="78729"/>
                  </a:lnTo>
                  <a:cubicBezTo>
                    <a:pt x="12530" y="79121"/>
                    <a:pt x="12695" y="79470"/>
                    <a:pt x="12983" y="79717"/>
                  </a:cubicBezTo>
                  <a:cubicBezTo>
                    <a:pt x="13234" y="79932"/>
                    <a:pt x="13548" y="80054"/>
                    <a:pt x="13884" y="80054"/>
                  </a:cubicBezTo>
                  <a:cubicBezTo>
                    <a:pt x="13932" y="80054"/>
                    <a:pt x="13982" y="80051"/>
                    <a:pt x="14031" y="80046"/>
                  </a:cubicBezTo>
                  <a:lnTo>
                    <a:pt x="14237" y="80026"/>
                  </a:lnTo>
                  <a:lnTo>
                    <a:pt x="14258" y="79985"/>
                  </a:lnTo>
                  <a:lnTo>
                    <a:pt x="14319" y="79985"/>
                  </a:lnTo>
                  <a:lnTo>
                    <a:pt x="21561" y="68176"/>
                  </a:lnTo>
                  <a:lnTo>
                    <a:pt x="21582" y="68176"/>
                  </a:lnTo>
                  <a:lnTo>
                    <a:pt x="24421" y="63527"/>
                  </a:lnTo>
                  <a:cubicBezTo>
                    <a:pt x="33163" y="59762"/>
                    <a:pt x="43902" y="54558"/>
                    <a:pt x="54703" y="48838"/>
                  </a:cubicBezTo>
                  <a:lnTo>
                    <a:pt x="55505" y="52007"/>
                  </a:lnTo>
                  <a:lnTo>
                    <a:pt x="63981" y="95351"/>
                  </a:lnTo>
                  <a:cubicBezTo>
                    <a:pt x="64351" y="97244"/>
                    <a:pt x="65236" y="99076"/>
                    <a:pt x="66265" y="99076"/>
                  </a:cubicBezTo>
                  <a:lnTo>
                    <a:pt x="66430" y="99076"/>
                  </a:lnTo>
                  <a:lnTo>
                    <a:pt x="66759" y="99013"/>
                  </a:lnTo>
                  <a:lnTo>
                    <a:pt x="66759" y="98994"/>
                  </a:lnTo>
                  <a:lnTo>
                    <a:pt x="66800" y="98994"/>
                  </a:lnTo>
                  <a:lnTo>
                    <a:pt x="68322" y="70645"/>
                  </a:lnTo>
                  <a:cubicBezTo>
                    <a:pt x="68671" y="70480"/>
                    <a:pt x="69000" y="70294"/>
                    <a:pt x="69351" y="70110"/>
                  </a:cubicBezTo>
                  <a:cubicBezTo>
                    <a:pt x="69433" y="70069"/>
                    <a:pt x="69515" y="70028"/>
                    <a:pt x="69576" y="69987"/>
                  </a:cubicBezTo>
                  <a:cubicBezTo>
                    <a:pt x="71614" y="68917"/>
                    <a:pt x="73444" y="67785"/>
                    <a:pt x="74760" y="66797"/>
                  </a:cubicBezTo>
                  <a:cubicBezTo>
                    <a:pt x="76777" y="65296"/>
                    <a:pt x="76839" y="64679"/>
                    <a:pt x="76633" y="64287"/>
                  </a:cubicBezTo>
                  <a:cubicBezTo>
                    <a:pt x="76511" y="64078"/>
                    <a:pt x="76301" y="63892"/>
                    <a:pt x="75762" y="63892"/>
                  </a:cubicBezTo>
                  <a:cubicBezTo>
                    <a:pt x="75297" y="63892"/>
                    <a:pt x="74590" y="64030"/>
                    <a:pt x="73485" y="64411"/>
                  </a:cubicBezTo>
                  <a:cubicBezTo>
                    <a:pt x="72107" y="64905"/>
                    <a:pt x="70379" y="65667"/>
                    <a:pt x="68548" y="66613"/>
                  </a:cubicBezTo>
                  <a:lnTo>
                    <a:pt x="68753" y="62910"/>
                  </a:lnTo>
                  <a:lnTo>
                    <a:pt x="68816" y="62888"/>
                  </a:lnTo>
                  <a:lnTo>
                    <a:pt x="68816" y="62024"/>
                  </a:lnTo>
                  <a:cubicBezTo>
                    <a:pt x="68877" y="61983"/>
                    <a:pt x="68939" y="61964"/>
                    <a:pt x="69022" y="61922"/>
                  </a:cubicBezTo>
                  <a:cubicBezTo>
                    <a:pt x="69617" y="61634"/>
                    <a:pt x="70235" y="61325"/>
                    <a:pt x="70852" y="60996"/>
                  </a:cubicBezTo>
                  <a:cubicBezTo>
                    <a:pt x="71263" y="60770"/>
                    <a:pt x="71655" y="60565"/>
                    <a:pt x="72045" y="60338"/>
                  </a:cubicBezTo>
                  <a:cubicBezTo>
                    <a:pt x="73589" y="59474"/>
                    <a:pt x="74966" y="58590"/>
                    <a:pt x="76016" y="57808"/>
                  </a:cubicBezTo>
                  <a:cubicBezTo>
                    <a:pt x="76345" y="57561"/>
                    <a:pt x="76592" y="57355"/>
                    <a:pt x="76818" y="57169"/>
                  </a:cubicBezTo>
                  <a:cubicBezTo>
                    <a:pt x="78052" y="56100"/>
                    <a:pt x="78073" y="55606"/>
                    <a:pt x="77909" y="55277"/>
                  </a:cubicBezTo>
                  <a:cubicBezTo>
                    <a:pt x="77789" y="55071"/>
                    <a:pt x="77583" y="54893"/>
                    <a:pt x="77062" y="54893"/>
                  </a:cubicBezTo>
                  <a:cubicBezTo>
                    <a:pt x="76598" y="54893"/>
                    <a:pt x="75885" y="55034"/>
                    <a:pt x="74760" y="55422"/>
                  </a:cubicBezTo>
                  <a:cubicBezTo>
                    <a:pt x="74472" y="55524"/>
                    <a:pt x="74143" y="55647"/>
                    <a:pt x="73814" y="55771"/>
                  </a:cubicBezTo>
                  <a:cubicBezTo>
                    <a:pt x="72437" y="56305"/>
                    <a:pt x="70852" y="57046"/>
                    <a:pt x="69227" y="57910"/>
                  </a:cubicBezTo>
                  <a:cubicBezTo>
                    <a:pt x="69145" y="57951"/>
                    <a:pt x="69083" y="57992"/>
                    <a:pt x="69000" y="58033"/>
                  </a:cubicBezTo>
                  <a:lnTo>
                    <a:pt x="69186" y="54906"/>
                  </a:lnTo>
                  <a:cubicBezTo>
                    <a:pt x="69741" y="54618"/>
                    <a:pt x="70297" y="54330"/>
                    <a:pt x="70873" y="54023"/>
                  </a:cubicBezTo>
                  <a:cubicBezTo>
                    <a:pt x="70975" y="53982"/>
                    <a:pt x="71531" y="53672"/>
                    <a:pt x="72333" y="53220"/>
                  </a:cubicBezTo>
                  <a:cubicBezTo>
                    <a:pt x="75501" y="51431"/>
                    <a:pt x="82578" y="47212"/>
                    <a:pt x="81673" y="45506"/>
                  </a:cubicBezTo>
                  <a:cubicBezTo>
                    <a:pt x="81501" y="45181"/>
                    <a:pt x="81095" y="45043"/>
                    <a:pt x="80528" y="45043"/>
                  </a:cubicBezTo>
                  <a:cubicBezTo>
                    <a:pt x="79873" y="45043"/>
                    <a:pt x="79003" y="45228"/>
                    <a:pt x="78032" y="45526"/>
                  </a:cubicBezTo>
                  <a:cubicBezTo>
                    <a:pt x="75029" y="46431"/>
                    <a:pt x="71038" y="48386"/>
                    <a:pt x="69494" y="49187"/>
                  </a:cubicBezTo>
                  <a:lnTo>
                    <a:pt x="69535" y="48323"/>
                  </a:lnTo>
                  <a:lnTo>
                    <a:pt x="69659" y="45917"/>
                  </a:lnTo>
                  <a:lnTo>
                    <a:pt x="69968" y="40424"/>
                  </a:lnTo>
                  <a:cubicBezTo>
                    <a:pt x="70009" y="40404"/>
                    <a:pt x="70029" y="40382"/>
                    <a:pt x="70070" y="40363"/>
                  </a:cubicBezTo>
                  <a:cubicBezTo>
                    <a:pt x="70379" y="40198"/>
                    <a:pt x="70709" y="39992"/>
                    <a:pt x="71038" y="39806"/>
                  </a:cubicBezTo>
                  <a:cubicBezTo>
                    <a:pt x="71222" y="39683"/>
                    <a:pt x="71428" y="39581"/>
                    <a:pt x="71614" y="39477"/>
                  </a:cubicBezTo>
                  <a:cubicBezTo>
                    <a:pt x="71675" y="39436"/>
                    <a:pt x="71757" y="39395"/>
                    <a:pt x="71839" y="39334"/>
                  </a:cubicBezTo>
                  <a:cubicBezTo>
                    <a:pt x="74020" y="38059"/>
                    <a:pt x="76222" y="36762"/>
                    <a:pt x="78381" y="35467"/>
                  </a:cubicBezTo>
                  <a:cubicBezTo>
                    <a:pt x="88338" y="29418"/>
                    <a:pt x="101443" y="20860"/>
                    <a:pt x="100826" y="17898"/>
                  </a:cubicBezTo>
                  <a:lnTo>
                    <a:pt x="100846" y="17528"/>
                  </a:lnTo>
                  <a:lnTo>
                    <a:pt x="100703" y="17610"/>
                  </a:lnTo>
                  <a:cubicBezTo>
                    <a:pt x="100440" y="17209"/>
                    <a:pt x="99845" y="17029"/>
                    <a:pt x="98986" y="17029"/>
                  </a:cubicBezTo>
                  <a:cubicBezTo>
                    <a:pt x="92656" y="17029"/>
                    <a:pt x="72016" y="26829"/>
                    <a:pt x="64825" y="30343"/>
                  </a:cubicBezTo>
                  <a:lnTo>
                    <a:pt x="58406" y="26497"/>
                  </a:lnTo>
                  <a:lnTo>
                    <a:pt x="57748" y="26105"/>
                  </a:lnTo>
                  <a:cubicBezTo>
                    <a:pt x="60258" y="24706"/>
                    <a:pt x="68177" y="20098"/>
                    <a:pt x="67231" y="18309"/>
                  </a:cubicBezTo>
                  <a:cubicBezTo>
                    <a:pt x="67094" y="18044"/>
                    <a:pt x="66825" y="17807"/>
                    <a:pt x="66112" y="17807"/>
                  </a:cubicBezTo>
                  <a:cubicBezTo>
                    <a:pt x="65440" y="17807"/>
                    <a:pt x="64371" y="18018"/>
                    <a:pt x="62644" y="18617"/>
                  </a:cubicBezTo>
                  <a:cubicBezTo>
                    <a:pt x="60258" y="19440"/>
                    <a:pt x="57233" y="20819"/>
                    <a:pt x="54106" y="22465"/>
                  </a:cubicBezTo>
                  <a:cubicBezTo>
                    <a:pt x="53675" y="22690"/>
                    <a:pt x="53263" y="22937"/>
                    <a:pt x="52830" y="23164"/>
                  </a:cubicBezTo>
                  <a:lnTo>
                    <a:pt x="51061" y="22095"/>
                  </a:lnTo>
                  <a:lnTo>
                    <a:pt x="50156" y="21560"/>
                  </a:lnTo>
                  <a:cubicBezTo>
                    <a:pt x="52111" y="20510"/>
                    <a:pt x="53859" y="19420"/>
                    <a:pt x="55135" y="18474"/>
                  </a:cubicBezTo>
                  <a:cubicBezTo>
                    <a:pt x="57172" y="16952"/>
                    <a:pt x="57233" y="16334"/>
                    <a:pt x="57007" y="15943"/>
                  </a:cubicBezTo>
                  <a:cubicBezTo>
                    <a:pt x="56872" y="15689"/>
                    <a:pt x="56560" y="15582"/>
                    <a:pt x="56131" y="15582"/>
                  </a:cubicBezTo>
                  <a:cubicBezTo>
                    <a:pt x="54095" y="15582"/>
                    <a:pt x="49414" y="17998"/>
                    <a:pt x="48326" y="18576"/>
                  </a:cubicBezTo>
                  <a:cubicBezTo>
                    <a:pt x="47770" y="18885"/>
                    <a:pt x="47215" y="19193"/>
                    <a:pt x="46700" y="19481"/>
                  </a:cubicBezTo>
                  <a:lnTo>
                    <a:pt x="43120" y="17342"/>
                  </a:lnTo>
                  <a:lnTo>
                    <a:pt x="42771" y="17136"/>
                  </a:lnTo>
                  <a:cubicBezTo>
                    <a:pt x="44972" y="15902"/>
                    <a:pt x="49498" y="13186"/>
                    <a:pt x="48839" y="11952"/>
                  </a:cubicBezTo>
                  <a:cubicBezTo>
                    <a:pt x="48704" y="11699"/>
                    <a:pt x="48395" y="11592"/>
                    <a:pt x="47970" y="11592"/>
                  </a:cubicBezTo>
                  <a:cubicBezTo>
                    <a:pt x="45937" y="11592"/>
                    <a:pt x="41247" y="14028"/>
                    <a:pt x="40158" y="14606"/>
                  </a:cubicBezTo>
                  <a:cubicBezTo>
                    <a:pt x="39870" y="14750"/>
                    <a:pt x="39582" y="14894"/>
                    <a:pt x="39315" y="15059"/>
                  </a:cubicBezTo>
                  <a:lnTo>
                    <a:pt x="14196" y="0"/>
                  </a:lnTo>
                  <a:close/>
                </a:path>
              </a:pathLst>
            </a:custGeom>
            <a:solidFill>
              <a:srgbClr val="13394F">
                <a:alpha val="34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922" name="Google Shape;4922;p47"/>
            <p:cNvGrpSpPr/>
            <p:nvPr/>
          </p:nvGrpSpPr>
          <p:grpSpPr>
            <a:xfrm>
              <a:off x="4138184" y="930105"/>
              <a:ext cx="3868174" cy="3755764"/>
              <a:chOff x="4138184" y="930105"/>
              <a:chExt cx="3868174" cy="3755764"/>
            </a:xfrm>
          </p:grpSpPr>
          <p:sp>
            <p:nvSpPr>
              <p:cNvPr id="4923" name="Google Shape;4923;p47"/>
              <p:cNvSpPr/>
              <p:nvPr/>
            </p:nvSpPr>
            <p:spPr>
              <a:xfrm>
                <a:off x="4138184" y="930105"/>
                <a:ext cx="3868174" cy="3755764"/>
              </a:xfrm>
              <a:custGeom>
                <a:avLst/>
                <a:gdLst/>
                <a:ahLst/>
                <a:cxnLst/>
                <a:rect l="l" t="t" r="r" b="b"/>
                <a:pathLst>
                  <a:path w="179352" h="174140" extrusionOk="0">
                    <a:moveTo>
                      <a:pt x="24442" y="1"/>
                    </a:moveTo>
                    <a:lnTo>
                      <a:pt x="24442" y="1"/>
                    </a:lnTo>
                    <a:cubicBezTo>
                      <a:pt x="23537" y="886"/>
                      <a:pt x="24915" y="3704"/>
                      <a:pt x="27466" y="6276"/>
                    </a:cubicBezTo>
                    <a:lnTo>
                      <a:pt x="88011" y="67066"/>
                    </a:lnTo>
                    <a:cubicBezTo>
                      <a:pt x="87846" y="67170"/>
                      <a:pt x="87660" y="67252"/>
                      <a:pt x="87495" y="67354"/>
                    </a:cubicBezTo>
                    <a:cubicBezTo>
                      <a:pt x="67109" y="78175"/>
                      <a:pt x="48778" y="88832"/>
                      <a:pt x="34748" y="97842"/>
                    </a:cubicBezTo>
                    <a:lnTo>
                      <a:pt x="598" y="96361"/>
                    </a:lnTo>
                    <a:lnTo>
                      <a:pt x="598" y="96361"/>
                    </a:lnTo>
                    <a:cubicBezTo>
                      <a:pt x="1" y="97123"/>
                      <a:pt x="124" y="98254"/>
                      <a:pt x="886" y="98871"/>
                    </a:cubicBezTo>
                    <a:lnTo>
                      <a:pt x="15967" y="110885"/>
                    </a:lnTo>
                    <a:cubicBezTo>
                      <a:pt x="9403" y="115987"/>
                      <a:pt x="6029" y="119670"/>
                      <a:pt x="6852" y="121253"/>
                    </a:cubicBezTo>
                    <a:cubicBezTo>
                      <a:pt x="7150" y="121805"/>
                      <a:pt x="7957" y="122070"/>
                      <a:pt x="9222" y="122070"/>
                    </a:cubicBezTo>
                    <a:cubicBezTo>
                      <a:pt x="11547" y="122070"/>
                      <a:pt x="15419" y="121177"/>
                      <a:pt x="20534" y="119525"/>
                    </a:cubicBezTo>
                    <a:lnTo>
                      <a:pt x="22056" y="138720"/>
                    </a:lnTo>
                    <a:cubicBezTo>
                      <a:pt x="22114" y="139657"/>
                      <a:pt x="22914" y="140372"/>
                      <a:pt x="23840" y="140372"/>
                    </a:cubicBezTo>
                    <a:cubicBezTo>
                      <a:pt x="23889" y="140372"/>
                      <a:pt x="23939" y="140370"/>
                      <a:pt x="23990" y="140366"/>
                    </a:cubicBezTo>
                    <a:lnTo>
                      <a:pt x="41866" y="111255"/>
                    </a:lnTo>
                    <a:cubicBezTo>
                      <a:pt x="57172" y="104672"/>
                      <a:pt x="76284" y="95477"/>
                      <a:pt x="96671" y="84635"/>
                    </a:cubicBezTo>
                    <a:lnTo>
                      <a:pt x="97041" y="84451"/>
                    </a:lnTo>
                    <a:lnTo>
                      <a:pt x="113397" y="168117"/>
                    </a:lnTo>
                    <a:cubicBezTo>
                      <a:pt x="114067" y="171506"/>
                      <a:pt x="115529" y="174140"/>
                      <a:pt x="116736" y="174140"/>
                    </a:cubicBezTo>
                    <a:cubicBezTo>
                      <a:pt x="116789" y="174140"/>
                      <a:pt x="116842" y="174134"/>
                      <a:pt x="116894" y="174124"/>
                    </a:cubicBezTo>
                    <a:lnTo>
                      <a:pt x="119651" y="123949"/>
                    </a:lnTo>
                    <a:cubicBezTo>
                      <a:pt x="120493" y="123538"/>
                      <a:pt x="121379" y="123085"/>
                      <a:pt x="122263" y="122633"/>
                    </a:cubicBezTo>
                    <a:cubicBezTo>
                      <a:pt x="129608" y="118724"/>
                      <a:pt x="135080" y="114629"/>
                      <a:pt x="134463" y="113477"/>
                    </a:cubicBezTo>
                    <a:cubicBezTo>
                      <a:pt x="134356" y="113272"/>
                      <a:pt x="134065" y="113175"/>
                      <a:pt x="133616" y="113175"/>
                    </a:cubicBezTo>
                    <a:cubicBezTo>
                      <a:pt x="131540" y="113175"/>
                      <a:pt x="126100" y="115259"/>
                      <a:pt x="120062" y="118456"/>
                    </a:cubicBezTo>
                    <a:cubicBezTo>
                      <a:pt x="120021" y="118477"/>
                      <a:pt x="119980" y="118497"/>
                      <a:pt x="119958" y="118518"/>
                    </a:cubicBezTo>
                    <a:lnTo>
                      <a:pt x="120493" y="108663"/>
                    </a:lnTo>
                    <a:cubicBezTo>
                      <a:pt x="121790" y="108046"/>
                      <a:pt x="123148" y="107388"/>
                      <a:pt x="124525" y="106647"/>
                    </a:cubicBezTo>
                    <a:cubicBezTo>
                      <a:pt x="131871" y="102738"/>
                      <a:pt x="137343" y="98645"/>
                      <a:pt x="136726" y="97493"/>
                    </a:cubicBezTo>
                    <a:cubicBezTo>
                      <a:pt x="136619" y="97288"/>
                      <a:pt x="136328" y="97191"/>
                      <a:pt x="135878" y="97191"/>
                    </a:cubicBezTo>
                    <a:cubicBezTo>
                      <a:pt x="133802" y="97191"/>
                      <a:pt x="128362" y="99275"/>
                      <a:pt x="122325" y="102472"/>
                    </a:cubicBezTo>
                    <a:cubicBezTo>
                      <a:pt x="121790" y="102760"/>
                      <a:pt x="121296" y="103026"/>
                      <a:pt x="120781" y="103314"/>
                    </a:cubicBezTo>
                    <a:lnTo>
                      <a:pt x="121193" y="96012"/>
                    </a:lnTo>
                    <a:cubicBezTo>
                      <a:pt x="122304" y="95456"/>
                      <a:pt x="123415" y="94880"/>
                      <a:pt x="124567" y="94284"/>
                    </a:cubicBezTo>
                    <a:cubicBezTo>
                      <a:pt x="135922" y="88256"/>
                      <a:pt x="144357" y="81919"/>
                      <a:pt x="143411" y="80150"/>
                    </a:cubicBezTo>
                    <a:cubicBezTo>
                      <a:pt x="143244" y="79835"/>
                      <a:pt x="142793" y="79685"/>
                      <a:pt x="142100" y="79685"/>
                    </a:cubicBezTo>
                    <a:cubicBezTo>
                      <a:pt x="138947" y="79685"/>
                      <a:pt x="130787" y="82791"/>
                      <a:pt x="121645" y="87597"/>
                    </a:cubicBezTo>
                    <a:lnTo>
                      <a:pt x="122592" y="70338"/>
                    </a:lnTo>
                    <a:cubicBezTo>
                      <a:pt x="156269" y="51020"/>
                      <a:pt x="179351" y="34583"/>
                      <a:pt x="177314" y="30736"/>
                    </a:cubicBezTo>
                    <a:cubicBezTo>
                      <a:pt x="177018" y="30181"/>
                      <a:pt x="176211" y="29913"/>
                      <a:pt x="174939" y="29913"/>
                    </a:cubicBezTo>
                    <a:cubicBezTo>
                      <a:pt x="167445" y="29913"/>
                      <a:pt x="143845" y="39208"/>
                      <a:pt x="114157" y="53735"/>
                    </a:cubicBezTo>
                    <a:lnTo>
                      <a:pt x="100148" y="45342"/>
                    </a:lnTo>
                    <a:cubicBezTo>
                      <a:pt x="110887" y="39521"/>
                      <a:pt x="118704" y="33575"/>
                      <a:pt x="117778" y="31868"/>
                    </a:cubicBezTo>
                    <a:cubicBezTo>
                      <a:pt x="117614" y="31554"/>
                      <a:pt x="117165" y="31405"/>
                      <a:pt x="116475" y="31405"/>
                    </a:cubicBezTo>
                    <a:cubicBezTo>
                      <a:pt x="113272" y="31405"/>
                      <a:pt x="104861" y="34623"/>
                      <a:pt x="95519" y="39582"/>
                    </a:cubicBezTo>
                    <a:cubicBezTo>
                      <a:pt x="94635" y="40056"/>
                      <a:pt x="93749" y="40528"/>
                      <a:pt x="92885" y="41002"/>
                    </a:cubicBezTo>
                    <a:lnTo>
                      <a:pt x="86653" y="37258"/>
                    </a:lnTo>
                    <a:cubicBezTo>
                      <a:pt x="86919" y="37134"/>
                      <a:pt x="87188" y="36990"/>
                      <a:pt x="87476" y="36846"/>
                    </a:cubicBezTo>
                    <a:cubicBezTo>
                      <a:pt x="94819" y="32938"/>
                      <a:pt x="100272" y="28843"/>
                      <a:pt x="99674" y="27691"/>
                    </a:cubicBezTo>
                    <a:cubicBezTo>
                      <a:pt x="99564" y="27486"/>
                      <a:pt x="99270" y="27389"/>
                      <a:pt x="98819" y="27389"/>
                    </a:cubicBezTo>
                    <a:cubicBezTo>
                      <a:pt x="96732" y="27389"/>
                      <a:pt x="91292" y="29473"/>
                      <a:pt x="85254" y="32669"/>
                    </a:cubicBezTo>
                    <a:cubicBezTo>
                      <a:pt x="84122" y="33287"/>
                      <a:pt x="83032" y="33884"/>
                      <a:pt x="82003" y="34480"/>
                    </a:cubicBezTo>
                    <a:lnTo>
                      <a:pt x="73569" y="29440"/>
                    </a:lnTo>
                    <a:cubicBezTo>
                      <a:pt x="80605" y="25634"/>
                      <a:pt x="85748" y="21725"/>
                      <a:pt x="85150" y="20614"/>
                    </a:cubicBezTo>
                    <a:cubicBezTo>
                      <a:pt x="85044" y="20409"/>
                      <a:pt x="84753" y="20312"/>
                      <a:pt x="84305" y="20312"/>
                    </a:cubicBezTo>
                    <a:cubicBezTo>
                      <a:pt x="82231" y="20312"/>
                      <a:pt x="76790" y="22400"/>
                      <a:pt x="70750" y="25614"/>
                    </a:cubicBezTo>
                    <a:cubicBezTo>
                      <a:pt x="70113" y="25943"/>
                      <a:pt x="69496" y="26292"/>
                      <a:pt x="68878" y="26621"/>
                    </a:cubicBezTo>
                    <a:lnTo>
                      <a:pt x="68878" y="26621"/>
                    </a:lnTo>
                    <a:lnTo>
                      <a:pt x="2444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4" name="Google Shape;4924;p47"/>
              <p:cNvSpPr/>
              <p:nvPr/>
            </p:nvSpPr>
            <p:spPr>
              <a:xfrm>
                <a:off x="4286848" y="1607173"/>
                <a:ext cx="3675555" cy="3078221"/>
              </a:xfrm>
              <a:custGeom>
                <a:avLst/>
                <a:gdLst/>
                <a:ahLst/>
                <a:cxnLst/>
                <a:rect l="l" t="t" r="r" b="b"/>
                <a:pathLst>
                  <a:path w="170421" h="142725" extrusionOk="0">
                    <a:moveTo>
                      <a:pt x="170421" y="1"/>
                    </a:moveTo>
                    <a:lnTo>
                      <a:pt x="63" y="88914"/>
                    </a:lnTo>
                    <a:lnTo>
                      <a:pt x="63" y="88914"/>
                    </a:lnTo>
                    <a:cubicBezTo>
                      <a:pt x="0" y="89243"/>
                      <a:pt x="0" y="89531"/>
                      <a:pt x="124" y="89758"/>
                    </a:cubicBezTo>
                    <a:cubicBezTo>
                      <a:pt x="423" y="90320"/>
                      <a:pt x="1237" y="90589"/>
                      <a:pt x="2515" y="90589"/>
                    </a:cubicBezTo>
                    <a:cubicBezTo>
                      <a:pt x="4841" y="90589"/>
                      <a:pt x="8706" y="89697"/>
                      <a:pt x="13805" y="88050"/>
                    </a:cubicBezTo>
                    <a:lnTo>
                      <a:pt x="15306" y="107245"/>
                    </a:lnTo>
                    <a:cubicBezTo>
                      <a:pt x="15384" y="108182"/>
                      <a:pt x="16167" y="108897"/>
                      <a:pt x="17090" y="108897"/>
                    </a:cubicBezTo>
                    <a:cubicBezTo>
                      <a:pt x="17140" y="108897"/>
                      <a:pt x="17190" y="108895"/>
                      <a:pt x="17240" y="108891"/>
                    </a:cubicBezTo>
                    <a:lnTo>
                      <a:pt x="35097" y="79801"/>
                    </a:lnTo>
                    <a:cubicBezTo>
                      <a:pt x="50383" y="73238"/>
                      <a:pt x="69452" y="64043"/>
                      <a:pt x="89819" y="53222"/>
                    </a:cubicBezTo>
                    <a:lnTo>
                      <a:pt x="90189" y="53036"/>
                    </a:lnTo>
                    <a:lnTo>
                      <a:pt x="106565" y="136683"/>
                    </a:lnTo>
                    <a:cubicBezTo>
                      <a:pt x="107237" y="140103"/>
                      <a:pt x="108726" y="142724"/>
                      <a:pt x="109918" y="142724"/>
                    </a:cubicBezTo>
                    <a:cubicBezTo>
                      <a:pt x="109966" y="142724"/>
                      <a:pt x="110014" y="142720"/>
                      <a:pt x="110062" y="142711"/>
                    </a:cubicBezTo>
                    <a:lnTo>
                      <a:pt x="112799" y="92556"/>
                    </a:lnTo>
                    <a:cubicBezTo>
                      <a:pt x="113641" y="92123"/>
                      <a:pt x="114505" y="91692"/>
                      <a:pt x="115391" y="91218"/>
                    </a:cubicBezTo>
                    <a:cubicBezTo>
                      <a:pt x="122734" y="87331"/>
                      <a:pt x="128187" y="83236"/>
                      <a:pt x="127570" y="82084"/>
                    </a:cubicBezTo>
                    <a:cubicBezTo>
                      <a:pt x="127463" y="81878"/>
                      <a:pt x="127170" y="81780"/>
                      <a:pt x="126718" y="81780"/>
                    </a:cubicBezTo>
                    <a:cubicBezTo>
                      <a:pt x="124642" y="81780"/>
                      <a:pt x="119221" y="83852"/>
                      <a:pt x="113189" y="87063"/>
                    </a:cubicBezTo>
                    <a:cubicBezTo>
                      <a:pt x="113148" y="87084"/>
                      <a:pt x="113128" y="87104"/>
                      <a:pt x="113087" y="87104"/>
                    </a:cubicBezTo>
                    <a:lnTo>
                      <a:pt x="113622" y="77250"/>
                    </a:lnTo>
                    <a:cubicBezTo>
                      <a:pt x="114917" y="76653"/>
                      <a:pt x="116255" y="75975"/>
                      <a:pt x="117654" y="75234"/>
                    </a:cubicBezTo>
                    <a:cubicBezTo>
                      <a:pt x="124997" y="71345"/>
                      <a:pt x="130450" y="67252"/>
                      <a:pt x="129833" y="66100"/>
                    </a:cubicBezTo>
                    <a:cubicBezTo>
                      <a:pt x="129723" y="65895"/>
                      <a:pt x="129429" y="65798"/>
                      <a:pt x="128978" y="65798"/>
                    </a:cubicBezTo>
                    <a:cubicBezTo>
                      <a:pt x="126896" y="65798"/>
                      <a:pt x="121469" y="67882"/>
                      <a:pt x="115432" y="71079"/>
                    </a:cubicBezTo>
                    <a:cubicBezTo>
                      <a:pt x="114917" y="71367"/>
                      <a:pt x="114403" y="71633"/>
                      <a:pt x="113910" y="71921"/>
                    </a:cubicBezTo>
                    <a:lnTo>
                      <a:pt x="114300" y="64619"/>
                    </a:lnTo>
                    <a:cubicBezTo>
                      <a:pt x="115411" y="64063"/>
                      <a:pt x="116543" y="63487"/>
                      <a:pt x="117674" y="62870"/>
                    </a:cubicBezTo>
                    <a:cubicBezTo>
                      <a:pt x="129010" y="56863"/>
                      <a:pt x="137444" y="50548"/>
                      <a:pt x="136498" y="48757"/>
                    </a:cubicBezTo>
                    <a:cubicBezTo>
                      <a:pt x="136331" y="48442"/>
                      <a:pt x="135880" y="48292"/>
                      <a:pt x="135187" y="48292"/>
                    </a:cubicBezTo>
                    <a:cubicBezTo>
                      <a:pt x="132034" y="48292"/>
                      <a:pt x="123877" y="51398"/>
                      <a:pt x="114752" y="56204"/>
                    </a:cubicBezTo>
                    <a:lnTo>
                      <a:pt x="114752" y="56204"/>
                    </a:lnTo>
                    <a:lnTo>
                      <a:pt x="115699" y="38965"/>
                    </a:lnTo>
                    <a:cubicBezTo>
                      <a:pt x="147791" y="20532"/>
                      <a:pt x="170236" y="4754"/>
                      <a:pt x="17042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5" name="Google Shape;4925;p47"/>
              <p:cNvSpPr/>
              <p:nvPr/>
            </p:nvSpPr>
            <p:spPr>
              <a:xfrm>
                <a:off x="7647367" y="1641789"/>
                <a:ext cx="157982" cy="168636"/>
              </a:xfrm>
              <a:custGeom>
                <a:avLst/>
                <a:gdLst/>
                <a:ahLst/>
                <a:cxnLst/>
                <a:rect l="l" t="t" r="r" b="b"/>
                <a:pathLst>
                  <a:path w="7325" h="7819" extrusionOk="0">
                    <a:moveTo>
                      <a:pt x="3498" y="1"/>
                    </a:moveTo>
                    <a:lnTo>
                      <a:pt x="1" y="1421"/>
                    </a:lnTo>
                    <a:cubicBezTo>
                      <a:pt x="3498" y="3128"/>
                      <a:pt x="3684" y="7818"/>
                      <a:pt x="3684" y="7818"/>
                    </a:cubicBezTo>
                    <a:lnTo>
                      <a:pt x="7016" y="5226"/>
                    </a:lnTo>
                    <a:cubicBezTo>
                      <a:pt x="7324" y="680"/>
                      <a:pt x="3498" y="1"/>
                      <a:pt x="34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6" name="Google Shape;4926;p47"/>
              <p:cNvSpPr/>
              <p:nvPr/>
            </p:nvSpPr>
            <p:spPr>
              <a:xfrm>
                <a:off x="7647367" y="1641789"/>
                <a:ext cx="157982" cy="113186"/>
              </a:xfrm>
              <a:custGeom>
                <a:avLst/>
                <a:gdLst/>
                <a:ahLst/>
                <a:cxnLst/>
                <a:rect l="l" t="t" r="r" b="b"/>
                <a:pathLst>
                  <a:path w="7325" h="5248" extrusionOk="0">
                    <a:moveTo>
                      <a:pt x="3498" y="1"/>
                    </a:moveTo>
                    <a:lnTo>
                      <a:pt x="1" y="1421"/>
                    </a:lnTo>
                    <a:cubicBezTo>
                      <a:pt x="195" y="1419"/>
                      <a:pt x="390" y="1418"/>
                      <a:pt x="585" y="1418"/>
                    </a:cubicBezTo>
                    <a:cubicBezTo>
                      <a:pt x="2807" y="1418"/>
                      <a:pt x="5034" y="1605"/>
                      <a:pt x="6358" y="3704"/>
                    </a:cubicBezTo>
                    <a:cubicBezTo>
                      <a:pt x="6666" y="4197"/>
                      <a:pt x="6872" y="4712"/>
                      <a:pt x="6995" y="5247"/>
                    </a:cubicBezTo>
                    <a:lnTo>
                      <a:pt x="7016" y="5226"/>
                    </a:lnTo>
                    <a:cubicBezTo>
                      <a:pt x="7324" y="680"/>
                      <a:pt x="3498" y="1"/>
                      <a:pt x="349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7" name="Google Shape;4927;p47"/>
              <p:cNvSpPr/>
              <p:nvPr/>
            </p:nvSpPr>
            <p:spPr>
              <a:xfrm>
                <a:off x="5940040" y="2183564"/>
                <a:ext cx="524047" cy="193008"/>
              </a:xfrm>
              <a:custGeom>
                <a:avLst/>
                <a:gdLst/>
                <a:ahLst/>
                <a:cxnLst/>
                <a:rect l="l" t="t" r="r" b="b"/>
                <a:pathLst>
                  <a:path w="24298" h="8949" extrusionOk="0">
                    <a:moveTo>
                      <a:pt x="1" y="4485"/>
                    </a:moveTo>
                    <a:cubicBezTo>
                      <a:pt x="3" y="4488"/>
                      <a:pt x="6" y="4491"/>
                      <a:pt x="9" y="4493"/>
                    </a:cubicBezTo>
                    <a:lnTo>
                      <a:pt x="9" y="4493"/>
                    </a:lnTo>
                    <a:lnTo>
                      <a:pt x="1" y="4485"/>
                    </a:lnTo>
                    <a:close/>
                    <a:moveTo>
                      <a:pt x="24297" y="0"/>
                    </a:moveTo>
                    <a:cubicBezTo>
                      <a:pt x="24296" y="1"/>
                      <a:pt x="10841" y="5515"/>
                      <a:pt x="3703" y="5515"/>
                    </a:cubicBezTo>
                    <a:cubicBezTo>
                      <a:pt x="2052" y="5515"/>
                      <a:pt x="740" y="5220"/>
                      <a:pt x="9" y="4493"/>
                    </a:cubicBezTo>
                    <a:lnTo>
                      <a:pt x="9" y="4493"/>
                    </a:lnTo>
                    <a:lnTo>
                      <a:pt x="4466" y="8948"/>
                    </a:lnTo>
                    <a:lnTo>
                      <a:pt x="2429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8" name="Google Shape;4928;p47"/>
              <p:cNvSpPr/>
              <p:nvPr/>
            </p:nvSpPr>
            <p:spPr>
              <a:xfrm>
                <a:off x="6223998" y="2751480"/>
                <a:ext cx="35975" cy="145559"/>
              </a:xfrm>
              <a:custGeom>
                <a:avLst/>
                <a:gdLst/>
                <a:ahLst/>
                <a:cxnLst/>
                <a:rect l="l" t="t" r="r" b="b"/>
                <a:pathLst>
                  <a:path w="1668" h="6749" extrusionOk="0">
                    <a:moveTo>
                      <a:pt x="330" y="1"/>
                    </a:moveTo>
                    <a:cubicBezTo>
                      <a:pt x="228" y="61"/>
                      <a:pt x="104" y="103"/>
                      <a:pt x="1" y="165"/>
                    </a:cubicBezTo>
                    <a:lnTo>
                      <a:pt x="1668" y="6748"/>
                    </a:lnTo>
                    <a:lnTo>
                      <a:pt x="330" y="1"/>
                    </a:ln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9" name="Google Shape;4929;p47"/>
              <p:cNvSpPr/>
              <p:nvPr/>
            </p:nvSpPr>
            <p:spPr>
              <a:xfrm>
                <a:off x="6231094" y="2751027"/>
                <a:ext cx="32438" cy="161088"/>
              </a:xfrm>
              <a:custGeom>
                <a:avLst/>
                <a:gdLst/>
                <a:ahLst/>
                <a:cxnLst/>
                <a:rect l="l" t="t" r="r" b="b"/>
                <a:pathLst>
                  <a:path w="1504" h="7469" extrusionOk="0">
                    <a:moveTo>
                      <a:pt x="42" y="0"/>
                    </a:moveTo>
                    <a:cubicBezTo>
                      <a:pt x="22" y="0"/>
                      <a:pt x="22" y="0"/>
                      <a:pt x="1" y="22"/>
                    </a:cubicBezTo>
                    <a:lnTo>
                      <a:pt x="1339" y="6769"/>
                    </a:lnTo>
                    <a:lnTo>
                      <a:pt x="1504" y="7469"/>
                    </a:lnTo>
                    <a:lnTo>
                      <a:pt x="42" y="0"/>
                    </a:lnTo>
                    <a:close/>
                  </a:path>
                </a:pathLst>
              </a:custGeom>
              <a:solidFill>
                <a:srgbClr val="CEBF9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0" name="Google Shape;4930;p47"/>
              <p:cNvSpPr/>
              <p:nvPr/>
            </p:nvSpPr>
            <p:spPr>
              <a:xfrm>
                <a:off x="6223998" y="2502116"/>
                <a:ext cx="436612" cy="409998"/>
              </a:xfrm>
              <a:custGeom>
                <a:avLst/>
                <a:gdLst/>
                <a:ahLst/>
                <a:cxnLst/>
                <a:rect l="l" t="t" r="r" b="b"/>
                <a:pathLst>
                  <a:path w="20244" h="19010" extrusionOk="0">
                    <a:moveTo>
                      <a:pt x="26" y="11713"/>
                    </a:moveTo>
                    <a:lnTo>
                      <a:pt x="26" y="11713"/>
                    </a:lnTo>
                    <a:cubicBezTo>
                      <a:pt x="17" y="11717"/>
                      <a:pt x="9" y="11722"/>
                      <a:pt x="1" y="11727"/>
                    </a:cubicBezTo>
                    <a:lnTo>
                      <a:pt x="26" y="11713"/>
                    </a:lnTo>
                    <a:close/>
                    <a:moveTo>
                      <a:pt x="20244" y="1"/>
                    </a:moveTo>
                    <a:lnTo>
                      <a:pt x="26" y="11713"/>
                    </a:lnTo>
                    <a:lnTo>
                      <a:pt x="26" y="11713"/>
                    </a:lnTo>
                    <a:cubicBezTo>
                      <a:pt x="124" y="11658"/>
                      <a:pt x="236" y="11619"/>
                      <a:pt x="330" y="11563"/>
                    </a:cubicBezTo>
                    <a:cubicBezTo>
                      <a:pt x="351" y="11541"/>
                      <a:pt x="351" y="11541"/>
                      <a:pt x="371" y="11541"/>
                    </a:cubicBezTo>
                    <a:lnTo>
                      <a:pt x="1833" y="19010"/>
                    </a:lnTo>
                    <a:cubicBezTo>
                      <a:pt x="3355" y="11151"/>
                      <a:pt x="20242" y="2"/>
                      <a:pt x="2024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1" name="Google Shape;4931;p47"/>
              <p:cNvSpPr/>
              <p:nvPr/>
            </p:nvSpPr>
            <p:spPr>
              <a:xfrm>
                <a:off x="5976878" y="1907997"/>
                <a:ext cx="347884" cy="119743"/>
              </a:xfrm>
              <a:custGeom>
                <a:avLst/>
                <a:gdLst/>
                <a:ahLst/>
                <a:cxnLst/>
                <a:rect l="l" t="t" r="r" b="b"/>
                <a:pathLst>
                  <a:path w="16130" h="5552" extrusionOk="0">
                    <a:moveTo>
                      <a:pt x="14895" y="1"/>
                    </a:moveTo>
                    <a:cubicBezTo>
                      <a:pt x="14895" y="1"/>
                      <a:pt x="7966" y="4736"/>
                      <a:pt x="3060" y="4736"/>
                    </a:cubicBezTo>
                    <a:cubicBezTo>
                      <a:pt x="1883" y="4736"/>
                      <a:pt x="821" y="4463"/>
                      <a:pt x="1" y="3786"/>
                    </a:cubicBezTo>
                    <a:lnTo>
                      <a:pt x="1" y="3786"/>
                    </a:lnTo>
                    <a:cubicBezTo>
                      <a:pt x="1" y="3786"/>
                      <a:pt x="739" y="5551"/>
                      <a:pt x="3856" y="5551"/>
                    </a:cubicBezTo>
                    <a:cubicBezTo>
                      <a:pt x="6268" y="5551"/>
                      <a:pt x="10106" y="4494"/>
                      <a:pt x="16130" y="742"/>
                    </a:cubicBezTo>
                    <a:lnTo>
                      <a:pt x="1489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2" name="Google Shape;4932;p47"/>
              <p:cNvSpPr/>
              <p:nvPr/>
            </p:nvSpPr>
            <p:spPr>
              <a:xfrm>
                <a:off x="4550856" y="3032785"/>
                <a:ext cx="336777" cy="231635"/>
              </a:xfrm>
              <a:custGeom>
                <a:avLst/>
                <a:gdLst/>
                <a:ahLst/>
                <a:cxnLst/>
                <a:rect l="l" t="t" r="r" b="b"/>
                <a:pathLst>
                  <a:path w="15615" h="10740" extrusionOk="0">
                    <a:moveTo>
                      <a:pt x="7797" y="0"/>
                    </a:moveTo>
                    <a:lnTo>
                      <a:pt x="7797" y="0"/>
                    </a:lnTo>
                    <a:cubicBezTo>
                      <a:pt x="11357" y="2406"/>
                      <a:pt x="1" y="10739"/>
                      <a:pt x="1" y="10739"/>
                    </a:cubicBezTo>
                    <a:lnTo>
                      <a:pt x="15614" y="349"/>
                    </a:lnTo>
                    <a:lnTo>
                      <a:pt x="779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3" name="Google Shape;4933;p47"/>
              <p:cNvSpPr/>
              <p:nvPr/>
            </p:nvSpPr>
            <p:spPr>
              <a:xfrm>
                <a:off x="4630268" y="3328281"/>
                <a:ext cx="413535" cy="157982"/>
              </a:xfrm>
              <a:custGeom>
                <a:avLst/>
                <a:gdLst/>
                <a:ahLst/>
                <a:cxnLst/>
                <a:rect l="l" t="t" r="r" b="b"/>
                <a:pathLst>
                  <a:path w="19174" h="7325" extrusionOk="0">
                    <a:moveTo>
                      <a:pt x="19174" y="0"/>
                    </a:moveTo>
                    <a:lnTo>
                      <a:pt x="0" y="7324"/>
                    </a:lnTo>
                    <a:cubicBezTo>
                      <a:pt x="4260" y="6008"/>
                      <a:pt x="7304" y="5555"/>
                      <a:pt x="9485" y="5555"/>
                    </a:cubicBezTo>
                    <a:cubicBezTo>
                      <a:pt x="13825" y="5555"/>
                      <a:pt x="14689" y="7324"/>
                      <a:pt x="14689" y="7324"/>
                    </a:cubicBezTo>
                    <a:lnTo>
                      <a:pt x="1917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4" name="Google Shape;4934;p47"/>
              <p:cNvSpPr/>
              <p:nvPr/>
            </p:nvSpPr>
            <p:spPr>
              <a:xfrm>
                <a:off x="5741727" y="1733645"/>
                <a:ext cx="300845" cy="110210"/>
              </a:xfrm>
              <a:custGeom>
                <a:avLst/>
                <a:gdLst/>
                <a:ahLst/>
                <a:cxnLst/>
                <a:rect l="l" t="t" r="r" b="b"/>
                <a:pathLst>
                  <a:path w="13949" h="5110" extrusionOk="0">
                    <a:moveTo>
                      <a:pt x="12303" y="1"/>
                    </a:moveTo>
                    <a:cubicBezTo>
                      <a:pt x="12303" y="1"/>
                      <a:pt x="5931" y="4197"/>
                      <a:pt x="2044" y="4197"/>
                    </a:cubicBezTo>
                    <a:cubicBezTo>
                      <a:pt x="1225" y="4197"/>
                      <a:pt x="516" y="4010"/>
                      <a:pt x="1" y="3559"/>
                    </a:cubicBezTo>
                    <a:lnTo>
                      <a:pt x="1" y="3559"/>
                    </a:lnTo>
                    <a:cubicBezTo>
                      <a:pt x="1" y="3559"/>
                      <a:pt x="291" y="5110"/>
                      <a:pt x="2911" y="5110"/>
                    </a:cubicBezTo>
                    <a:cubicBezTo>
                      <a:pt x="4918" y="5110"/>
                      <a:pt x="8292" y="4200"/>
                      <a:pt x="13949" y="988"/>
                    </a:cubicBezTo>
                    <a:lnTo>
                      <a:pt x="1230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5" name="Google Shape;4935;p47"/>
              <p:cNvSpPr/>
              <p:nvPr/>
            </p:nvSpPr>
            <p:spPr>
              <a:xfrm>
                <a:off x="5495038" y="1565052"/>
                <a:ext cx="246711" cy="82151"/>
              </a:xfrm>
              <a:custGeom>
                <a:avLst/>
                <a:gdLst/>
                <a:ahLst/>
                <a:cxnLst/>
                <a:rect l="l" t="t" r="r" b="b"/>
                <a:pathLst>
                  <a:path w="11439" h="3809" extrusionOk="0">
                    <a:moveTo>
                      <a:pt x="10657" y="0"/>
                    </a:moveTo>
                    <a:cubicBezTo>
                      <a:pt x="10657" y="0"/>
                      <a:pt x="6835" y="3289"/>
                      <a:pt x="3293" y="3289"/>
                    </a:cubicBezTo>
                    <a:cubicBezTo>
                      <a:pt x="2114" y="3289"/>
                      <a:pt x="966" y="2925"/>
                      <a:pt x="0" y="1954"/>
                    </a:cubicBezTo>
                    <a:lnTo>
                      <a:pt x="0" y="1954"/>
                    </a:lnTo>
                    <a:cubicBezTo>
                      <a:pt x="1" y="1954"/>
                      <a:pt x="1007" y="3808"/>
                      <a:pt x="3740" y="3808"/>
                    </a:cubicBezTo>
                    <a:cubicBezTo>
                      <a:pt x="5513" y="3808"/>
                      <a:pt x="8014" y="3027"/>
                      <a:pt x="11439" y="453"/>
                    </a:cubicBezTo>
                    <a:lnTo>
                      <a:pt x="1065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6" name="Google Shape;4936;p47"/>
              <p:cNvSpPr/>
              <p:nvPr/>
            </p:nvSpPr>
            <p:spPr>
              <a:xfrm>
                <a:off x="6415259" y="3000843"/>
                <a:ext cx="336755" cy="98930"/>
              </a:xfrm>
              <a:custGeom>
                <a:avLst/>
                <a:gdLst/>
                <a:ahLst/>
                <a:cxnLst/>
                <a:rect l="l" t="t" r="r" b="b"/>
                <a:pathLst>
                  <a:path w="15614" h="4587" extrusionOk="0">
                    <a:moveTo>
                      <a:pt x="0" y="2798"/>
                    </a:moveTo>
                    <a:cubicBezTo>
                      <a:pt x="596" y="3517"/>
                      <a:pt x="1440" y="3929"/>
                      <a:pt x="2448" y="4073"/>
                    </a:cubicBezTo>
                    <a:cubicBezTo>
                      <a:pt x="823" y="3558"/>
                      <a:pt x="0" y="2798"/>
                      <a:pt x="0" y="2798"/>
                    </a:cubicBezTo>
                    <a:close/>
                    <a:moveTo>
                      <a:pt x="15614" y="0"/>
                    </a:moveTo>
                    <a:cubicBezTo>
                      <a:pt x="15613" y="0"/>
                      <a:pt x="8454" y="4156"/>
                      <a:pt x="3558" y="4156"/>
                    </a:cubicBezTo>
                    <a:cubicBezTo>
                      <a:pt x="3168" y="4156"/>
                      <a:pt x="2798" y="4134"/>
                      <a:pt x="2448" y="4073"/>
                    </a:cubicBezTo>
                    <a:lnTo>
                      <a:pt x="2448" y="4073"/>
                    </a:lnTo>
                    <a:cubicBezTo>
                      <a:pt x="3333" y="4361"/>
                      <a:pt x="4444" y="4587"/>
                      <a:pt x="5802" y="4587"/>
                    </a:cubicBezTo>
                    <a:cubicBezTo>
                      <a:pt x="8270" y="4587"/>
                      <a:pt x="11499" y="3868"/>
                      <a:pt x="15531" y="1481"/>
                    </a:cubicBezTo>
                    <a:lnTo>
                      <a:pt x="1561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7" name="Google Shape;4937;p47"/>
              <p:cNvSpPr/>
              <p:nvPr/>
            </p:nvSpPr>
            <p:spPr>
              <a:xfrm>
                <a:off x="6761762" y="2786096"/>
                <a:ext cx="1790" cy="33279"/>
              </a:xfrm>
              <a:custGeom>
                <a:avLst/>
                <a:gdLst/>
                <a:ahLst/>
                <a:cxnLst/>
                <a:rect l="l" t="t" r="r" b="b"/>
                <a:pathLst>
                  <a:path w="83" h="1543" extrusionOk="0">
                    <a:moveTo>
                      <a:pt x="83" y="0"/>
                    </a:moveTo>
                    <a:lnTo>
                      <a:pt x="83" y="0"/>
                    </a:lnTo>
                    <a:lnTo>
                      <a:pt x="0" y="1542"/>
                    </a:lnTo>
                    <a:lnTo>
                      <a:pt x="0" y="1542"/>
                    </a:ln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8" name="Google Shape;4938;p47"/>
              <p:cNvSpPr/>
              <p:nvPr/>
            </p:nvSpPr>
            <p:spPr>
              <a:xfrm>
                <a:off x="6486669" y="2786096"/>
                <a:ext cx="276884" cy="147737"/>
              </a:xfrm>
              <a:custGeom>
                <a:avLst/>
                <a:gdLst/>
                <a:ahLst/>
                <a:cxnLst/>
                <a:rect l="l" t="t" r="r" b="b"/>
                <a:pathLst>
                  <a:path w="12838" h="6850" extrusionOk="0">
                    <a:moveTo>
                      <a:pt x="12838" y="0"/>
                    </a:moveTo>
                    <a:lnTo>
                      <a:pt x="1" y="6850"/>
                    </a:lnTo>
                    <a:cubicBezTo>
                      <a:pt x="3149" y="5739"/>
                      <a:pt x="12755" y="1542"/>
                      <a:pt x="12755" y="1542"/>
                    </a:cubicBezTo>
                    <a:lnTo>
                      <a:pt x="1283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9" name="Google Shape;4939;p47"/>
              <p:cNvSpPr/>
              <p:nvPr/>
            </p:nvSpPr>
            <p:spPr>
              <a:xfrm>
                <a:off x="6735601" y="3273694"/>
                <a:ext cx="1790" cy="32847"/>
              </a:xfrm>
              <a:custGeom>
                <a:avLst/>
                <a:gdLst/>
                <a:ahLst/>
                <a:cxnLst/>
                <a:rect l="l" t="t" r="r" b="b"/>
                <a:pathLst>
                  <a:path w="83" h="1523" extrusionOk="0">
                    <a:moveTo>
                      <a:pt x="83" y="0"/>
                    </a:moveTo>
                    <a:lnTo>
                      <a:pt x="0" y="1523"/>
                    </a:lnTo>
                    <a:cubicBezTo>
                      <a:pt x="20" y="1503"/>
                      <a:pt x="42" y="1503"/>
                      <a:pt x="83" y="1481"/>
                    </a:cubicBezTo>
                    <a:lnTo>
                      <a:pt x="83" y="0"/>
                    </a:ln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0" name="Google Shape;4940;p47"/>
              <p:cNvSpPr/>
              <p:nvPr/>
            </p:nvSpPr>
            <p:spPr>
              <a:xfrm>
                <a:off x="6737369" y="3273262"/>
                <a:ext cx="22" cy="453"/>
              </a:xfrm>
              <a:custGeom>
                <a:avLst/>
                <a:gdLst/>
                <a:ahLst/>
                <a:cxnLst/>
                <a:rect l="l" t="t" r="r" b="b"/>
                <a:pathLst>
                  <a:path w="1" h="21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20"/>
                    </a:lnTo>
                    <a:lnTo>
                      <a:pt x="1" y="20"/>
                    </a:lnTo>
                    <a:close/>
                  </a:path>
                </a:pathLst>
              </a:custGeom>
              <a:solidFill>
                <a:srgbClr val="CEBF9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1" name="Google Shape;4941;p47"/>
              <p:cNvSpPr/>
              <p:nvPr/>
            </p:nvSpPr>
            <p:spPr>
              <a:xfrm>
                <a:off x="6463613" y="3273262"/>
                <a:ext cx="273778" cy="79886"/>
              </a:xfrm>
              <a:custGeom>
                <a:avLst/>
                <a:gdLst/>
                <a:ahLst/>
                <a:cxnLst/>
                <a:rect l="l" t="t" r="r" b="b"/>
                <a:pathLst>
                  <a:path w="12694" h="3704" extrusionOk="0">
                    <a:moveTo>
                      <a:pt x="12694" y="0"/>
                    </a:moveTo>
                    <a:cubicBezTo>
                      <a:pt x="12694" y="0"/>
                      <a:pt x="6912" y="3004"/>
                      <a:pt x="3066" y="3004"/>
                    </a:cubicBezTo>
                    <a:cubicBezTo>
                      <a:pt x="1708" y="3004"/>
                      <a:pt x="576" y="2634"/>
                      <a:pt x="21" y="1625"/>
                    </a:cubicBezTo>
                    <a:lnTo>
                      <a:pt x="21" y="1625"/>
                    </a:lnTo>
                    <a:cubicBezTo>
                      <a:pt x="21" y="1625"/>
                      <a:pt x="0" y="3703"/>
                      <a:pt x="3662" y="3703"/>
                    </a:cubicBezTo>
                    <a:cubicBezTo>
                      <a:pt x="5513" y="3703"/>
                      <a:pt x="8332" y="3169"/>
                      <a:pt x="12611" y="1543"/>
                    </a:cubicBezTo>
                    <a:lnTo>
                      <a:pt x="12694" y="20"/>
                    </a:lnTo>
                    <a:lnTo>
                      <a:pt x="1269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2" name="Google Shape;4942;p47"/>
              <p:cNvSpPr/>
              <p:nvPr/>
            </p:nvSpPr>
            <p:spPr>
              <a:xfrm>
                <a:off x="6510630" y="3603375"/>
                <a:ext cx="209011" cy="79886"/>
              </a:xfrm>
              <a:custGeom>
                <a:avLst/>
                <a:gdLst/>
                <a:ahLst/>
                <a:cxnLst/>
                <a:rect l="l" t="t" r="r" b="b"/>
                <a:pathLst>
                  <a:path w="9691" h="3704" extrusionOk="0">
                    <a:moveTo>
                      <a:pt x="9691" y="0"/>
                    </a:moveTo>
                    <a:lnTo>
                      <a:pt x="9691" y="0"/>
                    </a:lnTo>
                    <a:cubicBezTo>
                      <a:pt x="9691" y="0"/>
                      <a:pt x="5124" y="3292"/>
                      <a:pt x="1709" y="3292"/>
                    </a:cubicBezTo>
                    <a:cubicBezTo>
                      <a:pt x="1092" y="3292"/>
                      <a:pt x="516" y="3188"/>
                      <a:pt x="0" y="2941"/>
                    </a:cubicBezTo>
                    <a:lnTo>
                      <a:pt x="0" y="2941"/>
                    </a:lnTo>
                    <a:cubicBezTo>
                      <a:pt x="1" y="2941"/>
                      <a:pt x="1029" y="3703"/>
                      <a:pt x="3086" y="3703"/>
                    </a:cubicBezTo>
                    <a:cubicBezTo>
                      <a:pt x="4650" y="3703"/>
                      <a:pt x="6811" y="3251"/>
                      <a:pt x="9567" y="1646"/>
                    </a:cubicBezTo>
                    <a:lnTo>
                      <a:pt x="969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3" name="Google Shape;4943;p47"/>
              <p:cNvSpPr/>
              <p:nvPr/>
            </p:nvSpPr>
            <p:spPr>
              <a:xfrm>
                <a:off x="4908898" y="1244710"/>
                <a:ext cx="1177154" cy="969459"/>
              </a:xfrm>
              <a:custGeom>
                <a:avLst/>
                <a:gdLst/>
                <a:ahLst/>
                <a:cxnLst/>
                <a:rect l="l" t="t" r="r" b="b"/>
                <a:pathLst>
                  <a:path w="54580" h="44950" extrusionOk="0">
                    <a:moveTo>
                      <a:pt x="187" y="0"/>
                    </a:moveTo>
                    <a:cubicBezTo>
                      <a:pt x="83" y="0"/>
                      <a:pt x="1" y="83"/>
                      <a:pt x="1" y="185"/>
                    </a:cubicBezTo>
                    <a:cubicBezTo>
                      <a:pt x="1" y="288"/>
                      <a:pt x="83" y="371"/>
                      <a:pt x="187" y="371"/>
                    </a:cubicBezTo>
                    <a:lnTo>
                      <a:pt x="3333" y="371"/>
                    </a:lnTo>
                    <a:lnTo>
                      <a:pt x="54270" y="44889"/>
                    </a:lnTo>
                    <a:cubicBezTo>
                      <a:pt x="54292" y="44930"/>
                      <a:pt x="54333" y="44950"/>
                      <a:pt x="54374" y="44950"/>
                    </a:cubicBezTo>
                    <a:cubicBezTo>
                      <a:pt x="54435" y="44950"/>
                      <a:pt x="54476" y="44930"/>
                      <a:pt x="54517" y="44889"/>
                    </a:cubicBezTo>
                    <a:cubicBezTo>
                      <a:pt x="54580" y="44807"/>
                      <a:pt x="54580" y="44683"/>
                      <a:pt x="54497" y="44621"/>
                    </a:cubicBezTo>
                    <a:lnTo>
                      <a:pt x="3519" y="41"/>
                    </a:lnTo>
                    <a:cubicBezTo>
                      <a:pt x="3498" y="20"/>
                      <a:pt x="3457" y="0"/>
                      <a:pt x="339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4" name="Google Shape;4944;p47"/>
              <p:cNvSpPr/>
              <p:nvPr/>
            </p:nvSpPr>
            <p:spPr>
              <a:xfrm>
                <a:off x="5215933" y="1521658"/>
                <a:ext cx="87456" cy="39857"/>
              </a:xfrm>
              <a:custGeom>
                <a:avLst/>
                <a:gdLst/>
                <a:ahLst/>
                <a:cxnLst/>
                <a:rect l="l" t="t" r="r" b="b"/>
                <a:pathLst>
                  <a:path w="4055" h="1848" extrusionOk="0">
                    <a:moveTo>
                      <a:pt x="3856" y="0"/>
                    </a:moveTo>
                    <a:cubicBezTo>
                      <a:pt x="3831" y="0"/>
                      <a:pt x="3807" y="5"/>
                      <a:pt x="3786" y="16"/>
                    </a:cubicBezTo>
                    <a:lnTo>
                      <a:pt x="145" y="1497"/>
                    </a:lnTo>
                    <a:cubicBezTo>
                      <a:pt x="63" y="1519"/>
                      <a:pt x="1" y="1642"/>
                      <a:pt x="42" y="1724"/>
                    </a:cubicBezTo>
                    <a:cubicBezTo>
                      <a:pt x="83" y="1807"/>
                      <a:pt x="145" y="1848"/>
                      <a:pt x="228" y="1848"/>
                    </a:cubicBezTo>
                    <a:cubicBezTo>
                      <a:pt x="248" y="1848"/>
                      <a:pt x="269" y="1848"/>
                      <a:pt x="289" y="1826"/>
                    </a:cubicBezTo>
                    <a:lnTo>
                      <a:pt x="3931" y="345"/>
                    </a:lnTo>
                    <a:cubicBezTo>
                      <a:pt x="4013" y="326"/>
                      <a:pt x="4054" y="202"/>
                      <a:pt x="4033" y="120"/>
                    </a:cubicBezTo>
                    <a:cubicBezTo>
                      <a:pt x="4002" y="43"/>
                      <a:pt x="3926" y="0"/>
                      <a:pt x="385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5" name="Google Shape;4945;p47"/>
              <p:cNvSpPr/>
              <p:nvPr/>
            </p:nvSpPr>
            <p:spPr>
              <a:xfrm>
                <a:off x="5533191" y="1806500"/>
                <a:ext cx="89656" cy="41194"/>
              </a:xfrm>
              <a:custGeom>
                <a:avLst/>
                <a:gdLst/>
                <a:ahLst/>
                <a:cxnLst/>
                <a:rect l="l" t="t" r="r" b="b"/>
                <a:pathLst>
                  <a:path w="4157" h="1910" extrusionOk="0">
                    <a:moveTo>
                      <a:pt x="3957" y="0"/>
                    </a:moveTo>
                    <a:cubicBezTo>
                      <a:pt x="3934" y="0"/>
                      <a:pt x="3910" y="5"/>
                      <a:pt x="3888" y="16"/>
                    </a:cubicBezTo>
                    <a:lnTo>
                      <a:pt x="144" y="1560"/>
                    </a:lnTo>
                    <a:cubicBezTo>
                      <a:pt x="42" y="1601"/>
                      <a:pt x="1" y="1703"/>
                      <a:pt x="42" y="1807"/>
                    </a:cubicBezTo>
                    <a:cubicBezTo>
                      <a:pt x="62" y="1868"/>
                      <a:pt x="144" y="1909"/>
                      <a:pt x="206" y="1909"/>
                    </a:cubicBezTo>
                    <a:lnTo>
                      <a:pt x="289" y="1909"/>
                    </a:lnTo>
                    <a:lnTo>
                      <a:pt x="4011" y="346"/>
                    </a:lnTo>
                    <a:cubicBezTo>
                      <a:pt x="4115" y="304"/>
                      <a:pt x="4156" y="202"/>
                      <a:pt x="4115" y="99"/>
                    </a:cubicBezTo>
                    <a:cubicBezTo>
                      <a:pt x="4085" y="39"/>
                      <a:pt x="4021" y="0"/>
                      <a:pt x="395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6" name="Google Shape;4946;p47"/>
              <p:cNvSpPr/>
              <p:nvPr/>
            </p:nvSpPr>
            <p:spPr>
              <a:xfrm>
                <a:off x="5887696" y="2114419"/>
                <a:ext cx="93646" cy="41194"/>
              </a:xfrm>
              <a:custGeom>
                <a:avLst/>
                <a:gdLst/>
                <a:ahLst/>
                <a:cxnLst/>
                <a:rect l="l" t="t" r="r" b="b"/>
                <a:pathLst>
                  <a:path w="4342" h="1910" extrusionOk="0">
                    <a:moveTo>
                      <a:pt x="4143" y="1"/>
                    </a:moveTo>
                    <a:cubicBezTo>
                      <a:pt x="4119" y="1"/>
                      <a:pt x="4095" y="6"/>
                      <a:pt x="4073" y="17"/>
                    </a:cubicBezTo>
                    <a:lnTo>
                      <a:pt x="145" y="1560"/>
                    </a:lnTo>
                    <a:cubicBezTo>
                      <a:pt x="41" y="1580"/>
                      <a:pt x="0" y="1704"/>
                      <a:pt x="41" y="1786"/>
                    </a:cubicBezTo>
                    <a:cubicBezTo>
                      <a:pt x="63" y="1868"/>
                      <a:pt x="123" y="1909"/>
                      <a:pt x="206" y="1909"/>
                    </a:cubicBezTo>
                    <a:cubicBezTo>
                      <a:pt x="227" y="1909"/>
                      <a:pt x="247" y="1909"/>
                      <a:pt x="268" y="1889"/>
                    </a:cubicBezTo>
                    <a:lnTo>
                      <a:pt x="4197" y="346"/>
                    </a:lnTo>
                    <a:cubicBezTo>
                      <a:pt x="4300" y="305"/>
                      <a:pt x="4342" y="203"/>
                      <a:pt x="4300" y="120"/>
                    </a:cubicBezTo>
                    <a:cubicBezTo>
                      <a:pt x="4285" y="43"/>
                      <a:pt x="4213" y="1"/>
                      <a:pt x="4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7" name="Google Shape;4947;p47"/>
              <p:cNvSpPr/>
              <p:nvPr/>
            </p:nvSpPr>
            <p:spPr>
              <a:xfrm>
                <a:off x="6347343" y="2848641"/>
                <a:ext cx="278242" cy="1503233"/>
              </a:xfrm>
              <a:custGeom>
                <a:avLst/>
                <a:gdLst/>
                <a:ahLst/>
                <a:cxnLst/>
                <a:rect l="l" t="t" r="r" b="b"/>
                <a:pathLst>
                  <a:path w="12901" h="69699" extrusionOk="0">
                    <a:moveTo>
                      <a:pt x="165" y="0"/>
                    </a:moveTo>
                    <a:cubicBezTo>
                      <a:pt x="63" y="21"/>
                      <a:pt x="1" y="123"/>
                      <a:pt x="22" y="227"/>
                    </a:cubicBezTo>
                    <a:lnTo>
                      <a:pt x="1194" y="6460"/>
                    </a:lnTo>
                    <a:lnTo>
                      <a:pt x="1276" y="6399"/>
                    </a:lnTo>
                    <a:cubicBezTo>
                      <a:pt x="1317" y="6358"/>
                      <a:pt x="1359" y="6358"/>
                      <a:pt x="1400" y="6358"/>
                    </a:cubicBezTo>
                    <a:cubicBezTo>
                      <a:pt x="1441" y="6358"/>
                      <a:pt x="1503" y="6377"/>
                      <a:pt x="1545" y="6419"/>
                    </a:cubicBezTo>
                    <a:cubicBezTo>
                      <a:pt x="1606" y="6501"/>
                      <a:pt x="1586" y="6624"/>
                      <a:pt x="1503" y="6687"/>
                    </a:cubicBezTo>
                    <a:lnTo>
                      <a:pt x="1276" y="6871"/>
                    </a:lnTo>
                    <a:lnTo>
                      <a:pt x="5226" y="27917"/>
                    </a:lnTo>
                    <a:lnTo>
                      <a:pt x="5248" y="27917"/>
                    </a:lnTo>
                    <a:cubicBezTo>
                      <a:pt x="5309" y="27917"/>
                      <a:pt x="5371" y="27937"/>
                      <a:pt x="5391" y="28000"/>
                    </a:cubicBezTo>
                    <a:cubicBezTo>
                      <a:pt x="5453" y="28082"/>
                      <a:pt x="5453" y="28184"/>
                      <a:pt x="5371" y="28247"/>
                    </a:cubicBezTo>
                    <a:lnTo>
                      <a:pt x="5289" y="28307"/>
                    </a:lnTo>
                    <a:lnTo>
                      <a:pt x="8909" y="47481"/>
                    </a:lnTo>
                    <a:lnTo>
                      <a:pt x="8992" y="47420"/>
                    </a:lnTo>
                    <a:cubicBezTo>
                      <a:pt x="9033" y="47398"/>
                      <a:pt x="9074" y="47379"/>
                      <a:pt x="9094" y="47379"/>
                    </a:cubicBezTo>
                    <a:cubicBezTo>
                      <a:pt x="9156" y="47379"/>
                      <a:pt x="9217" y="47398"/>
                      <a:pt x="9258" y="47461"/>
                    </a:cubicBezTo>
                    <a:cubicBezTo>
                      <a:pt x="9265" y="47470"/>
                      <a:pt x="9270" y="47478"/>
                      <a:pt x="9275" y="47487"/>
                    </a:cubicBezTo>
                    <a:lnTo>
                      <a:pt x="9275" y="47487"/>
                    </a:lnTo>
                    <a:lnTo>
                      <a:pt x="393" y="145"/>
                    </a:lnTo>
                    <a:cubicBezTo>
                      <a:pt x="371" y="63"/>
                      <a:pt x="289" y="0"/>
                      <a:pt x="207" y="0"/>
                    </a:cubicBezTo>
                    <a:close/>
                    <a:moveTo>
                      <a:pt x="9275" y="47487"/>
                    </a:moveTo>
                    <a:lnTo>
                      <a:pt x="9293" y="47584"/>
                    </a:lnTo>
                    <a:lnTo>
                      <a:pt x="9293" y="47584"/>
                    </a:lnTo>
                    <a:cubicBezTo>
                      <a:pt x="9297" y="47552"/>
                      <a:pt x="9292" y="47519"/>
                      <a:pt x="9275" y="47487"/>
                    </a:cubicBezTo>
                    <a:close/>
                    <a:moveTo>
                      <a:pt x="9293" y="47584"/>
                    </a:moveTo>
                    <a:lnTo>
                      <a:pt x="9293" y="47584"/>
                    </a:lnTo>
                    <a:cubicBezTo>
                      <a:pt x="9287" y="47630"/>
                      <a:pt x="9261" y="47675"/>
                      <a:pt x="9217" y="47708"/>
                    </a:cubicBezTo>
                    <a:lnTo>
                      <a:pt x="8970" y="47892"/>
                    </a:lnTo>
                    <a:lnTo>
                      <a:pt x="12509" y="66695"/>
                    </a:lnTo>
                    <a:lnTo>
                      <a:pt x="10904" y="69411"/>
                    </a:lnTo>
                    <a:cubicBezTo>
                      <a:pt x="10863" y="69493"/>
                      <a:pt x="10884" y="69616"/>
                      <a:pt x="10986" y="69658"/>
                    </a:cubicBezTo>
                    <a:cubicBezTo>
                      <a:pt x="11008" y="69679"/>
                      <a:pt x="11049" y="69699"/>
                      <a:pt x="11069" y="69699"/>
                    </a:cubicBezTo>
                    <a:cubicBezTo>
                      <a:pt x="11131" y="69699"/>
                      <a:pt x="11192" y="69658"/>
                      <a:pt x="11233" y="69597"/>
                    </a:cubicBezTo>
                    <a:lnTo>
                      <a:pt x="12859" y="66840"/>
                    </a:lnTo>
                    <a:cubicBezTo>
                      <a:pt x="12879" y="66799"/>
                      <a:pt x="12900" y="66758"/>
                      <a:pt x="12879" y="66695"/>
                    </a:cubicBezTo>
                    <a:lnTo>
                      <a:pt x="9293" y="4758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8" name="Google Shape;4948;p47"/>
              <p:cNvSpPr/>
              <p:nvPr/>
            </p:nvSpPr>
            <p:spPr>
              <a:xfrm>
                <a:off x="6472046" y="3870466"/>
                <a:ext cx="76327" cy="59483"/>
              </a:xfrm>
              <a:custGeom>
                <a:avLst/>
                <a:gdLst/>
                <a:ahLst/>
                <a:cxnLst/>
                <a:rect l="l" t="t" r="r" b="b"/>
                <a:pathLst>
                  <a:path w="3539" h="2758" extrusionOk="0">
                    <a:moveTo>
                      <a:pt x="3312" y="1"/>
                    </a:moveTo>
                    <a:cubicBezTo>
                      <a:pt x="3292" y="1"/>
                      <a:pt x="3251" y="20"/>
                      <a:pt x="3210" y="42"/>
                    </a:cubicBezTo>
                    <a:lnTo>
                      <a:pt x="3127" y="103"/>
                    </a:lnTo>
                    <a:lnTo>
                      <a:pt x="83" y="2428"/>
                    </a:lnTo>
                    <a:cubicBezTo>
                      <a:pt x="0" y="2489"/>
                      <a:pt x="0" y="2593"/>
                      <a:pt x="61" y="2675"/>
                    </a:cubicBezTo>
                    <a:cubicBezTo>
                      <a:pt x="103" y="2736"/>
                      <a:pt x="144" y="2757"/>
                      <a:pt x="206" y="2757"/>
                    </a:cubicBezTo>
                    <a:cubicBezTo>
                      <a:pt x="247" y="2757"/>
                      <a:pt x="289" y="2736"/>
                      <a:pt x="308" y="2716"/>
                    </a:cubicBezTo>
                    <a:lnTo>
                      <a:pt x="3188" y="514"/>
                    </a:lnTo>
                    <a:lnTo>
                      <a:pt x="3435" y="330"/>
                    </a:lnTo>
                    <a:cubicBezTo>
                      <a:pt x="3518" y="267"/>
                      <a:pt x="3539" y="165"/>
                      <a:pt x="3476" y="83"/>
                    </a:cubicBezTo>
                    <a:cubicBezTo>
                      <a:pt x="3435" y="20"/>
                      <a:pt x="3374" y="1"/>
                      <a:pt x="331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9" name="Google Shape;4949;p47"/>
              <p:cNvSpPr/>
              <p:nvPr/>
            </p:nvSpPr>
            <p:spPr>
              <a:xfrm>
                <a:off x="6386401" y="3450741"/>
                <a:ext cx="78570" cy="60367"/>
              </a:xfrm>
              <a:custGeom>
                <a:avLst/>
                <a:gdLst/>
                <a:ahLst/>
                <a:cxnLst/>
                <a:rect l="l" t="t" r="r" b="b"/>
                <a:pathLst>
                  <a:path w="3643" h="2799" extrusionOk="0">
                    <a:moveTo>
                      <a:pt x="3415" y="0"/>
                    </a:moveTo>
                    <a:cubicBezTo>
                      <a:pt x="3395" y="20"/>
                      <a:pt x="3354" y="20"/>
                      <a:pt x="3333" y="42"/>
                    </a:cubicBezTo>
                    <a:lnTo>
                      <a:pt x="83" y="2469"/>
                    </a:lnTo>
                    <a:cubicBezTo>
                      <a:pt x="0" y="2530"/>
                      <a:pt x="0" y="2653"/>
                      <a:pt x="63" y="2736"/>
                    </a:cubicBezTo>
                    <a:cubicBezTo>
                      <a:pt x="83" y="2777"/>
                      <a:pt x="145" y="2798"/>
                      <a:pt x="206" y="2798"/>
                    </a:cubicBezTo>
                    <a:cubicBezTo>
                      <a:pt x="247" y="2798"/>
                      <a:pt x="288" y="2798"/>
                      <a:pt x="310" y="2777"/>
                    </a:cubicBezTo>
                    <a:lnTo>
                      <a:pt x="3478" y="390"/>
                    </a:lnTo>
                    <a:lnTo>
                      <a:pt x="3560" y="330"/>
                    </a:lnTo>
                    <a:cubicBezTo>
                      <a:pt x="3642" y="267"/>
                      <a:pt x="3642" y="165"/>
                      <a:pt x="3580" y="83"/>
                    </a:cubicBezTo>
                    <a:cubicBezTo>
                      <a:pt x="3560" y="20"/>
                      <a:pt x="3498" y="0"/>
                      <a:pt x="343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0" name="Google Shape;4950;p47"/>
              <p:cNvSpPr/>
              <p:nvPr/>
            </p:nvSpPr>
            <p:spPr>
              <a:xfrm>
                <a:off x="6301210" y="2985746"/>
                <a:ext cx="80770" cy="63926"/>
              </a:xfrm>
              <a:custGeom>
                <a:avLst/>
                <a:gdLst/>
                <a:ahLst/>
                <a:cxnLst/>
                <a:rect l="l" t="t" r="r" b="b"/>
                <a:pathLst>
                  <a:path w="3745" h="2964" extrusionOk="0">
                    <a:moveTo>
                      <a:pt x="3539" y="1"/>
                    </a:moveTo>
                    <a:cubicBezTo>
                      <a:pt x="3498" y="1"/>
                      <a:pt x="3456" y="1"/>
                      <a:pt x="3415" y="42"/>
                    </a:cubicBezTo>
                    <a:lnTo>
                      <a:pt x="3333" y="103"/>
                    </a:lnTo>
                    <a:lnTo>
                      <a:pt x="104" y="2634"/>
                    </a:lnTo>
                    <a:cubicBezTo>
                      <a:pt x="22" y="2695"/>
                      <a:pt x="0" y="2818"/>
                      <a:pt x="63" y="2901"/>
                    </a:cubicBezTo>
                    <a:cubicBezTo>
                      <a:pt x="104" y="2942"/>
                      <a:pt x="165" y="2963"/>
                      <a:pt x="206" y="2963"/>
                    </a:cubicBezTo>
                    <a:cubicBezTo>
                      <a:pt x="247" y="2963"/>
                      <a:pt x="288" y="2942"/>
                      <a:pt x="330" y="2922"/>
                    </a:cubicBezTo>
                    <a:lnTo>
                      <a:pt x="3415" y="514"/>
                    </a:lnTo>
                    <a:lnTo>
                      <a:pt x="3642" y="330"/>
                    </a:lnTo>
                    <a:cubicBezTo>
                      <a:pt x="3725" y="267"/>
                      <a:pt x="3745" y="144"/>
                      <a:pt x="3684" y="62"/>
                    </a:cubicBezTo>
                    <a:cubicBezTo>
                      <a:pt x="3642" y="20"/>
                      <a:pt x="3580" y="1"/>
                      <a:pt x="353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1" name="Google Shape;4951;p47"/>
              <p:cNvSpPr/>
              <p:nvPr/>
            </p:nvSpPr>
            <p:spPr>
              <a:xfrm>
                <a:off x="4197688" y="3077149"/>
                <a:ext cx="357632" cy="145969"/>
              </a:xfrm>
              <a:custGeom>
                <a:avLst/>
                <a:gdLst/>
                <a:ahLst/>
                <a:cxnLst/>
                <a:rect l="l" t="t" r="r" b="b"/>
                <a:pathLst>
                  <a:path w="16582" h="6768" extrusionOk="0">
                    <a:moveTo>
                      <a:pt x="185" y="1"/>
                    </a:moveTo>
                    <a:cubicBezTo>
                      <a:pt x="82" y="1"/>
                      <a:pt x="0" y="83"/>
                      <a:pt x="0" y="185"/>
                    </a:cubicBezTo>
                    <a:cubicBezTo>
                      <a:pt x="0" y="289"/>
                      <a:pt x="82" y="371"/>
                      <a:pt x="185" y="371"/>
                    </a:cubicBezTo>
                    <a:lnTo>
                      <a:pt x="4115" y="371"/>
                    </a:lnTo>
                    <a:lnTo>
                      <a:pt x="16293" y="6748"/>
                    </a:lnTo>
                    <a:cubicBezTo>
                      <a:pt x="16313" y="6768"/>
                      <a:pt x="16335" y="6768"/>
                      <a:pt x="16376" y="6768"/>
                    </a:cubicBezTo>
                    <a:cubicBezTo>
                      <a:pt x="16437" y="6768"/>
                      <a:pt x="16499" y="6727"/>
                      <a:pt x="16540" y="6666"/>
                    </a:cubicBezTo>
                    <a:cubicBezTo>
                      <a:pt x="16581" y="6584"/>
                      <a:pt x="16540" y="6460"/>
                      <a:pt x="16458" y="6419"/>
                    </a:cubicBezTo>
                    <a:lnTo>
                      <a:pt x="4238" y="20"/>
                    </a:lnTo>
                    <a:cubicBezTo>
                      <a:pt x="4217" y="1"/>
                      <a:pt x="4197" y="1"/>
                      <a:pt x="415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2" name="Google Shape;4952;p47"/>
              <p:cNvSpPr/>
              <p:nvPr/>
            </p:nvSpPr>
            <p:spPr>
              <a:xfrm>
                <a:off x="4625825" y="3528363"/>
                <a:ext cx="57693" cy="350105"/>
              </a:xfrm>
              <a:custGeom>
                <a:avLst/>
                <a:gdLst/>
                <a:ahLst/>
                <a:cxnLst/>
                <a:rect l="l" t="t" r="r" b="b"/>
                <a:pathLst>
                  <a:path w="2675" h="16233" extrusionOk="0">
                    <a:moveTo>
                      <a:pt x="2491" y="1"/>
                    </a:moveTo>
                    <a:cubicBezTo>
                      <a:pt x="2387" y="1"/>
                      <a:pt x="2305" y="83"/>
                      <a:pt x="2305" y="187"/>
                    </a:cubicBezTo>
                    <a:lnTo>
                      <a:pt x="2305" y="11974"/>
                    </a:lnTo>
                    <a:lnTo>
                      <a:pt x="63" y="15965"/>
                    </a:lnTo>
                    <a:cubicBezTo>
                      <a:pt x="1" y="16047"/>
                      <a:pt x="42" y="16170"/>
                      <a:pt x="124" y="16212"/>
                    </a:cubicBezTo>
                    <a:cubicBezTo>
                      <a:pt x="145" y="16233"/>
                      <a:pt x="187" y="16233"/>
                      <a:pt x="206" y="16233"/>
                    </a:cubicBezTo>
                    <a:cubicBezTo>
                      <a:pt x="269" y="16233"/>
                      <a:pt x="351" y="16192"/>
                      <a:pt x="371" y="16151"/>
                    </a:cubicBezTo>
                    <a:lnTo>
                      <a:pt x="2655" y="12097"/>
                    </a:lnTo>
                    <a:cubicBezTo>
                      <a:pt x="2675" y="12077"/>
                      <a:pt x="2675" y="12056"/>
                      <a:pt x="2675" y="12015"/>
                    </a:cubicBezTo>
                    <a:lnTo>
                      <a:pt x="2675" y="187"/>
                    </a:lnTo>
                    <a:cubicBezTo>
                      <a:pt x="2675" y="83"/>
                      <a:pt x="2593" y="1"/>
                      <a:pt x="24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3" name="Google Shape;4953;p47"/>
              <p:cNvSpPr/>
              <p:nvPr/>
            </p:nvSpPr>
            <p:spPr>
              <a:xfrm>
                <a:off x="6430766" y="1678087"/>
                <a:ext cx="91425" cy="102618"/>
              </a:xfrm>
              <a:custGeom>
                <a:avLst/>
                <a:gdLst/>
                <a:ahLst/>
                <a:cxnLst/>
                <a:rect l="l" t="t" r="r" b="b"/>
                <a:pathLst>
                  <a:path w="4239" h="4758" extrusionOk="0">
                    <a:moveTo>
                      <a:pt x="203" y="1"/>
                    </a:moveTo>
                    <a:cubicBezTo>
                      <a:pt x="191" y="1"/>
                      <a:pt x="178" y="2"/>
                      <a:pt x="165" y="5"/>
                    </a:cubicBezTo>
                    <a:cubicBezTo>
                      <a:pt x="63" y="26"/>
                      <a:pt x="0" y="108"/>
                      <a:pt x="0" y="210"/>
                    </a:cubicBezTo>
                    <a:cubicBezTo>
                      <a:pt x="762" y="4511"/>
                      <a:pt x="3374" y="4758"/>
                      <a:pt x="3950" y="4758"/>
                    </a:cubicBezTo>
                    <a:lnTo>
                      <a:pt x="4054" y="4758"/>
                    </a:lnTo>
                    <a:cubicBezTo>
                      <a:pt x="4156" y="4736"/>
                      <a:pt x="4238" y="4654"/>
                      <a:pt x="4219" y="4552"/>
                    </a:cubicBezTo>
                    <a:cubicBezTo>
                      <a:pt x="4219" y="4459"/>
                      <a:pt x="4153" y="4384"/>
                      <a:pt x="4065" y="4384"/>
                    </a:cubicBezTo>
                    <a:cubicBezTo>
                      <a:pt x="4055" y="4384"/>
                      <a:pt x="4044" y="4385"/>
                      <a:pt x="4033" y="4387"/>
                    </a:cubicBezTo>
                    <a:cubicBezTo>
                      <a:pt x="4021" y="4387"/>
                      <a:pt x="3988" y="4389"/>
                      <a:pt x="3936" y="4389"/>
                    </a:cubicBezTo>
                    <a:cubicBezTo>
                      <a:pt x="3420" y="4389"/>
                      <a:pt x="1081" y="4203"/>
                      <a:pt x="371" y="149"/>
                    </a:cubicBezTo>
                    <a:cubicBezTo>
                      <a:pt x="353" y="59"/>
                      <a:pt x="288" y="1"/>
                      <a:pt x="20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4" name="Google Shape;4954;p47"/>
              <p:cNvSpPr/>
              <p:nvPr/>
            </p:nvSpPr>
            <p:spPr>
              <a:xfrm>
                <a:off x="6077167" y="1579243"/>
                <a:ext cx="77643" cy="66579"/>
              </a:xfrm>
              <a:custGeom>
                <a:avLst/>
                <a:gdLst/>
                <a:ahLst/>
                <a:cxnLst/>
                <a:rect l="l" t="t" r="r" b="b"/>
                <a:pathLst>
                  <a:path w="3600" h="3087" extrusionOk="0">
                    <a:moveTo>
                      <a:pt x="210" y="1"/>
                    </a:moveTo>
                    <a:cubicBezTo>
                      <a:pt x="179" y="1"/>
                      <a:pt x="150" y="8"/>
                      <a:pt x="124" y="21"/>
                    </a:cubicBezTo>
                    <a:cubicBezTo>
                      <a:pt x="41" y="62"/>
                      <a:pt x="0" y="185"/>
                      <a:pt x="61" y="267"/>
                    </a:cubicBezTo>
                    <a:cubicBezTo>
                      <a:pt x="1378" y="2716"/>
                      <a:pt x="3292" y="3065"/>
                      <a:pt x="3374" y="3087"/>
                    </a:cubicBezTo>
                    <a:lnTo>
                      <a:pt x="3415" y="3087"/>
                    </a:lnTo>
                    <a:cubicBezTo>
                      <a:pt x="3497" y="3087"/>
                      <a:pt x="3580" y="3024"/>
                      <a:pt x="3600" y="2922"/>
                    </a:cubicBezTo>
                    <a:cubicBezTo>
                      <a:pt x="3600" y="2818"/>
                      <a:pt x="3539" y="2736"/>
                      <a:pt x="3435" y="2716"/>
                    </a:cubicBezTo>
                    <a:cubicBezTo>
                      <a:pt x="3415" y="2716"/>
                      <a:pt x="1605" y="2366"/>
                      <a:pt x="371" y="103"/>
                    </a:cubicBezTo>
                    <a:cubicBezTo>
                      <a:pt x="342" y="33"/>
                      <a:pt x="275" y="1"/>
                      <a:pt x="21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5" name="Google Shape;4955;p47"/>
              <p:cNvSpPr/>
              <p:nvPr/>
            </p:nvSpPr>
            <p:spPr>
              <a:xfrm>
                <a:off x="5802504" y="1408580"/>
                <a:ext cx="76780" cy="69534"/>
              </a:xfrm>
              <a:custGeom>
                <a:avLst/>
                <a:gdLst/>
                <a:ahLst/>
                <a:cxnLst/>
                <a:rect l="l" t="t" r="r" b="b"/>
                <a:pathLst>
                  <a:path w="3560" h="3224" extrusionOk="0">
                    <a:moveTo>
                      <a:pt x="335" y="1"/>
                    </a:moveTo>
                    <a:cubicBezTo>
                      <a:pt x="267" y="1"/>
                      <a:pt x="197" y="52"/>
                      <a:pt x="165" y="116"/>
                    </a:cubicBezTo>
                    <a:cubicBezTo>
                      <a:pt x="0" y="590"/>
                      <a:pt x="22" y="1043"/>
                      <a:pt x="268" y="1454"/>
                    </a:cubicBezTo>
                    <a:cubicBezTo>
                      <a:pt x="968" y="2708"/>
                      <a:pt x="3231" y="3202"/>
                      <a:pt x="3333" y="3223"/>
                    </a:cubicBezTo>
                    <a:lnTo>
                      <a:pt x="3374" y="3223"/>
                    </a:lnTo>
                    <a:cubicBezTo>
                      <a:pt x="3456" y="3223"/>
                      <a:pt x="3519" y="3182"/>
                      <a:pt x="3539" y="3078"/>
                    </a:cubicBezTo>
                    <a:cubicBezTo>
                      <a:pt x="3560" y="2996"/>
                      <a:pt x="3497" y="2894"/>
                      <a:pt x="3395" y="2873"/>
                    </a:cubicBezTo>
                    <a:cubicBezTo>
                      <a:pt x="3374" y="2853"/>
                      <a:pt x="1193" y="2379"/>
                      <a:pt x="576" y="1289"/>
                    </a:cubicBezTo>
                    <a:cubicBezTo>
                      <a:pt x="412" y="960"/>
                      <a:pt x="392" y="610"/>
                      <a:pt x="515" y="239"/>
                    </a:cubicBezTo>
                    <a:cubicBezTo>
                      <a:pt x="556" y="157"/>
                      <a:pt x="494" y="34"/>
                      <a:pt x="392" y="14"/>
                    </a:cubicBezTo>
                    <a:cubicBezTo>
                      <a:pt x="374" y="5"/>
                      <a:pt x="354" y="1"/>
                      <a:pt x="33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6" name="Google Shape;4956;p47"/>
              <p:cNvSpPr/>
              <p:nvPr/>
            </p:nvSpPr>
            <p:spPr>
              <a:xfrm>
                <a:off x="7008020" y="2703104"/>
                <a:ext cx="72790" cy="86982"/>
              </a:xfrm>
              <a:custGeom>
                <a:avLst/>
                <a:gdLst/>
                <a:ahLst/>
                <a:cxnLst/>
                <a:rect l="l" t="t" r="r" b="b"/>
                <a:pathLst>
                  <a:path w="3375" h="4033" extrusionOk="0">
                    <a:moveTo>
                      <a:pt x="185" y="0"/>
                    </a:moveTo>
                    <a:cubicBezTo>
                      <a:pt x="83" y="0"/>
                      <a:pt x="1" y="83"/>
                      <a:pt x="1" y="186"/>
                    </a:cubicBezTo>
                    <a:cubicBezTo>
                      <a:pt x="1" y="227"/>
                      <a:pt x="62" y="3456"/>
                      <a:pt x="3128" y="4033"/>
                    </a:cubicBezTo>
                    <a:lnTo>
                      <a:pt x="3169" y="4033"/>
                    </a:lnTo>
                    <a:cubicBezTo>
                      <a:pt x="3251" y="4033"/>
                      <a:pt x="3333" y="3972"/>
                      <a:pt x="3353" y="3889"/>
                    </a:cubicBezTo>
                    <a:cubicBezTo>
                      <a:pt x="3375" y="3786"/>
                      <a:pt x="3312" y="3684"/>
                      <a:pt x="3210" y="3662"/>
                    </a:cubicBezTo>
                    <a:cubicBezTo>
                      <a:pt x="432" y="3149"/>
                      <a:pt x="371" y="310"/>
                      <a:pt x="371" y="186"/>
                    </a:cubicBezTo>
                    <a:cubicBezTo>
                      <a:pt x="371" y="83"/>
                      <a:pt x="289" y="0"/>
                      <a:pt x="18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7" name="Google Shape;4957;p47"/>
              <p:cNvSpPr/>
              <p:nvPr/>
            </p:nvSpPr>
            <p:spPr>
              <a:xfrm>
                <a:off x="6981406" y="3041649"/>
                <a:ext cx="26636" cy="82970"/>
              </a:xfrm>
              <a:custGeom>
                <a:avLst/>
                <a:gdLst/>
                <a:ahLst/>
                <a:cxnLst/>
                <a:rect l="l" t="t" r="r" b="b"/>
                <a:pathLst>
                  <a:path w="1235" h="3847" extrusionOk="0">
                    <a:moveTo>
                      <a:pt x="226" y="1"/>
                    </a:moveTo>
                    <a:cubicBezTo>
                      <a:pt x="165" y="1"/>
                      <a:pt x="102" y="42"/>
                      <a:pt x="61" y="103"/>
                    </a:cubicBezTo>
                    <a:cubicBezTo>
                      <a:pt x="61" y="124"/>
                      <a:pt x="42" y="165"/>
                      <a:pt x="0" y="267"/>
                    </a:cubicBezTo>
                    <a:cubicBezTo>
                      <a:pt x="144" y="226"/>
                      <a:pt x="267" y="165"/>
                      <a:pt x="412" y="124"/>
                    </a:cubicBezTo>
                    <a:cubicBezTo>
                      <a:pt x="390" y="83"/>
                      <a:pt x="349" y="42"/>
                      <a:pt x="308" y="21"/>
                    </a:cubicBezTo>
                    <a:cubicBezTo>
                      <a:pt x="288" y="1"/>
                      <a:pt x="267" y="1"/>
                      <a:pt x="226" y="1"/>
                    </a:cubicBezTo>
                    <a:close/>
                    <a:moveTo>
                      <a:pt x="1194" y="3559"/>
                    </a:moveTo>
                    <a:cubicBezTo>
                      <a:pt x="1090" y="3641"/>
                      <a:pt x="988" y="3724"/>
                      <a:pt x="864" y="3786"/>
                    </a:cubicBezTo>
                    <a:cubicBezTo>
                      <a:pt x="906" y="3806"/>
                      <a:pt x="947" y="3827"/>
                      <a:pt x="966" y="3847"/>
                    </a:cubicBezTo>
                    <a:lnTo>
                      <a:pt x="1049" y="3847"/>
                    </a:lnTo>
                    <a:cubicBezTo>
                      <a:pt x="1111" y="3847"/>
                      <a:pt x="1194" y="3806"/>
                      <a:pt x="1213" y="3745"/>
                    </a:cubicBezTo>
                    <a:cubicBezTo>
                      <a:pt x="1235" y="3682"/>
                      <a:pt x="1235" y="3621"/>
                      <a:pt x="1194" y="3559"/>
                    </a:cubicBez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8" name="Google Shape;4958;p47"/>
              <p:cNvSpPr/>
              <p:nvPr/>
            </p:nvSpPr>
            <p:spPr>
              <a:xfrm>
                <a:off x="6981406" y="3044323"/>
                <a:ext cx="25752" cy="74084"/>
              </a:xfrm>
              <a:custGeom>
                <a:avLst/>
                <a:gdLst/>
                <a:ahLst/>
                <a:cxnLst/>
                <a:rect l="l" t="t" r="r" b="b"/>
                <a:pathLst>
                  <a:path w="1194" h="3435" extrusionOk="0">
                    <a:moveTo>
                      <a:pt x="1194" y="3435"/>
                    </a:moveTo>
                    <a:lnTo>
                      <a:pt x="1194" y="3435"/>
                    </a:lnTo>
                    <a:lnTo>
                      <a:pt x="1194" y="3435"/>
                    </a:lnTo>
                    <a:lnTo>
                      <a:pt x="1194" y="3435"/>
                    </a:lnTo>
                    <a:close/>
                    <a:moveTo>
                      <a:pt x="412" y="0"/>
                    </a:moveTo>
                    <a:cubicBezTo>
                      <a:pt x="267" y="41"/>
                      <a:pt x="144" y="102"/>
                      <a:pt x="0" y="143"/>
                    </a:cubicBezTo>
                    <a:lnTo>
                      <a:pt x="0" y="143"/>
                    </a:lnTo>
                    <a:cubicBezTo>
                      <a:pt x="144" y="102"/>
                      <a:pt x="267" y="41"/>
                      <a:pt x="412" y="0"/>
                    </a:cubicBezTo>
                    <a:close/>
                  </a:path>
                </a:pathLst>
              </a:custGeom>
              <a:solidFill>
                <a:srgbClr val="CEBF9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9" name="Google Shape;4959;p47"/>
              <p:cNvSpPr/>
              <p:nvPr/>
            </p:nvSpPr>
            <p:spPr>
              <a:xfrm>
                <a:off x="6969867" y="3044323"/>
                <a:ext cx="37290" cy="79002"/>
              </a:xfrm>
              <a:custGeom>
                <a:avLst/>
                <a:gdLst/>
                <a:ahLst/>
                <a:cxnLst/>
                <a:rect l="l" t="t" r="r" b="b"/>
                <a:pathLst>
                  <a:path w="1729" h="3663" extrusionOk="0">
                    <a:moveTo>
                      <a:pt x="947" y="0"/>
                    </a:moveTo>
                    <a:cubicBezTo>
                      <a:pt x="802" y="41"/>
                      <a:pt x="679" y="102"/>
                      <a:pt x="535" y="143"/>
                    </a:cubicBezTo>
                    <a:cubicBezTo>
                      <a:pt x="371" y="555"/>
                      <a:pt x="1" y="1605"/>
                      <a:pt x="349" y="2530"/>
                    </a:cubicBezTo>
                    <a:cubicBezTo>
                      <a:pt x="535" y="3024"/>
                      <a:pt x="884" y="3415"/>
                      <a:pt x="1399" y="3662"/>
                    </a:cubicBezTo>
                    <a:cubicBezTo>
                      <a:pt x="1523" y="3600"/>
                      <a:pt x="1625" y="3517"/>
                      <a:pt x="1729" y="3435"/>
                    </a:cubicBezTo>
                    <a:cubicBezTo>
                      <a:pt x="1707" y="3415"/>
                      <a:pt x="1687" y="3394"/>
                      <a:pt x="1646" y="3374"/>
                    </a:cubicBezTo>
                    <a:cubicBezTo>
                      <a:pt x="1172" y="3168"/>
                      <a:pt x="843" y="2839"/>
                      <a:pt x="700" y="2406"/>
                    </a:cubicBezTo>
                    <a:cubicBezTo>
                      <a:pt x="330" y="1399"/>
                      <a:pt x="925" y="165"/>
                      <a:pt x="925" y="143"/>
                    </a:cubicBezTo>
                    <a:cubicBezTo>
                      <a:pt x="947" y="102"/>
                      <a:pt x="967" y="41"/>
                      <a:pt x="94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0" name="Google Shape;4960;p47"/>
              <p:cNvSpPr/>
              <p:nvPr/>
            </p:nvSpPr>
            <p:spPr>
              <a:xfrm>
                <a:off x="6946790" y="3381941"/>
                <a:ext cx="8023" cy="5349"/>
              </a:xfrm>
              <a:custGeom>
                <a:avLst/>
                <a:gdLst/>
                <a:ahLst/>
                <a:cxnLst/>
                <a:rect l="l" t="t" r="r" b="b"/>
                <a:pathLst>
                  <a:path w="372" h="248" extrusionOk="0">
                    <a:moveTo>
                      <a:pt x="185" y="1"/>
                    </a:moveTo>
                    <a:cubicBezTo>
                      <a:pt x="103" y="1"/>
                      <a:pt x="21" y="63"/>
                      <a:pt x="1" y="165"/>
                    </a:cubicBezTo>
                    <a:lnTo>
                      <a:pt x="1" y="248"/>
                    </a:lnTo>
                    <a:lnTo>
                      <a:pt x="371" y="124"/>
                    </a:lnTo>
                    <a:cubicBezTo>
                      <a:pt x="350" y="63"/>
                      <a:pt x="289" y="22"/>
                      <a:pt x="226" y="1"/>
                    </a:cubicBez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1" name="Google Shape;4961;p47"/>
              <p:cNvSpPr/>
              <p:nvPr/>
            </p:nvSpPr>
            <p:spPr>
              <a:xfrm>
                <a:off x="6945021" y="3384615"/>
                <a:ext cx="37722" cy="51050"/>
              </a:xfrm>
              <a:custGeom>
                <a:avLst/>
                <a:gdLst/>
                <a:ahLst/>
                <a:cxnLst/>
                <a:rect l="l" t="t" r="r" b="b"/>
                <a:pathLst>
                  <a:path w="1749" h="2367" extrusionOk="0">
                    <a:moveTo>
                      <a:pt x="453" y="0"/>
                    </a:moveTo>
                    <a:lnTo>
                      <a:pt x="83" y="124"/>
                    </a:lnTo>
                    <a:cubicBezTo>
                      <a:pt x="0" y="803"/>
                      <a:pt x="185" y="2058"/>
                      <a:pt x="1501" y="2367"/>
                    </a:cubicBezTo>
                    <a:lnTo>
                      <a:pt x="1543" y="2367"/>
                    </a:lnTo>
                    <a:cubicBezTo>
                      <a:pt x="1625" y="2367"/>
                      <a:pt x="1707" y="2304"/>
                      <a:pt x="1729" y="2222"/>
                    </a:cubicBezTo>
                    <a:cubicBezTo>
                      <a:pt x="1748" y="2120"/>
                      <a:pt x="1687" y="2016"/>
                      <a:pt x="1584" y="1997"/>
                    </a:cubicBezTo>
                    <a:cubicBezTo>
                      <a:pt x="206" y="1667"/>
                      <a:pt x="453" y="165"/>
                      <a:pt x="453" y="83"/>
                    </a:cubicBezTo>
                    <a:lnTo>
                      <a:pt x="45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2" name="Google Shape;4962;p47"/>
              <p:cNvSpPr/>
              <p:nvPr/>
            </p:nvSpPr>
            <p:spPr>
              <a:xfrm>
                <a:off x="7266248" y="1803588"/>
                <a:ext cx="54156" cy="49670"/>
              </a:xfrm>
              <a:custGeom>
                <a:avLst/>
                <a:gdLst/>
                <a:ahLst/>
                <a:cxnLst/>
                <a:rect l="l" t="t" r="r" b="b"/>
                <a:pathLst>
                  <a:path w="2511" h="2303" extrusionOk="0">
                    <a:moveTo>
                      <a:pt x="1151" y="0"/>
                    </a:moveTo>
                    <a:cubicBezTo>
                      <a:pt x="948" y="0"/>
                      <a:pt x="742" y="55"/>
                      <a:pt x="555" y="173"/>
                    </a:cubicBezTo>
                    <a:cubicBezTo>
                      <a:pt x="1" y="502"/>
                      <a:pt x="248" y="955"/>
                      <a:pt x="577" y="1509"/>
                    </a:cubicBezTo>
                    <a:cubicBezTo>
                      <a:pt x="827" y="1947"/>
                      <a:pt x="1054" y="2303"/>
                      <a:pt x="1392" y="2303"/>
                    </a:cubicBezTo>
                    <a:cubicBezTo>
                      <a:pt x="1499" y="2303"/>
                      <a:pt x="1616" y="2268"/>
                      <a:pt x="1749" y="2189"/>
                    </a:cubicBezTo>
                    <a:cubicBezTo>
                      <a:pt x="2305" y="1860"/>
                      <a:pt x="2511" y="1139"/>
                      <a:pt x="2181" y="584"/>
                    </a:cubicBezTo>
                    <a:cubicBezTo>
                      <a:pt x="1949" y="215"/>
                      <a:pt x="1553" y="0"/>
                      <a:pt x="115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3" name="Google Shape;4963;p47"/>
              <p:cNvSpPr/>
              <p:nvPr/>
            </p:nvSpPr>
            <p:spPr>
              <a:xfrm>
                <a:off x="7263120" y="1800871"/>
                <a:ext cx="51956" cy="47729"/>
              </a:xfrm>
              <a:custGeom>
                <a:avLst/>
                <a:gdLst/>
                <a:ahLst/>
                <a:cxnLst/>
                <a:rect l="l" t="t" r="r" b="b"/>
                <a:pathLst>
                  <a:path w="2409" h="2213" extrusionOk="0">
                    <a:moveTo>
                      <a:pt x="1109" y="1"/>
                    </a:moveTo>
                    <a:cubicBezTo>
                      <a:pt x="913" y="1"/>
                      <a:pt x="715" y="51"/>
                      <a:pt x="536" y="154"/>
                    </a:cubicBezTo>
                    <a:cubicBezTo>
                      <a:pt x="1" y="463"/>
                      <a:pt x="248" y="916"/>
                      <a:pt x="557" y="1451"/>
                    </a:cubicBezTo>
                    <a:cubicBezTo>
                      <a:pt x="810" y="1862"/>
                      <a:pt x="1026" y="2212"/>
                      <a:pt x="1356" y="2212"/>
                    </a:cubicBezTo>
                    <a:cubicBezTo>
                      <a:pt x="1455" y="2212"/>
                      <a:pt x="1564" y="2180"/>
                      <a:pt x="1688" y="2109"/>
                    </a:cubicBezTo>
                    <a:cubicBezTo>
                      <a:pt x="2223" y="1780"/>
                      <a:pt x="2409" y="1100"/>
                      <a:pt x="2080" y="565"/>
                    </a:cubicBezTo>
                    <a:cubicBezTo>
                      <a:pt x="1874" y="197"/>
                      <a:pt x="1496" y="1"/>
                      <a:pt x="110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4" name="Google Shape;4964;p47"/>
              <p:cNvSpPr/>
              <p:nvPr/>
            </p:nvSpPr>
            <p:spPr>
              <a:xfrm>
                <a:off x="7263120" y="1800828"/>
                <a:ext cx="44407" cy="47341"/>
              </a:xfrm>
              <a:custGeom>
                <a:avLst/>
                <a:gdLst/>
                <a:ahLst/>
                <a:cxnLst/>
                <a:rect l="l" t="t" r="r" b="b"/>
                <a:pathLst>
                  <a:path w="2059" h="2195" extrusionOk="0">
                    <a:moveTo>
                      <a:pt x="1113" y="0"/>
                    </a:moveTo>
                    <a:cubicBezTo>
                      <a:pt x="918" y="0"/>
                      <a:pt x="720" y="50"/>
                      <a:pt x="536" y="156"/>
                    </a:cubicBezTo>
                    <a:cubicBezTo>
                      <a:pt x="1" y="465"/>
                      <a:pt x="248" y="918"/>
                      <a:pt x="557" y="1453"/>
                    </a:cubicBezTo>
                    <a:cubicBezTo>
                      <a:pt x="797" y="1853"/>
                      <a:pt x="1017" y="2194"/>
                      <a:pt x="1332" y="2194"/>
                    </a:cubicBezTo>
                    <a:cubicBezTo>
                      <a:pt x="1341" y="2194"/>
                      <a:pt x="1350" y="2194"/>
                      <a:pt x="1359" y="2194"/>
                    </a:cubicBezTo>
                    <a:cubicBezTo>
                      <a:pt x="681" y="1659"/>
                      <a:pt x="516" y="1349"/>
                      <a:pt x="2058" y="507"/>
                    </a:cubicBezTo>
                    <a:cubicBezTo>
                      <a:pt x="1842" y="183"/>
                      <a:pt x="1484" y="0"/>
                      <a:pt x="111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5" name="Google Shape;4965;p47"/>
              <p:cNvSpPr/>
              <p:nvPr/>
            </p:nvSpPr>
            <p:spPr>
              <a:xfrm>
                <a:off x="7150905" y="1856148"/>
                <a:ext cx="54134" cy="49842"/>
              </a:xfrm>
              <a:custGeom>
                <a:avLst/>
                <a:gdLst/>
                <a:ahLst/>
                <a:cxnLst/>
                <a:rect l="l" t="t" r="r" b="b"/>
                <a:pathLst>
                  <a:path w="2510" h="2311" extrusionOk="0">
                    <a:moveTo>
                      <a:pt x="1170" y="0"/>
                    </a:moveTo>
                    <a:cubicBezTo>
                      <a:pt x="968" y="0"/>
                      <a:pt x="762" y="53"/>
                      <a:pt x="576" y="163"/>
                    </a:cubicBezTo>
                    <a:cubicBezTo>
                      <a:pt x="0" y="493"/>
                      <a:pt x="267" y="965"/>
                      <a:pt x="596" y="1521"/>
                    </a:cubicBezTo>
                    <a:cubicBezTo>
                      <a:pt x="848" y="1946"/>
                      <a:pt x="1064" y="2311"/>
                      <a:pt x="1410" y="2311"/>
                    </a:cubicBezTo>
                    <a:cubicBezTo>
                      <a:pt x="1516" y="2311"/>
                      <a:pt x="1634" y="2276"/>
                      <a:pt x="1769" y="2199"/>
                    </a:cubicBezTo>
                    <a:cubicBezTo>
                      <a:pt x="2324" y="1870"/>
                      <a:pt x="2510" y="1151"/>
                      <a:pt x="2181" y="575"/>
                    </a:cubicBezTo>
                    <a:cubicBezTo>
                      <a:pt x="1962" y="206"/>
                      <a:pt x="1571" y="0"/>
                      <a:pt x="117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6" name="Google Shape;4966;p47"/>
              <p:cNvSpPr/>
              <p:nvPr/>
            </p:nvSpPr>
            <p:spPr>
              <a:xfrm>
                <a:off x="7148230" y="1853323"/>
                <a:ext cx="51482" cy="47880"/>
              </a:xfrm>
              <a:custGeom>
                <a:avLst/>
                <a:gdLst/>
                <a:ahLst/>
                <a:cxnLst/>
                <a:rect l="l" t="t" r="r" b="b"/>
                <a:pathLst>
                  <a:path w="2387" h="2220" extrusionOk="0">
                    <a:moveTo>
                      <a:pt x="1096" y="1"/>
                    </a:moveTo>
                    <a:cubicBezTo>
                      <a:pt x="904" y="1"/>
                      <a:pt x="711" y="49"/>
                      <a:pt x="535" y="150"/>
                    </a:cubicBezTo>
                    <a:cubicBezTo>
                      <a:pt x="1" y="479"/>
                      <a:pt x="247" y="912"/>
                      <a:pt x="555" y="1466"/>
                    </a:cubicBezTo>
                    <a:cubicBezTo>
                      <a:pt x="790" y="1872"/>
                      <a:pt x="1000" y="2219"/>
                      <a:pt x="1322" y="2219"/>
                    </a:cubicBezTo>
                    <a:cubicBezTo>
                      <a:pt x="1424" y="2219"/>
                      <a:pt x="1537" y="2184"/>
                      <a:pt x="1666" y="2105"/>
                    </a:cubicBezTo>
                    <a:cubicBezTo>
                      <a:pt x="2222" y="1795"/>
                      <a:pt x="2387" y="1096"/>
                      <a:pt x="2078" y="561"/>
                    </a:cubicBezTo>
                    <a:cubicBezTo>
                      <a:pt x="1871" y="202"/>
                      <a:pt x="1487" y="1"/>
                      <a:pt x="109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7" name="Google Shape;4967;p47"/>
              <p:cNvSpPr/>
              <p:nvPr/>
            </p:nvSpPr>
            <p:spPr>
              <a:xfrm>
                <a:off x="7148230" y="1853474"/>
                <a:ext cx="43933" cy="47449"/>
              </a:xfrm>
              <a:custGeom>
                <a:avLst/>
                <a:gdLst/>
                <a:ahLst/>
                <a:cxnLst/>
                <a:rect l="l" t="t" r="r" b="b"/>
                <a:pathLst>
                  <a:path w="2037" h="2200" extrusionOk="0">
                    <a:moveTo>
                      <a:pt x="1080" y="1"/>
                    </a:moveTo>
                    <a:cubicBezTo>
                      <a:pt x="894" y="1"/>
                      <a:pt x="707" y="47"/>
                      <a:pt x="535" y="143"/>
                    </a:cubicBezTo>
                    <a:cubicBezTo>
                      <a:pt x="1" y="472"/>
                      <a:pt x="247" y="905"/>
                      <a:pt x="555" y="1459"/>
                    </a:cubicBezTo>
                    <a:cubicBezTo>
                      <a:pt x="802" y="1871"/>
                      <a:pt x="1008" y="2200"/>
                      <a:pt x="1358" y="2200"/>
                    </a:cubicBezTo>
                    <a:cubicBezTo>
                      <a:pt x="659" y="1645"/>
                      <a:pt x="514" y="1336"/>
                      <a:pt x="2036" y="513"/>
                    </a:cubicBezTo>
                    <a:cubicBezTo>
                      <a:pt x="1817" y="184"/>
                      <a:pt x="1451" y="1"/>
                      <a:pt x="10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8" name="Google Shape;4968;p47"/>
              <p:cNvSpPr/>
              <p:nvPr/>
            </p:nvSpPr>
            <p:spPr>
              <a:xfrm>
                <a:off x="7019559" y="1918263"/>
                <a:ext cx="54156" cy="49842"/>
              </a:xfrm>
              <a:custGeom>
                <a:avLst/>
                <a:gdLst/>
                <a:ahLst/>
                <a:cxnLst/>
                <a:rect l="l" t="t" r="r" b="b"/>
                <a:pathLst>
                  <a:path w="2511" h="2311" extrusionOk="0">
                    <a:moveTo>
                      <a:pt x="1165" y="0"/>
                    </a:moveTo>
                    <a:cubicBezTo>
                      <a:pt x="959" y="0"/>
                      <a:pt x="749" y="53"/>
                      <a:pt x="555" y="164"/>
                    </a:cubicBezTo>
                    <a:cubicBezTo>
                      <a:pt x="1" y="493"/>
                      <a:pt x="267" y="945"/>
                      <a:pt x="596" y="1500"/>
                    </a:cubicBezTo>
                    <a:cubicBezTo>
                      <a:pt x="849" y="1941"/>
                      <a:pt x="1065" y="2310"/>
                      <a:pt x="1412" y="2310"/>
                    </a:cubicBezTo>
                    <a:cubicBezTo>
                      <a:pt x="1518" y="2310"/>
                      <a:pt x="1635" y="2276"/>
                      <a:pt x="1770" y="2199"/>
                    </a:cubicBezTo>
                    <a:cubicBezTo>
                      <a:pt x="2324" y="1850"/>
                      <a:pt x="2510" y="1130"/>
                      <a:pt x="2181" y="575"/>
                    </a:cubicBezTo>
                    <a:cubicBezTo>
                      <a:pt x="1963" y="206"/>
                      <a:pt x="1572" y="0"/>
                      <a:pt x="116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9" name="Google Shape;4969;p47"/>
              <p:cNvSpPr/>
              <p:nvPr/>
            </p:nvSpPr>
            <p:spPr>
              <a:xfrm>
                <a:off x="7016906" y="1915351"/>
                <a:ext cx="51482" cy="47707"/>
              </a:xfrm>
              <a:custGeom>
                <a:avLst/>
                <a:gdLst/>
                <a:ahLst/>
                <a:cxnLst/>
                <a:rect l="l" t="t" r="r" b="b"/>
                <a:pathLst>
                  <a:path w="2387" h="2212" extrusionOk="0">
                    <a:moveTo>
                      <a:pt x="1103" y="0"/>
                    </a:moveTo>
                    <a:cubicBezTo>
                      <a:pt x="910" y="0"/>
                      <a:pt x="715" y="50"/>
                      <a:pt x="535" y="154"/>
                    </a:cubicBezTo>
                    <a:cubicBezTo>
                      <a:pt x="0" y="463"/>
                      <a:pt x="226" y="916"/>
                      <a:pt x="555" y="1451"/>
                    </a:cubicBezTo>
                    <a:cubicBezTo>
                      <a:pt x="793" y="1862"/>
                      <a:pt x="1005" y="2212"/>
                      <a:pt x="1334" y="2212"/>
                    </a:cubicBezTo>
                    <a:cubicBezTo>
                      <a:pt x="1433" y="2212"/>
                      <a:pt x="1542" y="2180"/>
                      <a:pt x="1666" y="2109"/>
                    </a:cubicBezTo>
                    <a:cubicBezTo>
                      <a:pt x="2201" y="1780"/>
                      <a:pt x="2387" y="1100"/>
                      <a:pt x="2077" y="565"/>
                    </a:cubicBezTo>
                    <a:cubicBezTo>
                      <a:pt x="1858" y="197"/>
                      <a:pt x="1486" y="0"/>
                      <a:pt x="110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0" name="Google Shape;4970;p47"/>
              <p:cNvSpPr/>
              <p:nvPr/>
            </p:nvSpPr>
            <p:spPr>
              <a:xfrm>
                <a:off x="7016906" y="1915308"/>
                <a:ext cx="43933" cy="47319"/>
              </a:xfrm>
              <a:custGeom>
                <a:avLst/>
                <a:gdLst/>
                <a:ahLst/>
                <a:cxnLst/>
                <a:rect l="l" t="t" r="r" b="b"/>
                <a:pathLst>
                  <a:path w="2037" h="2194" extrusionOk="0">
                    <a:moveTo>
                      <a:pt x="1092" y="1"/>
                    </a:moveTo>
                    <a:cubicBezTo>
                      <a:pt x="902" y="1"/>
                      <a:pt x="710" y="51"/>
                      <a:pt x="535" y="156"/>
                    </a:cubicBezTo>
                    <a:cubicBezTo>
                      <a:pt x="0" y="465"/>
                      <a:pt x="226" y="918"/>
                      <a:pt x="555" y="1453"/>
                    </a:cubicBezTo>
                    <a:cubicBezTo>
                      <a:pt x="795" y="1853"/>
                      <a:pt x="996" y="2194"/>
                      <a:pt x="1330" y="2194"/>
                    </a:cubicBezTo>
                    <a:cubicBezTo>
                      <a:pt x="1339" y="2194"/>
                      <a:pt x="1348" y="2194"/>
                      <a:pt x="1358" y="2193"/>
                    </a:cubicBezTo>
                    <a:cubicBezTo>
                      <a:pt x="659" y="1658"/>
                      <a:pt x="494" y="1349"/>
                      <a:pt x="2036" y="526"/>
                    </a:cubicBezTo>
                    <a:cubicBezTo>
                      <a:pt x="1819" y="188"/>
                      <a:pt x="1459" y="1"/>
                      <a:pt x="109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1" name="Google Shape;4971;p47"/>
              <p:cNvSpPr/>
              <p:nvPr/>
            </p:nvSpPr>
            <p:spPr>
              <a:xfrm>
                <a:off x="7376716" y="1754522"/>
                <a:ext cx="54156" cy="49886"/>
              </a:xfrm>
              <a:custGeom>
                <a:avLst/>
                <a:gdLst/>
                <a:ahLst/>
                <a:cxnLst/>
                <a:rect l="l" t="t" r="r" b="b"/>
                <a:pathLst>
                  <a:path w="2511" h="2313" extrusionOk="0">
                    <a:moveTo>
                      <a:pt x="1165" y="1"/>
                    </a:moveTo>
                    <a:cubicBezTo>
                      <a:pt x="959" y="1"/>
                      <a:pt x="750" y="53"/>
                      <a:pt x="557" y="164"/>
                    </a:cubicBezTo>
                    <a:cubicBezTo>
                      <a:pt x="0" y="493"/>
                      <a:pt x="247" y="945"/>
                      <a:pt x="576" y="1521"/>
                    </a:cubicBezTo>
                    <a:cubicBezTo>
                      <a:pt x="829" y="1947"/>
                      <a:pt x="1056" y="2312"/>
                      <a:pt x="1399" y="2312"/>
                    </a:cubicBezTo>
                    <a:cubicBezTo>
                      <a:pt x="1504" y="2312"/>
                      <a:pt x="1620" y="2278"/>
                      <a:pt x="1750" y="2201"/>
                    </a:cubicBezTo>
                    <a:cubicBezTo>
                      <a:pt x="2326" y="1872"/>
                      <a:pt x="2510" y="1131"/>
                      <a:pt x="2181" y="575"/>
                    </a:cubicBezTo>
                    <a:cubicBezTo>
                      <a:pt x="1962" y="206"/>
                      <a:pt x="1571" y="1"/>
                      <a:pt x="116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2" name="Google Shape;4972;p47"/>
              <p:cNvSpPr/>
              <p:nvPr/>
            </p:nvSpPr>
            <p:spPr>
              <a:xfrm>
                <a:off x="7373632" y="1751718"/>
                <a:ext cx="51913" cy="47621"/>
              </a:xfrm>
              <a:custGeom>
                <a:avLst/>
                <a:gdLst/>
                <a:ahLst/>
                <a:cxnLst/>
                <a:rect l="l" t="t" r="r" b="b"/>
                <a:pathLst>
                  <a:path w="2407" h="2208" extrusionOk="0">
                    <a:moveTo>
                      <a:pt x="1111" y="1"/>
                    </a:moveTo>
                    <a:cubicBezTo>
                      <a:pt x="922" y="1"/>
                      <a:pt x="730" y="49"/>
                      <a:pt x="555" y="150"/>
                    </a:cubicBezTo>
                    <a:cubicBezTo>
                      <a:pt x="0" y="480"/>
                      <a:pt x="247" y="911"/>
                      <a:pt x="576" y="1446"/>
                    </a:cubicBezTo>
                    <a:cubicBezTo>
                      <a:pt x="813" y="1857"/>
                      <a:pt x="1026" y="2207"/>
                      <a:pt x="1355" y="2207"/>
                    </a:cubicBezTo>
                    <a:cubicBezTo>
                      <a:pt x="1454" y="2207"/>
                      <a:pt x="1563" y="2176"/>
                      <a:pt x="1687" y="2104"/>
                    </a:cubicBezTo>
                    <a:cubicBezTo>
                      <a:pt x="2222" y="1796"/>
                      <a:pt x="2406" y="1097"/>
                      <a:pt x="2099" y="562"/>
                    </a:cubicBezTo>
                    <a:cubicBezTo>
                      <a:pt x="1878" y="202"/>
                      <a:pt x="1498" y="1"/>
                      <a:pt x="111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3" name="Google Shape;4973;p47"/>
              <p:cNvSpPr/>
              <p:nvPr/>
            </p:nvSpPr>
            <p:spPr>
              <a:xfrm>
                <a:off x="7373632" y="1751589"/>
                <a:ext cx="44386" cy="47750"/>
              </a:xfrm>
              <a:custGeom>
                <a:avLst/>
                <a:gdLst/>
                <a:ahLst/>
                <a:cxnLst/>
                <a:rect l="l" t="t" r="r" b="b"/>
                <a:pathLst>
                  <a:path w="2058" h="2214" extrusionOk="0">
                    <a:moveTo>
                      <a:pt x="1114" y="0"/>
                    </a:moveTo>
                    <a:cubicBezTo>
                      <a:pt x="924" y="0"/>
                      <a:pt x="731" y="51"/>
                      <a:pt x="555" y="156"/>
                    </a:cubicBezTo>
                    <a:cubicBezTo>
                      <a:pt x="0" y="486"/>
                      <a:pt x="247" y="917"/>
                      <a:pt x="576" y="1452"/>
                    </a:cubicBezTo>
                    <a:cubicBezTo>
                      <a:pt x="823" y="1884"/>
                      <a:pt x="1029" y="2214"/>
                      <a:pt x="1358" y="2214"/>
                    </a:cubicBezTo>
                    <a:cubicBezTo>
                      <a:pt x="678" y="1657"/>
                      <a:pt x="514" y="1350"/>
                      <a:pt x="2058" y="527"/>
                    </a:cubicBezTo>
                    <a:cubicBezTo>
                      <a:pt x="1841" y="187"/>
                      <a:pt x="1481" y="0"/>
                      <a:pt x="111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4" name="Google Shape;4974;p47"/>
              <p:cNvSpPr/>
              <p:nvPr/>
            </p:nvSpPr>
            <p:spPr>
              <a:xfrm>
                <a:off x="6771511" y="2039947"/>
                <a:ext cx="54630" cy="49799"/>
              </a:xfrm>
              <a:custGeom>
                <a:avLst/>
                <a:gdLst/>
                <a:ahLst/>
                <a:cxnLst/>
                <a:rect l="l" t="t" r="r" b="b"/>
                <a:pathLst>
                  <a:path w="2533" h="2309" extrusionOk="0">
                    <a:moveTo>
                      <a:pt x="1173" y="1"/>
                    </a:moveTo>
                    <a:cubicBezTo>
                      <a:pt x="962" y="1"/>
                      <a:pt x="749" y="58"/>
                      <a:pt x="557" y="178"/>
                    </a:cubicBezTo>
                    <a:cubicBezTo>
                      <a:pt x="1" y="529"/>
                      <a:pt x="269" y="981"/>
                      <a:pt x="618" y="1536"/>
                    </a:cubicBezTo>
                    <a:cubicBezTo>
                      <a:pt x="884" y="1958"/>
                      <a:pt x="1114" y="2309"/>
                      <a:pt x="1453" y="2309"/>
                    </a:cubicBezTo>
                    <a:cubicBezTo>
                      <a:pt x="1560" y="2309"/>
                      <a:pt x="1678" y="2273"/>
                      <a:pt x="1811" y="2194"/>
                    </a:cubicBezTo>
                    <a:cubicBezTo>
                      <a:pt x="2368" y="1845"/>
                      <a:pt x="2532" y="1124"/>
                      <a:pt x="2182" y="570"/>
                    </a:cubicBezTo>
                    <a:cubicBezTo>
                      <a:pt x="1966" y="205"/>
                      <a:pt x="1574" y="1"/>
                      <a:pt x="117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5" name="Google Shape;4975;p47"/>
              <p:cNvSpPr/>
              <p:nvPr/>
            </p:nvSpPr>
            <p:spPr>
              <a:xfrm>
                <a:off x="6768858" y="2037466"/>
                <a:ext cx="51956" cy="47492"/>
              </a:xfrm>
              <a:custGeom>
                <a:avLst/>
                <a:gdLst/>
                <a:ahLst/>
                <a:cxnLst/>
                <a:rect l="l" t="t" r="r" b="b"/>
                <a:pathLst>
                  <a:path w="2409" h="2202" extrusionOk="0">
                    <a:moveTo>
                      <a:pt x="1112" y="0"/>
                    </a:moveTo>
                    <a:cubicBezTo>
                      <a:pt x="908" y="0"/>
                      <a:pt x="702" y="55"/>
                      <a:pt x="516" y="170"/>
                    </a:cubicBezTo>
                    <a:cubicBezTo>
                      <a:pt x="0" y="499"/>
                      <a:pt x="247" y="932"/>
                      <a:pt x="577" y="1466"/>
                    </a:cubicBezTo>
                    <a:cubicBezTo>
                      <a:pt x="824" y="1869"/>
                      <a:pt x="1048" y="2201"/>
                      <a:pt x="1364" y="2201"/>
                    </a:cubicBezTo>
                    <a:cubicBezTo>
                      <a:pt x="1467" y="2201"/>
                      <a:pt x="1581" y="2165"/>
                      <a:pt x="1709" y="2084"/>
                    </a:cubicBezTo>
                    <a:cubicBezTo>
                      <a:pt x="2244" y="1754"/>
                      <a:pt x="2408" y="1055"/>
                      <a:pt x="2079" y="540"/>
                    </a:cubicBezTo>
                    <a:cubicBezTo>
                      <a:pt x="1865" y="191"/>
                      <a:pt x="1493" y="0"/>
                      <a:pt x="111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6" name="Google Shape;4976;p47"/>
              <p:cNvSpPr/>
              <p:nvPr/>
            </p:nvSpPr>
            <p:spPr>
              <a:xfrm>
                <a:off x="6768858" y="2037423"/>
                <a:ext cx="43955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2038" h="2189" extrusionOk="0">
                    <a:moveTo>
                      <a:pt x="1101" y="0"/>
                    </a:moveTo>
                    <a:cubicBezTo>
                      <a:pt x="900" y="0"/>
                      <a:pt x="698" y="55"/>
                      <a:pt x="516" y="172"/>
                    </a:cubicBezTo>
                    <a:cubicBezTo>
                      <a:pt x="0" y="501"/>
                      <a:pt x="247" y="934"/>
                      <a:pt x="577" y="1468"/>
                    </a:cubicBezTo>
                    <a:cubicBezTo>
                      <a:pt x="816" y="1867"/>
                      <a:pt x="1055" y="2189"/>
                      <a:pt x="1369" y="2189"/>
                    </a:cubicBezTo>
                    <a:cubicBezTo>
                      <a:pt x="1379" y="2189"/>
                      <a:pt x="1389" y="2188"/>
                      <a:pt x="1399" y="2188"/>
                    </a:cubicBezTo>
                    <a:cubicBezTo>
                      <a:pt x="700" y="1653"/>
                      <a:pt x="535" y="1365"/>
                      <a:pt x="2038" y="501"/>
                    </a:cubicBezTo>
                    <a:cubicBezTo>
                      <a:pt x="1825" y="182"/>
                      <a:pt x="1467" y="0"/>
                      <a:pt x="110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7" name="Google Shape;4977;p47"/>
              <p:cNvSpPr/>
              <p:nvPr/>
            </p:nvSpPr>
            <p:spPr>
              <a:xfrm>
                <a:off x="6657936" y="2095418"/>
                <a:ext cx="54609" cy="49799"/>
              </a:xfrm>
              <a:custGeom>
                <a:avLst/>
                <a:gdLst/>
                <a:ahLst/>
                <a:cxnLst/>
                <a:rect l="l" t="t" r="r" b="b"/>
                <a:pathLst>
                  <a:path w="2532" h="2309" extrusionOk="0">
                    <a:moveTo>
                      <a:pt x="1169" y="0"/>
                    </a:moveTo>
                    <a:cubicBezTo>
                      <a:pt x="960" y="0"/>
                      <a:pt x="748" y="57"/>
                      <a:pt x="557" y="178"/>
                    </a:cubicBezTo>
                    <a:cubicBezTo>
                      <a:pt x="0" y="527"/>
                      <a:pt x="269" y="980"/>
                      <a:pt x="618" y="1536"/>
                    </a:cubicBezTo>
                    <a:cubicBezTo>
                      <a:pt x="868" y="1958"/>
                      <a:pt x="1106" y="2309"/>
                      <a:pt x="1450" y="2309"/>
                    </a:cubicBezTo>
                    <a:cubicBezTo>
                      <a:pt x="1558" y="2309"/>
                      <a:pt x="1678" y="2274"/>
                      <a:pt x="1811" y="2194"/>
                    </a:cubicBezTo>
                    <a:cubicBezTo>
                      <a:pt x="2346" y="1844"/>
                      <a:pt x="2532" y="1103"/>
                      <a:pt x="2181" y="568"/>
                    </a:cubicBezTo>
                    <a:cubicBezTo>
                      <a:pt x="1953" y="205"/>
                      <a:pt x="1565" y="0"/>
                      <a:pt x="116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8" name="Google Shape;4978;p47"/>
              <p:cNvSpPr/>
              <p:nvPr/>
            </p:nvSpPr>
            <p:spPr>
              <a:xfrm>
                <a:off x="6654852" y="2092916"/>
                <a:ext cx="52366" cy="47470"/>
              </a:xfrm>
              <a:custGeom>
                <a:avLst/>
                <a:gdLst/>
                <a:ahLst/>
                <a:cxnLst/>
                <a:rect l="l" t="t" r="r" b="b"/>
                <a:pathLst>
                  <a:path w="2428" h="2201" extrusionOk="0">
                    <a:moveTo>
                      <a:pt x="1137" y="1"/>
                    </a:moveTo>
                    <a:cubicBezTo>
                      <a:pt x="931" y="1"/>
                      <a:pt x="723" y="55"/>
                      <a:pt x="535" y="171"/>
                    </a:cubicBezTo>
                    <a:cubicBezTo>
                      <a:pt x="0" y="500"/>
                      <a:pt x="267" y="931"/>
                      <a:pt x="596" y="1466"/>
                    </a:cubicBezTo>
                    <a:cubicBezTo>
                      <a:pt x="844" y="1869"/>
                      <a:pt x="1057" y="2201"/>
                      <a:pt x="1375" y="2201"/>
                    </a:cubicBezTo>
                    <a:cubicBezTo>
                      <a:pt x="1480" y="2201"/>
                      <a:pt x="1596" y="2165"/>
                      <a:pt x="1728" y="2083"/>
                    </a:cubicBezTo>
                    <a:cubicBezTo>
                      <a:pt x="2263" y="1754"/>
                      <a:pt x="2428" y="1055"/>
                      <a:pt x="2099" y="520"/>
                    </a:cubicBezTo>
                    <a:cubicBezTo>
                      <a:pt x="1885" y="187"/>
                      <a:pt x="1516" y="1"/>
                      <a:pt x="113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9" name="Google Shape;4979;p47"/>
              <p:cNvSpPr/>
              <p:nvPr/>
            </p:nvSpPr>
            <p:spPr>
              <a:xfrm>
                <a:off x="6654852" y="2092873"/>
                <a:ext cx="44386" cy="47233"/>
              </a:xfrm>
              <a:custGeom>
                <a:avLst/>
                <a:gdLst/>
                <a:ahLst/>
                <a:cxnLst/>
                <a:rect l="l" t="t" r="r" b="b"/>
                <a:pathLst>
                  <a:path w="2058" h="2190" extrusionOk="0">
                    <a:moveTo>
                      <a:pt x="1121" y="1"/>
                    </a:moveTo>
                    <a:cubicBezTo>
                      <a:pt x="921" y="1"/>
                      <a:pt x="719" y="55"/>
                      <a:pt x="535" y="173"/>
                    </a:cubicBezTo>
                    <a:cubicBezTo>
                      <a:pt x="0" y="502"/>
                      <a:pt x="267" y="933"/>
                      <a:pt x="596" y="1468"/>
                    </a:cubicBezTo>
                    <a:cubicBezTo>
                      <a:pt x="836" y="1868"/>
                      <a:pt x="1057" y="2190"/>
                      <a:pt x="1371" y="2190"/>
                    </a:cubicBezTo>
                    <a:cubicBezTo>
                      <a:pt x="1380" y="2190"/>
                      <a:pt x="1390" y="2190"/>
                      <a:pt x="1399" y="2189"/>
                    </a:cubicBezTo>
                    <a:cubicBezTo>
                      <a:pt x="700" y="1654"/>
                      <a:pt x="535" y="1366"/>
                      <a:pt x="2057" y="481"/>
                    </a:cubicBezTo>
                    <a:cubicBezTo>
                      <a:pt x="1832" y="177"/>
                      <a:pt x="1480" y="1"/>
                      <a:pt x="112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0" name="Google Shape;4980;p47"/>
              <p:cNvSpPr/>
              <p:nvPr/>
            </p:nvSpPr>
            <p:spPr>
              <a:xfrm>
                <a:off x="6527949" y="2160509"/>
                <a:ext cx="54587" cy="49735"/>
              </a:xfrm>
              <a:custGeom>
                <a:avLst/>
                <a:gdLst/>
                <a:ahLst/>
                <a:cxnLst/>
                <a:rect l="l" t="t" r="r" b="b"/>
                <a:pathLst>
                  <a:path w="2531" h="2306" extrusionOk="0">
                    <a:moveTo>
                      <a:pt x="1190" y="1"/>
                    </a:moveTo>
                    <a:cubicBezTo>
                      <a:pt x="973" y="1"/>
                      <a:pt x="753" y="60"/>
                      <a:pt x="555" y="184"/>
                    </a:cubicBezTo>
                    <a:cubicBezTo>
                      <a:pt x="1" y="534"/>
                      <a:pt x="267" y="987"/>
                      <a:pt x="618" y="1541"/>
                    </a:cubicBezTo>
                    <a:cubicBezTo>
                      <a:pt x="879" y="1959"/>
                      <a:pt x="1107" y="2306"/>
                      <a:pt x="1439" y="2306"/>
                    </a:cubicBezTo>
                    <a:cubicBezTo>
                      <a:pt x="1550" y="2306"/>
                      <a:pt x="1672" y="2267"/>
                      <a:pt x="1811" y="2180"/>
                    </a:cubicBezTo>
                    <a:cubicBezTo>
                      <a:pt x="2366" y="1851"/>
                      <a:pt x="2530" y="1110"/>
                      <a:pt x="2181" y="554"/>
                    </a:cubicBezTo>
                    <a:cubicBezTo>
                      <a:pt x="1969" y="196"/>
                      <a:pt x="1585" y="1"/>
                      <a:pt x="119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1" name="Google Shape;4981;p47"/>
              <p:cNvSpPr/>
              <p:nvPr/>
            </p:nvSpPr>
            <p:spPr>
              <a:xfrm>
                <a:off x="6525296" y="2158115"/>
                <a:ext cx="51913" cy="47470"/>
              </a:xfrm>
              <a:custGeom>
                <a:avLst/>
                <a:gdLst/>
                <a:ahLst/>
                <a:cxnLst/>
                <a:rect l="l" t="t" r="r" b="b"/>
                <a:pathLst>
                  <a:path w="2407" h="2201" extrusionOk="0">
                    <a:moveTo>
                      <a:pt x="1115" y="1"/>
                    </a:moveTo>
                    <a:cubicBezTo>
                      <a:pt x="910" y="1"/>
                      <a:pt x="702" y="56"/>
                      <a:pt x="514" y="171"/>
                    </a:cubicBezTo>
                    <a:cubicBezTo>
                      <a:pt x="0" y="500"/>
                      <a:pt x="247" y="933"/>
                      <a:pt x="576" y="1468"/>
                    </a:cubicBezTo>
                    <a:cubicBezTo>
                      <a:pt x="826" y="1857"/>
                      <a:pt x="1051" y="2200"/>
                      <a:pt x="1370" y="2200"/>
                    </a:cubicBezTo>
                    <a:cubicBezTo>
                      <a:pt x="1471" y="2200"/>
                      <a:pt x="1582" y="2165"/>
                      <a:pt x="1707" y="2085"/>
                    </a:cubicBezTo>
                    <a:cubicBezTo>
                      <a:pt x="2242" y="1756"/>
                      <a:pt x="2406" y="1057"/>
                      <a:pt x="2077" y="522"/>
                    </a:cubicBezTo>
                    <a:cubicBezTo>
                      <a:pt x="1864" y="188"/>
                      <a:pt x="1494" y="1"/>
                      <a:pt x="11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2" name="Google Shape;4982;p47"/>
              <p:cNvSpPr/>
              <p:nvPr/>
            </p:nvSpPr>
            <p:spPr>
              <a:xfrm>
                <a:off x="6525296" y="2157985"/>
                <a:ext cx="43911" cy="47341"/>
              </a:xfrm>
              <a:custGeom>
                <a:avLst/>
                <a:gdLst/>
                <a:ahLst/>
                <a:cxnLst/>
                <a:rect l="l" t="t" r="r" b="b"/>
                <a:pathLst>
                  <a:path w="2036" h="2195" extrusionOk="0">
                    <a:moveTo>
                      <a:pt x="1118" y="0"/>
                    </a:moveTo>
                    <a:cubicBezTo>
                      <a:pt x="911" y="0"/>
                      <a:pt x="702" y="57"/>
                      <a:pt x="514" y="177"/>
                    </a:cubicBezTo>
                    <a:cubicBezTo>
                      <a:pt x="0" y="506"/>
                      <a:pt x="247" y="939"/>
                      <a:pt x="576" y="1474"/>
                    </a:cubicBezTo>
                    <a:cubicBezTo>
                      <a:pt x="815" y="1873"/>
                      <a:pt x="1055" y="2194"/>
                      <a:pt x="1369" y="2194"/>
                    </a:cubicBezTo>
                    <a:cubicBezTo>
                      <a:pt x="1379" y="2194"/>
                      <a:pt x="1389" y="2194"/>
                      <a:pt x="1399" y="2193"/>
                    </a:cubicBezTo>
                    <a:cubicBezTo>
                      <a:pt x="700" y="1658"/>
                      <a:pt x="535" y="1351"/>
                      <a:pt x="2036" y="487"/>
                    </a:cubicBezTo>
                    <a:cubicBezTo>
                      <a:pt x="1827" y="173"/>
                      <a:pt x="1477" y="0"/>
                      <a:pt x="111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3" name="Google Shape;4983;p47"/>
              <p:cNvSpPr/>
              <p:nvPr/>
            </p:nvSpPr>
            <p:spPr>
              <a:xfrm>
                <a:off x="6881138" y="1988249"/>
                <a:ext cx="54566" cy="49605"/>
              </a:xfrm>
              <a:custGeom>
                <a:avLst/>
                <a:gdLst/>
                <a:ahLst/>
                <a:cxnLst/>
                <a:rect l="l" t="t" r="r" b="b"/>
                <a:pathLst>
                  <a:path w="2530" h="2300" extrusionOk="0">
                    <a:moveTo>
                      <a:pt x="1168" y="0"/>
                    </a:moveTo>
                    <a:cubicBezTo>
                      <a:pt x="959" y="0"/>
                      <a:pt x="747" y="55"/>
                      <a:pt x="555" y="169"/>
                    </a:cubicBezTo>
                    <a:cubicBezTo>
                      <a:pt x="0" y="518"/>
                      <a:pt x="267" y="970"/>
                      <a:pt x="617" y="1527"/>
                    </a:cubicBezTo>
                    <a:cubicBezTo>
                      <a:pt x="867" y="1948"/>
                      <a:pt x="1094" y="2299"/>
                      <a:pt x="1431" y="2299"/>
                    </a:cubicBezTo>
                    <a:cubicBezTo>
                      <a:pt x="1538" y="2299"/>
                      <a:pt x="1656" y="2264"/>
                      <a:pt x="1789" y="2185"/>
                    </a:cubicBezTo>
                    <a:cubicBezTo>
                      <a:pt x="2345" y="1834"/>
                      <a:pt x="2530" y="1115"/>
                      <a:pt x="2181" y="559"/>
                    </a:cubicBezTo>
                    <a:cubicBezTo>
                      <a:pt x="1951" y="196"/>
                      <a:pt x="1564" y="0"/>
                      <a:pt x="11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4" name="Google Shape;4984;p47"/>
              <p:cNvSpPr/>
              <p:nvPr/>
            </p:nvSpPr>
            <p:spPr>
              <a:xfrm>
                <a:off x="6878011" y="1985575"/>
                <a:ext cx="52366" cy="47449"/>
              </a:xfrm>
              <a:custGeom>
                <a:avLst/>
                <a:gdLst/>
                <a:ahLst/>
                <a:cxnLst/>
                <a:rect l="l" t="t" r="r" b="b"/>
                <a:pathLst>
                  <a:path w="2428" h="2200" extrusionOk="0">
                    <a:moveTo>
                      <a:pt x="1132" y="0"/>
                    </a:moveTo>
                    <a:cubicBezTo>
                      <a:pt x="928" y="0"/>
                      <a:pt x="722" y="55"/>
                      <a:pt x="535" y="169"/>
                    </a:cubicBezTo>
                    <a:cubicBezTo>
                      <a:pt x="0" y="499"/>
                      <a:pt x="269" y="930"/>
                      <a:pt x="598" y="1465"/>
                    </a:cubicBezTo>
                    <a:cubicBezTo>
                      <a:pt x="845" y="1867"/>
                      <a:pt x="1057" y="2200"/>
                      <a:pt x="1375" y="2200"/>
                    </a:cubicBezTo>
                    <a:cubicBezTo>
                      <a:pt x="1480" y="2200"/>
                      <a:pt x="1596" y="2163"/>
                      <a:pt x="1728" y="2082"/>
                    </a:cubicBezTo>
                    <a:cubicBezTo>
                      <a:pt x="2263" y="1753"/>
                      <a:pt x="2428" y="1053"/>
                      <a:pt x="2099" y="540"/>
                    </a:cubicBezTo>
                    <a:cubicBezTo>
                      <a:pt x="1884" y="191"/>
                      <a:pt x="1513" y="0"/>
                      <a:pt x="113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5" name="Google Shape;4985;p47"/>
              <p:cNvSpPr/>
              <p:nvPr/>
            </p:nvSpPr>
            <p:spPr>
              <a:xfrm>
                <a:off x="6878011" y="1985532"/>
                <a:ext cx="44386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2058" h="2189" extrusionOk="0">
                    <a:moveTo>
                      <a:pt x="1116" y="0"/>
                    </a:moveTo>
                    <a:cubicBezTo>
                      <a:pt x="918" y="0"/>
                      <a:pt x="718" y="55"/>
                      <a:pt x="535" y="171"/>
                    </a:cubicBezTo>
                    <a:cubicBezTo>
                      <a:pt x="0" y="501"/>
                      <a:pt x="269" y="932"/>
                      <a:pt x="598" y="1467"/>
                    </a:cubicBezTo>
                    <a:cubicBezTo>
                      <a:pt x="837" y="1866"/>
                      <a:pt x="1057" y="2188"/>
                      <a:pt x="1371" y="2188"/>
                    </a:cubicBezTo>
                    <a:cubicBezTo>
                      <a:pt x="1380" y="2188"/>
                      <a:pt x="1390" y="2188"/>
                      <a:pt x="1399" y="2188"/>
                    </a:cubicBezTo>
                    <a:cubicBezTo>
                      <a:pt x="700" y="1672"/>
                      <a:pt x="535" y="1365"/>
                      <a:pt x="2057" y="501"/>
                    </a:cubicBezTo>
                    <a:cubicBezTo>
                      <a:pt x="1832" y="182"/>
                      <a:pt x="1478" y="0"/>
                      <a:pt x="111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6" name="Google Shape;4986;p47"/>
              <p:cNvSpPr/>
              <p:nvPr/>
            </p:nvSpPr>
            <p:spPr>
              <a:xfrm>
                <a:off x="6258614" y="2310489"/>
                <a:ext cx="54609" cy="49735"/>
              </a:xfrm>
              <a:custGeom>
                <a:avLst/>
                <a:gdLst/>
                <a:ahLst/>
                <a:cxnLst/>
                <a:rect l="l" t="t" r="r" b="b"/>
                <a:pathLst>
                  <a:path w="2532" h="2306" extrusionOk="0">
                    <a:moveTo>
                      <a:pt x="1171" y="0"/>
                    </a:moveTo>
                    <a:cubicBezTo>
                      <a:pt x="953" y="0"/>
                      <a:pt x="733" y="59"/>
                      <a:pt x="535" y="183"/>
                    </a:cubicBezTo>
                    <a:cubicBezTo>
                      <a:pt x="0" y="534"/>
                      <a:pt x="269" y="986"/>
                      <a:pt x="618" y="1541"/>
                    </a:cubicBezTo>
                    <a:cubicBezTo>
                      <a:pt x="881" y="1958"/>
                      <a:pt x="1108" y="2305"/>
                      <a:pt x="1440" y="2305"/>
                    </a:cubicBezTo>
                    <a:cubicBezTo>
                      <a:pt x="1550" y="2305"/>
                      <a:pt x="1672" y="2267"/>
                      <a:pt x="1811" y="2179"/>
                    </a:cubicBezTo>
                    <a:cubicBezTo>
                      <a:pt x="2367" y="1829"/>
                      <a:pt x="2532" y="1088"/>
                      <a:pt x="2181" y="553"/>
                    </a:cubicBezTo>
                    <a:cubicBezTo>
                      <a:pt x="1956" y="196"/>
                      <a:pt x="1568" y="0"/>
                      <a:pt x="117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7" name="Google Shape;4987;p47"/>
              <p:cNvSpPr/>
              <p:nvPr/>
            </p:nvSpPr>
            <p:spPr>
              <a:xfrm>
                <a:off x="6255530" y="2307987"/>
                <a:ext cx="51913" cy="47556"/>
              </a:xfrm>
              <a:custGeom>
                <a:avLst/>
                <a:gdLst/>
                <a:ahLst/>
                <a:cxnLst/>
                <a:rect l="l" t="t" r="r" b="b"/>
                <a:pathLst>
                  <a:path w="2407" h="2205" extrusionOk="0">
                    <a:moveTo>
                      <a:pt x="1128" y="1"/>
                    </a:moveTo>
                    <a:cubicBezTo>
                      <a:pt x="919" y="1"/>
                      <a:pt x="706" y="58"/>
                      <a:pt x="514" y="176"/>
                    </a:cubicBezTo>
                    <a:cubicBezTo>
                      <a:pt x="0" y="505"/>
                      <a:pt x="247" y="938"/>
                      <a:pt x="596" y="1473"/>
                    </a:cubicBezTo>
                    <a:cubicBezTo>
                      <a:pt x="845" y="1862"/>
                      <a:pt x="1071" y="2204"/>
                      <a:pt x="1390" y="2204"/>
                    </a:cubicBezTo>
                    <a:cubicBezTo>
                      <a:pt x="1492" y="2204"/>
                      <a:pt x="1604" y="2169"/>
                      <a:pt x="1728" y="2090"/>
                    </a:cubicBezTo>
                    <a:cubicBezTo>
                      <a:pt x="2263" y="1739"/>
                      <a:pt x="2406" y="1040"/>
                      <a:pt x="2077" y="526"/>
                    </a:cubicBezTo>
                    <a:cubicBezTo>
                      <a:pt x="1866" y="183"/>
                      <a:pt x="1503" y="1"/>
                      <a:pt x="11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8" name="Google Shape;4988;p47"/>
              <p:cNvSpPr/>
              <p:nvPr/>
            </p:nvSpPr>
            <p:spPr>
              <a:xfrm>
                <a:off x="6255530" y="2307944"/>
                <a:ext cx="43933" cy="47341"/>
              </a:xfrm>
              <a:custGeom>
                <a:avLst/>
                <a:gdLst/>
                <a:ahLst/>
                <a:cxnLst/>
                <a:rect l="l" t="t" r="r" b="b"/>
                <a:pathLst>
                  <a:path w="2037" h="2195" extrusionOk="0">
                    <a:moveTo>
                      <a:pt x="1118" y="1"/>
                    </a:moveTo>
                    <a:cubicBezTo>
                      <a:pt x="911" y="1"/>
                      <a:pt x="702" y="58"/>
                      <a:pt x="514" y="178"/>
                    </a:cubicBezTo>
                    <a:cubicBezTo>
                      <a:pt x="0" y="507"/>
                      <a:pt x="247" y="940"/>
                      <a:pt x="596" y="1475"/>
                    </a:cubicBezTo>
                    <a:cubicBezTo>
                      <a:pt x="835" y="1873"/>
                      <a:pt x="1074" y="2195"/>
                      <a:pt x="1389" y="2195"/>
                    </a:cubicBezTo>
                    <a:cubicBezTo>
                      <a:pt x="1399" y="2195"/>
                      <a:pt x="1409" y="2194"/>
                      <a:pt x="1419" y="2194"/>
                    </a:cubicBezTo>
                    <a:cubicBezTo>
                      <a:pt x="700" y="1659"/>
                      <a:pt x="535" y="1371"/>
                      <a:pt x="2036" y="487"/>
                    </a:cubicBezTo>
                    <a:cubicBezTo>
                      <a:pt x="1827" y="173"/>
                      <a:pt x="1477" y="1"/>
                      <a:pt x="111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9" name="Google Shape;4989;p47"/>
              <p:cNvSpPr/>
              <p:nvPr/>
            </p:nvSpPr>
            <p:spPr>
              <a:xfrm>
                <a:off x="6145492" y="2366824"/>
                <a:ext cx="54156" cy="49735"/>
              </a:xfrm>
              <a:custGeom>
                <a:avLst/>
                <a:gdLst/>
                <a:ahLst/>
                <a:cxnLst/>
                <a:rect l="l" t="t" r="r" b="b"/>
                <a:pathLst>
                  <a:path w="2511" h="2306" extrusionOk="0">
                    <a:moveTo>
                      <a:pt x="1165" y="0"/>
                    </a:moveTo>
                    <a:cubicBezTo>
                      <a:pt x="950" y="0"/>
                      <a:pt x="732" y="60"/>
                      <a:pt x="535" y="185"/>
                    </a:cubicBezTo>
                    <a:cubicBezTo>
                      <a:pt x="0" y="533"/>
                      <a:pt x="267" y="986"/>
                      <a:pt x="617" y="1542"/>
                    </a:cubicBezTo>
                    <a:cubicBezTo>
                      <a:pt x="879" y="1958"/>
                      <a:pt x="1106" y="2306"/>
                      <a:pt x="1438" y="2306"/>
                    </a:cubicBezTo>
                    <a:cubicBezTo>
                      <a:pt x="1549" y="2306"/>
                      <a:pt x="1672" y="2267"/>
                      <a:pt x="1811" y="2179"/>
                    </a:cubicBezTo>
                    <a:cubicBezTo>
                      <a:pt x="2365" y="1830"/>
                      <a:pt x="2510" y="1110"/>
                      <a:pt x="2160" y="555"/>
                    </a:cubicBezTo>
                    <a:cubicBezTo>
                      <a:pt x="1935" y="196"/>
                      <a:pt x="1555" y="0"/>
                      <a:pt x="116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0" name="Google Shape;4990;p47"/>
              <p:cNvSpPr/>
              <p:nvPr/>
            </p:nvSpPr>
            <p:spPr>
              <a:xfrm>
                <a:off x="6142365" y="2364343"/>
                <a:ext cx="51956" cy="47599"/>
              </a:xfrm>
              <a:custGeom>
                <a:avLst/>
                <a:gdLst/>
                <a:ahLst/>
                <a:cxnLst/>
                <a:rect l="l" t="t" r="r" b="b"/>
                <a:pathLst>
                  <a:path w="2409" h="2207" extrusionOk="0">
                    <a:moveTo>
                      <a:pt x="1131" y="1"/>
                    </a:moveTo>
                    <a:cubicBezTo>
                      <a:pt x="921" y="1"/>
                      <a:pt x="708" y="58"/>
                      <a:pt x="516" y="176"/>
                    </a:cubicBezTo>
                    <a:cubicBezTo>
                      <a:pt x="0" y="505"/>
                      <a:pt x="247" y="958"/>
                      <a:pt x="598" y="1471"/>
                    </a:cubicBezTo>
                    <a:cubicBezTo>
                      <a:pt x="846" y="1874"/>
                      <a:pt x="1070" y="2206"/>
                      <a:pt x="1384" y="2206"/>
                    </a:cubicBezTo>
                    <a:cubicBezTo>
                      <a:pt x="1488" y="2206"/>
                      <a:pt x="1601" y="2170"/>
                      <a:pt x="1729" y="2089"/>
                    </a:cubicBezTo>
                    <a:cubicBezTo>
                      <a:pt x="2263" y="1759"/>
                      <a:pt x="2408" y="1060"/>
                      <a:pt x="2079" y="525"/>
                    </a:cubicBezTo>
                    <a:cubicBezTo>
                      <a:pt x="1868" y="182"/>
                      <a:pt x="1506" y="1"/>
                      <a:pt x="113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1" name="Google Shape;4991;p47"/>
              <p:cNvSpPr/>
              <p:nvPr/>
            </p:nvSpPr>
            <p:spPr>
              <a:xfrm>
                <a:off x="6142365" y="2364300"/>
                <a:ext cx="43955" cy="47362"/>
              </a:xfrm>
              <a:custGeom>
                <a:avLst/>
                <a:gdLst/>
                <a:ahLst/>
                <a:cxnLst/>
                <a:rect l="l" t="t" r="r" b="b"/>
                <a:pathLst>
                  <a:path w="2038" h="2196" extrusionOk="0">
                    <a:moveTo>
                      <a:pt x="1115" y="1"/>
                    </a:moveTo>
                    <a:cubicBezTo>
                      <a:pt x="911" y="1"/>
                      <a:pt x="703" y="58"/>
                      <a:pt x="516" y="178"/>
                    </a:cubicBezTo>
                    <a:cubicBezTo>
                      <a:pt x="0" y="507"/>
                      <a:pt x="247" y="960"/>
                      <a:pt x="598" y="1473"/>
                    </a:cubicBezTo>
                    <a:cubicBezTo>
                      <a:pt x="838" y="1873"/>
                      <a:pt x="1057" y="2195"/>
                      <a:pt x="1391" y="2195"/>
                    </a:cubicBezTo>
                    <a:cubicBezTo>
                      <a:pt x="1401" y="2195"/>
                      <a:pt x="1411" y="2195"/>
                      <a:pt x="1421" y="2194"/>
                    </a:cubicBezTo>
                    <a:cubicBezTo>
                      <a:pt x="700" y="1679"/>
                      <a:pt x="535" y="1371"/>
                      <a:pt x="2038" y="486"/>
                    </a:cubicBezTo>
                    <a:cubicBezTo>
                      <a:pt x="1816" y="173"/>
                      <a:pt x="1469" y="1"/>
                      <a:pt x="111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2" name="Google Shape;4992;p47"/>
              <p:cNvSpPr/>
              <p:nvPr/>
            </p:nvSpPr>
            <p:spPr>
              <a:xfrm>
                <a:off x="6015936" y="2433381"/>
                <a:ext cx="54566" cy="49735"/>
              </a:xfrm>
              <a:custGeom>
                <a:avLst/>
                <a:gdLst/>
                <a:ahLst/>
                <a:cxnLst/>
                <a:rect l="l" t="t" r="r" b="b"/>
                <a:pathLst>
                  <a:path w="2530" h="2306" extrusionOk="0">
                    <a:moveTo>
                      <a:pt x="1186" y="0"/>
                    </a:moveTo>
                    <a:cubicBezTo>
                      <a:pt x="971" y="0"/>
                      <a:pt x="753" y="60"/>
                      <a:pt x="555" y="184"/>
                    </a:cubicBezTo>
                    <a:cubicBezTo>
                      <a:pt x="0" y="533"/>
                      <a:pt x="267" y="986"/>
                      <a:pt x="617" y="1542"/>
                    </a:cubicBezTo>
                    <a:cubicBezTo>
                      <a:pt x="879" y="1958"/>
                      <a:pt x="1118" y="2305"/>
                      <a:pt x="1456" y="2305"/>
                    </a:cubicBezTo>
                    <a:cubicBezTo>
                      <a:pt x="1568" y="2305"/>
                      <a:pt x="1692" y="2267"/>
                      <a:pt x="1830" y="2179"/>
                    </a:cubicBezTo>
                    <a:cubicBezTo>
                      <a:pt x="2365" y="1830"/>
                      <a:pt x="2530" y="1109"/>
                      <a:pt x="2181" y="555"/>
                    </a:cubicBezTo>
                    <a:cubicBezTo>
                      <a:pt x="1955" y="196"/>
                      <a:pt x="1576" y="0"/>
                      <a:pt x="118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3" name="Google Shape;4993;p47"/>
              <p:cNvSpPr/>
              <p:nvPr/>
            </p:nvSpPr>
            <p:spPr>
              <a:xfrm>
                <a:off x="6013262" y="2430901"/>
                <a:ext cx="51913" cy="47535"/>
              </a:xfrm>
              <a:custGeom>
                <a:avLst/>
                <a:gdLst/>
                <a:ahLst/>
                <a:cxnLst/>
                <a:rect l="l" t="t" r="r" b="b"/>
                <a:pathLst>
                  <a:path w="2407" h="2204" extrusionOk="0">
                    <a:moveTo>
                      <a:pt x="1130" y="0"/>
                    </a:moveTo>
                    <a:cubicBezTo>
                      <a:pt x="920" y="0"/>
                      <a:pt x="707" y="58"/>
                      <a:pt x="514" y="176"/>
                    </a:cubicBezTo>
                    <a:cubicBezTo>
                      <a:pt x="1" y="505"/>
                      <a:pt x="248" y="936"/>
                      <a:pt x="577" y="1471"/>
                    </a:cubicBezTo>
                    <a:cubicBezTo>
                      <a:pt x="841" y="1861"/>
                      <a:pt x="1059" y="2203"/>
                      <a:pt x="1382" y="2203"/>
                    </a:cubicBezTo>
                    <a:cubicBezTo>
                      <a:pt x="1485" y="2203"/>
                      <a:pt x="1599" y="2168"/>
                      <a:pt x="1729" y="2088"/>
                    </a:cubicBezTo>
                    <a:cubicBezTo>
                      <a:pt x="2264" y="1739"/>
                      <a:pt x="2407" y="1040"/>
                      <a:pt x="2078" y="525"/>
                    </a:cubicBezTo>
                    <a:cubicBezTo>
                      <a:pt x="1867" y="182"/>
                      <a:pt x="1504" y="0"/>
                      <a:pt x="113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4" name="Google Shape;4994;p47"/>
              <p:cNvSpPr/>
              <p:nvPr/>
            </p:nvSpPr>
            <p:spPr>
              <a:xfrm>
                <a:off x="6013262" y="2430857"/>
                <a:ext cx="43933" cy="47341"/>
              </a:xfrm>
              <a:custGeom>
                <a:avLst/>
                <a:gdLst/>
                <a:ahLst/>
                <a:cxnLst/>
                <a:rect l="l" t="t" r="r" b="b"/>
                <a:pathLst>
                  <a:path w="2037" h="2195" extrusionOk="0">
                    <a:moveTo>
                      <a:pt x="1115" y="0"/>
                    </a:moveTo>
                    <a:cubicBezTo>
                      <a:pt x="910" y="0"/>
                      <a:pt x="703" y="58"/>
                      <a:pt x="514" y="178"/>
                    </a:cubicBezTo>
                    <a:cubicBezTo>
                      <a:pt x="1" y="507"/>
                      <a:pt x="248" y="938"/>
                      <a:pt x="577" y="1473"/>
                    </a:cubicBezTo>
                    <a:cubicBezTo>
                      <a:pt x="836" y="1873"/>
                      <a:pt x="1058" y="2195"/>
                      <a:pt x="1372" y="2195"/>
                    </a:cubicBezTo>
                    <a:cubicBezTo>
                      <a:pt x="1381" y="2195"/>
                      <a:pt x="1390" y="2195"/>
                      <a:pt x="1400" y="2194"/>
                    </a:cubicBezTo>
                    <a:cubicBezTo>
                      <a:pt x="700" y="1659"/>
                      <a:pt x="536" y="1371"/>
                      <a:pt x="2037" y="486"/>
                    </a:cubicBezTo>
                    <a:cubicBezTo>
                      <a:pt x="1815" y="173"/>
                      <a:pt x="1469" y="0"/>
                      <a:pt x="111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5" name="Google Shape;4995;p47"/>
              <p:cNvSpPr/>
              <p:nvPr/>
            </p:nvSpPr>
            <p:spPr>
              <a:xfrm>
                <a:off x="6367336" y="2257670"/>
                <a:ext cx="54566" cy="49692"/>
              </a:xfrm>
              <a:custGeom>
                <a:avLst/>
                <a:gdLst/>
                <a:ahLst/>
                <a:cxnLst/>
                <a:rect l="l" t="t" r="r" b="b"/>
                <a:pathLst>
                  <a:path w="2530" h="2304" extrusionOk="0">
                    <a:moveTo>
                      <a:pt x="1186" y="1"/>
                    </a:moveTo>
                    <a:cubicBezTo>
                      <a:pt x="971" y="1"/>
                      <a:pt x="753" y="60"/>
                      <a:pt x="555" y="185"/>
                    </a:cubicBezTo>
                    <a:cubicBezTo>
                      <a:pt x="0" y="534"/>
                      <a:pt x="267" y="986"/>
                      <a:pt x="618" y="1543"/>
                    </a:cubicBezTo>
                    <a:cubicBezTo>
                      <a:pt x="881" y="1946"/>
                      <a:pt x="1122" y="2303"/>
                      <a:pt x="1454" y="2303"/>
                    </a:cubicBezTo>
                    <a:cubicBezTo>
                      <a:pt x="1562" y="2303"/>
                      <a:pt x="1680" y="2265"/>
                      <a:pt x="1811" y="2180"/>
                    </a:cubicBezTo>
                    <a:cubicBezTo>
                      <a:pt x="2365" y="1831"/>
                      <a:pt x="2530" y="1090"/>
                      <a:pt x="2181" y="555"/>
                    </a:cubicBezTo>
                    <a:cubicBezTo>
                      <a:pt x="1955" y="197"/>
                      <a:pt x="1576" y="1"/>
                      <a:pt x="118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6" name="Google Shape;4996;p47"/>
              <p:cNvSpPr/>
              <p:nvPr/>
            </p:nvSpPr>
            <p:spPr>
              <a:xfrm>
                <a:off x="6364208" y="2254974"/>
                <a:ext cx="52387" cy="47578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2206" extrusionOk="0">
                    <a:moveTo>
                      <a:pt x="1140" y="0"/>
                    </a:moveTo>
                    <a:cubicBezTo>
                      <a:pt x="932" y="0"/>
                      <a:pt x="721" y="60"/>
                      <a:pt x="535" y="186"/>
                    </a:cubicBezTo>
                    <a:cubicBezTo>
                      <a:pt x="1" y="516"/>
                      <a:pt x="269" y="947"/>
                      <a:pt x="598" y="1482"/>
                    </a:cubicBezTo>
                    <a:cubicBezTo>
                      <a:pt x="844" y="1867"/>
                      <a:pt x="1067" y="2205"/>
                      <a:pt x="1388" y="2205"/>
                    </a:cubicBezTo>
                    <a:cubicBezTo>
                      <a:pt x="1496" y="2205"/>
                      <a:pt x="1615" y="2167"/>
                      <a:pt x="1750" y="2079"/>
                    </a:cubicBezTo>
                    <a:cubicBezTo>
                      <a:pt x="2264" y="1750"/>
                      <a:pt x="2428" y="1050"/>
                      <a:pt x="2099" y="516"/>
                    </a:cubicBezTo>
                    <a:cubicBezTo>
                      <a:pt x="1876" y="186"/>
                      <a:pt x="1510" y="0"/>
                      <a:pt x="114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7" name="Google Shape;4997;p47"/>
              <p:cNvSpPr/>
              <p:nvPr/>
            </p:nvSpPr>
            <p:spPr>
              <a:xfrm>
                <a:off x="6364208" y="2255147"/>
                <a:ext cx="44386" cy="47362"/>
              </a:xfrm>
              <a:custGeom>
                <a:avLst/>
                <a:gdLst/>
                <a:ahLst/>
                <a:cxnLst/>
                <a:rect l="l" t="t" r="r" b="b"/>
                <a:pathLst>
                  <a:path w="2058" h="2196" extrusionOk="0">
                    <a:moveTo>
                      <a:pt x="1136" y="1"/>
                    </a:moveTo>
                    <a:cubicBezTo>
                      <a:pt x="931" y="1"/>
                      <a:pt x="724" y="58"/>
                      <a:pt x="535" y="178"/>
                    </a:cubicBezTo>
                    <a:cubicBezTo>
                      <a:pt x="1" y="508"/>
                      <a:pt x="269" y="939"/>
                      <a:pt x="598" y="1474"/>
                    </a:cubicBezTo>
                    <a:cubicBezTo>
                      <a:pt x="857" y="1855"/>
                      <a:pt x="1079" y="2195"/>
                      <a:pt x="1394" y="2195"/>
                    </a:cubicBezTo>
                    <a:cubicBezTo>
                      <a:pt x="1403" y="2195"/>
                      <a:pt x="1412" y="2195"/>
                      <a:pt x="1421" y="2194"/>
                    </a:cubicBezTo>
                    <a:cubicBezTo>
                      <a:pt x="721" y="1660"/>
                      <a:pt x="557" y="1350"/>
                      <a:pt x="2058" y="486"/>
                    </a:cubicBezTo>
                    <a:cubicBezTo>
                      <a:pt x="1837" y="173"/>
                      <a:pt x="1491" y="1"/>
                      <a:pt x="113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8" name="Google Shape;4998;p47"/>
              <p:cNvSpPr/>
              <p:nvPr/>
            </p:nvSpPr>
            <p:spPr>
              <a:xfrm>
                <a:off x="5772332" y="2563778"/>
                <a:ext cx="55040" cy="49605"/>
              </a:xfrm>
              <a:custGeom>
                <a:avLst/>
                <a:gdLst/>
                <a:ahLst/>
                <a:cxnLst/>
                <a:rect l="l" t="t" r="r" b="b"/>
                <a:pathLst>
                  <a:path w="2552" h="2300" extrusionOk="0">
                    <a:moveTo>
                      <a:pt x="1217" y="1"/>
                    </a:moveTo>
                    <a:cubicBezTo>
                      <a:pt x="989" y="1"/>
                      <a:pt x="758" y="67"/>
                      <a:pt x="557" y="206"/>
                    </a:cubicBezTo>
                    <a:cubicBezTo>
                      <a:pt x="0" y="557"/>
                      <a:pt x="288" y="1010"/>
                      <a:pt x="659" y="1544"/>
                    </a:cubicBezTo>
                    <a:cubicBezTo>
                      <a:pt x="918" y="1955"/>
                      <a:pt x="1155" y="2300"/>
                      <a:pt x="1486" y="2300"/>
                    </a:cubicBezTo>
                    <a:cubicBezTo>
                      <a:pt x="1602" y="2300"/>
                      <a:pt x="1729" y="2257"/>
                      <a:pt x="1873" y="2162"/>
                    </a:cubicBezTo>
                    <a:cubicBezTo>
                      <a:pt x="2408" y="1791"/>
                      <a:pt x="2551" y="1070"/>
                      <a:pt x="2181" y="516"/>
                    </a:cubicBezTo>
                    <a:cubicBezTo>
                      <a:pt x="1963" y="182"/>
                      <a:pt x="1594" y="1"/>
                      <a:pt x="121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9" name="Google Shape;4999;p47"/>
              <p:cNvSpPr/>
              <p:nvPr/>
            </p:nvSpPr>
            <p:spPr>
              <a:xfrm>
                <a:off x="5769247" y="2561427"/>
                <a:ext cx="52797" cy="47341"/>
              </a:xfrm>
              <a:custGeom>
                <a:avLst/>
                <a:gdLst/>
                <a:ahLst/>
                <a:cxnLst/>
                <a:rect l="l" t="t" r="r" b="b"/>
                <a:pathLst>
                  <a:path w="2448" h="2195" extrusionOk="0">
                    <a:moveTo>
                      <a:pt x="1157" y="1"/>
                    </a:moveTo>
                    <a:cubicBezTo>
                      <a:pt x="942" y="1"/>
                      <a:pt x="726" y="62"/>
                      <a:pt x="535" y="192"/>
                    </a:cubicBezTo>
                    <a:cubicBezTo>
                      <a:pt x="0" y="543"/>
                      <a:pt x="288" y="954"/>
                      <a:pt x="617" y="1489"/>
                    </a:cubicBezTo>
                    <a:cubicBezTo>
                      <a:pt x="876" y="1870"/>
                      <a:pt x="1113" y="2194"/>
                      <a:pt x="1428" y="2194"/>
                    </a:cubicBezTo>
                    <a:cubicBezTo>
                      <a:pt x="1537" y="2194"/>
                      <a:pt x="1656" y="2155"/>
                      <a:pt x="1789" y="2065"/>
                    </a:cubicBezTo>
                    <a:cubicBezTo>
                      <a:pt x="2304" y="1714"/>
                      <a:pt x="2447" y="1015"/>
                      <a:pt x="2098" y="501"/>
                    </a:cubicBezTo>
                    <a:cubicBezTo>
                      <a:pt x="1878" y="178"/>
                      <a:pt x="1520" y="1"/>
                      <a:pt x="115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0" name="Google Shape;5000;p47"/>
              <p:cNvSpPr/>
              <p:nvPr/>
            </p:nvSpPr>
            <p:spPr>
              <a:xfrm>
                <a:off x="5769247" y="2561384"/>
                <a:ext cx="44386" cy="47276"/>
              </a:xfrm>
              <a:custGeom>
                <a:avLst/>
                <a:gdLst/>
                <a:ahLst/>
                <a:cxnLst/>
                <a:rect l="l" t="t" r="r" b="b"/>
                <a:pathLst>
                  <a:path w="2058" h="2192" extrusionOk="0">
                    <a:moveTo>
                      <a:pt x="1146" y="1"/>
                    </a:moveTo>
                    <a:cubicBezTo>
                      <a:pt x="934" y="1"/>
                      <a:pt x="722" y="62"/>
                      <a:pt x="535" y="194"/>
                    </a:cubicBezTo>
                    <a:cubicBezTo>
                      <a:pt x="0" y="545"/>
                      <a:pt x="288" y="956"/>
                      <a:pt x="617" y="1491"/>
                    </a:cubicBezTo>
                    <a:cubicBezTo>
                      <a:pt x="876" y="1870"/>
                      <a:pt x="1117" y="2191"/>
                      <a:pt x="1432" y="2191"/>
                    </a:cubicBezTo>
                    <a:cubicBezTo>
                      <a:pt x="1441" y="2191"/>
                      <a:pt x="1450" y="2191"/>
                      <a:pt x="1460" y="2190"/>
                    </a:cubicBezTo>
                    <a:cubicBezTo>
                      <a:pt x="741" y="1675"/>
                      <a:pt x="576" y="1367"/>
                      <a:pt x="2057" y="462"/>
                    </a:cubicBezTo>
                    <a:cubicBezTo>
                      <a:pt x="1839" y="167"/>
                      <a:pt x="1494" y="1"/>
                      <a:pt x="114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1" name="Google Shape;5001;p47"/>
              <p:cNvSpPr/>
              <p:nvPr/>
            </p:nvSpPr>
            <p:spPr>
              <a:xfrm>
                <a:off x="5660979" y="2623132"/>
                <a:ext cx="54566" cy="49454"/>
              </a:xfrm>
              <a:custGeom>
                <a:avLst/>
                <a:gdLst/>
                <a:ahLst/>
                <a:cxnLst/>
                <a:rect l="l" t="t" r="r" b="b"/>
                <a:pathLst>
                  <a:path w="2530" h="2293" extrusionOk="0">
                    <a:moveTo>
                      <a:pt x="1180" y="0"/>
                    </a:moveTo>
                    <a:cubicBezTo>
                      <a:pt x="957" y="0"/>
                      <a:pt x="732" y="62"/>
                      <a:pt x="535" y="191"/>
                    </a:cubicBezTo>
                    <a:cubicBezTo>
                      <a:pt x="0" y="562"/>
                      <a:pt x="267" y="1014"/>
                      <a:pt x="637" y="1549"/>
                    </a:cubicBezTo>
                    <a:cubicBezTo>
                      <a:pt x="900" y="1950"/>
                      <a:pt x="1139" y="2292"/>
                      <a:pt x="1476" y="2292"/>
                    </a:cubicBezTo>
                    <a:cubicBezTo>
                      <a:pt x="1588" y="2292"/>
                      <a:pt x="1712" y="2254"/>
                      <a:pt x="1852" y="2166"/>
                    </a:cubicBezTo>
                    <a:cubicBezTo>
                      <a:pt x="2387" y="1796"/>
                      <a:pt x="2530" y="1055"/>
                      <a:pt x="2160" y="520"/>
                    </a:cubicBezTo>
                    <a:cubicBezTo>
                      <a:pt x="1939" y="183"/>
                      <a:pt x="1563" y="0"/>
                      <a:pt x="118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2" name="Google Shape;5002;p47"/>
              <p:cNvSpPr/>
              <p:nvPr/>
            </p:nvSpPr>
            <p:spPr>
              <a:xfrm>
                <a:off x="5657851" y="2620436"/>
                <a:ext cx="52387" cy="47535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2204" extrusionOk="0">
                    <a:moveTo>
                      <a:pt x="1138" y="1"/>
                    </a:moveTo>
                    <a:cubicBezTo>
                      <a:pt x="923" y="1"/>
                      <a:pt x="706" y="63"/>
                      <a:pt x="516" y="193"/>
                    </a:cubicBezTo>
                    <a:cubicBezTo>
                      <a:pt x="1" y="542"/>
                      <a:pt x="269" y="975"/>
                      <a:pt x="598" y="1488"/>
                    </a:cubicBezTo>
                    <a:cubicBezTo>
                      <a:pt x="860" y="1875"/>
                      <a:pt x="1100" y="2203"/>
                      <a:pt x="1421" y="2203"/>
                    </a:cubicBezTo>
                    <a:cubicBezTo>
                      <a:pt x="1527" y="2203"/>
                      <a:pt x="1642" y="2167"/>
                      <a:pt x="1770" y="2086"/>
                    </a:cubicBezTo>
                    <a:cubicBezTo>
                      <a:pt x="2285" y="1735"/>
                      <a:pt x="2428" y="1036"/>
                      <a:pt x="2079" y="501"/>
                    </a:cubicBezTo>
                    <a:cubicBezTo>
                      <a:pt x="1859" y="178"/>
                      <a:pt x="1501" y="1"/>
                      <a:pt x="113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3" name="Google Shape;5003;p47"/>
              <p:cNvSpPr/>
              <p:nvPr/>
            </p:nvSpPr>
            <p:spPr>
              <a:xfrm>
                <a:off x="5657851" y="2620608"/>
                <a:ext cx="43976" cy="47103"/>
              </a:xfrm>
              <a:custGeom>
                <a:avLst/>
                <a:gdLst/>
                <a:ahLst/>
                <a:cxnLst/>
                <a:rect l="l" t="t" r="r" b="b"/>
                <a:pathLst>
                  <a:path w="2039" h="2184" extrusionOk="0">
                    <a:moveTo>
                      <a:pt x="1131" y="0"/>
                    </a:moveTo>
                    <a:cubicBezTo>
                      <a:pt x="918" y="0"/>
                      <a:pt x="703" y="60"/>
                      <a:pt x="516" y="185"/>
                    </a:cubicBezTo>
                    <a:cubicBezTo>
                      <a:pt x="1" y="534"/>
                      <a:pt x="269" y="967"/>
                      <a:pt x="598" y="1480"/>
                    </a:cubicBezTo>
                    <a:cubicBezTo>
                      <a:pt x="870" y="1868"/>
                      <a:pt x="1086" y="2183"/>
                      <a:pt x="1386" y="2183"/>
                    </a:cubicBezTo>
                    <a:cubicBezTo>
                      <a:pt x="1404" y="2183"/>
                      <a:pt x="1422" y="2182"/>
                      <a:pt x="1441" y="2180"/>
                    </a:cubicBezTo>
                    <a:cubicBezTo>
                      <a:pt x="721" y="1686"/>
                      <a:pt x="557" y="1378"/>
                      <a:pt x="2038" y="452"/>
                    </a:cubicBezTo>
                    <a:cubicBezTo>
                      <a:pt x="1821" y="159"/>
                      <a:pt x="1478" y="0"/>
                      <a:pt x="11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4" name="Google Shape;5004;p47"/>
              <p:cNvSpPr/>
              <p:nvPr/>
            </p:nvSpPr>
            <p:spPr>
              <a:xfrm>
                <a:off x="5533191" y="2692795"/>
                <a:ext cx="55040" cy="49433"/>
              </a:xfrm>
              <a:custGeom>
                <a:avLst/>
                <a:gdLst/>
                <a:ahLst/>
                <a:cxnLst/>
                <a:rect l="l" t="t" r="r" b="b"/>
                <a:pathLst>
                  <a:path w="2552" h="2292" extrusionOk="0">
                    <a:moveTo>
                      <a:pt x="1190" y="0"/>
                    </a:moveTo>
                    <a:cubicBezTo>
                      <a:pt x="967" y="0"/>
                      <a:pt x="740" y="62"/>
                      <a:pt x="536" y="190"/>
                    </a:cubicBezTo>
                    <a:cubicBezTo>
                      <a:pt x="1" y="561"/>
                      <a:pt x="289" y="1013"/>
                      <a:pt x="638" y="1548"/>
                    </a:cubicBezTo>
                    <a:cubicBezTo>
                      <a:pt x="915" y="1949"/>
                      <a:pt x="1158" y="2292"/>
                      <a:pt x="1487" y="2292"/>
                    </a:cubicBezTo>
                    <a:cubicBezTo>
                      <a:pt x="1598" y="2292"/>
                      <a:pt x="1718" y="2253"/>
                      <a:pt x="1852" y="2165"/>
                    </a:cubicBezTo>
                    <a:cubicBezTo>
                      <a:pt x="2407" y="1795"/>
                      <a:pt x="2552" y="1054"/>
                      <a:pt x="2181" y="520"/>
                    </a:cubicBezTo>
                    <a:cubicBezTo>
                      <a:pt x="1947" y="182"/>
                      <a:pt x="1574" y="0"/>
                      <a:pt x="119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5" name="Google Shape;5005;p47"/>
              <p:cNvSpPr/>
              <p:nvPr/>
            </p:nvSpPr>
            <p:spPr>
              <a:xfrm>
                <a:off x="5530064" y="2690099"/>
                <a:ext cx="52387" cy="47341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2195" extrusionOk="0">
                    <a:moveTo>
                      <a:pt x="1154" y="1"/>
                    </a:moveTo>
                    <a:cubicBezTo>
                      <a:pt x="936" y="1"/>
                      <a:pt x="715" y="62"/>
                      <a:pt x="516" y="192"/>
                    </a:cubicBezTo>
                    <a:cubicBezTo>
                      <a:pt x="1" y="542"/>
                      <a:pt x="269" y="974"/>
                      <a:pt x="618" y="1489"/>
                    </a:cubicBezTo>
                    <a:cubicBezTo>
                      <a:pt x="878" y="1870"/>
                      <a:pt x="1104" y="2194"/>
                      <a:pt x="1412" y="2194"/>
                    </a:cubicBezTo>
                    <a:cubicBezTo>
                      <a:pt x="1520" y="2194"/>
                      <a:pt x="1637" y="2155"/>
                      <a:pt x="1770" y="2065"/>
                    </a:cubicBezTo>
                    <a:cubicBezTo>
                      <a:pt x="2305" y="1714"/>
                      <a:pt x="2428" y="1015"/>
                      <a:pt x="2099" y="501"/>
                    </a:cubicBezTo>
                    <a:cubicBezTo>
                      <a:pt x="1880" y="177"/>
                      <a:pt x="1522" y="1"/>
                      <a:pt x="11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6" name="Google Shape;5006;p47"/>
              <p:cNvSpPr/>
              <p:nvPr/>
            </p:nvSpPr>
            <p:spPr>
              <a:xfrm>
                <a:off x="5530064" y="2690250"/>
                <a:ext cx="44407" cy="47082"/>
              </a:xfrm>
              <a:custGeom>
                <a:avLst/>
                <a:gdLst/>
                <a:ahLst/>
                <a:cxnLst/>
                <a:rect l="l" t="t" r="r" b="b"/>
                <a:pathLst>
                  <a:path w="2059" h="2183" extrusionOk="0">
                    <a:moveTo>
                      <a:pt x="1140" y="0"/>
                    </a:moveTo>
                    <a:cubicBezTo>
                      <a:pt x="927" y="0"/>
                      <a:pt x="711" y="60"/>
                      <a:pt x="516" y="185"/>
                    </a:cubicBezTo>
                    <a:cubicBezTo>
                      <a:pt x="1" y="535"/>
                      <a:pt x="269" y="967"/>
                      <a:pt x="618" y="1482"/>
                    </a:cubicBezTo>
                    <a:cubicBezTo>
                      <a:pt x="878" y="1881"/>
                      <a:pt x="1118" y="2182"/>
                      <a:pt x="1432" y="2182"/>
                    </a:cubicBezTo>
                    <a:cubicBezTo>
                      <a:pt x="1442" y="2182"/>
                      <a:pt x="1452" y="2182"/>
                      <a:pt x="1462" y="2181"/>
                    </a:cubicBezTo>
                    <a:cubicBezTo>
                      <a:pt x="741" y="1666"/>
                      <a:pt x="577" y="1378"/>
                      <a:pt x="2058" y="453"/>
                    </a:cubicBezTo>
                    <a:cubicBezTo>
                      <a:pt x="1828" y="159"/>
                      <a:pt x="1488" y="0"/>
                      <a:pt x="114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7" name="Google Shape;5007;p47"/>
              <p:cNvSpPr/>
              <p:nvPr/>
            </p:nvSpPr>
            <p:spPr>
              <a:xfrm>
                <a:off x="5880169" y="2508220"/>
                <a:ext cx="54566" cy="49433"/>
              </a:xfrm>
              <a:custGeom>
                <a:avLst/>
                <a:gdLst/>
                <a:ahLst/>
                <a:cxnLst/>
                <a:rect l="l" t="t" r="r" b="b"/>
                <a:pathLst>
                  <a:path w="2530" h="2292" extrusionOk="0">
                    <a:moveTo>
                      <a:pt x="1181" y="0"/>
                    </a:moveTo>
                    <a:cubicBezTo>
                      <a:pt x="957" y="0"/>
                      <a:pt x="732" y="62"/>
                      <a:pt x="535" y="190"/>
                    </a:cubicBezTo>
                    <a:cubicBezTo>
                      <a:pt x="0" y="561"/>
                      <a:pt x="267" y="1013"/>
                      <a:pt x="637" y="1548"/>
                    </a:cubicBezTo>
                    <a:cubicBezTo>
                      <a:pt x="914" y="1949"/>
                      <a:pt x="1157" y="2292"/>
                      <a:pt x="1487" y="2292"/>
                    </a:cubicBezTo>
                    <a:cubicBezTo>
                      <a:pt x="1597" y="2292"/>
                      <a:pt x="1717" y="2253"/>
                      <a:pt x="1852" y="2165"/>
                    </a:cubicBezTo>
                    <a:cubicBezTo>
                      <a:pt x="2387" y="1795"/>
                      <a:pt x="2530" y="1054"/>
                      <a:pt x="2181" y="519"/>
                    </a:cubicBezTo>
                    <a:cubicBezTo>
                      <a:pt x="1947" y="182"/>
                      <a:pt x="1565" y="0"/>
                      <a:pt x="118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8" name="Google Shape;5008;p47"/>
              <p:cNvSpPr/>
              <p:nvPr/>
            </p:nvSpPr>
            <p:spPr>
              <a:xfrm>
                <a:off x="5877042" y="2505718"/>
                <a:ext cx="52366" cy="47319"/>
              </a:xfrm>
              <a:custGeom>
                <a:avLst/>
                <a:gdLst/>
                <a:ahLst/>
                <a:cxnLst/>
                <a:rect l="l" t="t" r="r" b="b"/>
                <a:pathLst>
                  <a:path w="2428" h="2194" extrusionOk="0">
                    <a:moveTo>
                      <a:pt x="1140" y="0"/>
                    </a:moveTo>
                    <a:cubicBezTo>
                      <a:pt x="924" y="0"/>
                      <a:pt x="707" y="60"/>
                      <a:pt x="515" y="183"/>
                    </a:cubicBezTo>
                    <a:cubicBezTo>
                      <a:pt x="0" y="533"/>
                      <a:pt x="269" y="965"/>
                      <a:pt x="617" y="1480"/>
                    </a:cubicBezTo>
                    <a:cubicBezTo>
                      <a:pt x="881" y="1865"/>
                      <a:pt x="1109" y="2193"/>
                      <a:pt x="1424" y="2193"/>
                    </a:cubicBezTo>
                    <a:cubicBezTo>
                      <a:pt x="1528" y="2193"/>
                      <a:pt x="1642" y="2157"/>
                      <a:pt x="1770" y="2076"/>
                    </a:cubicBezTo>
                    <a:cubicBezTo>
                      <a:pt x="2285" y="1727"/>
                      <a:pt x="2428" y="1027"/>
                      <a:pt x="2079" y="492"/>
                    </a:cubicBezTo>
                    <a:cubicBezTo>
                      <a:pt x="1859" y="169"/>
                      <a:pt x="1502" y="0"/>
                      <a:pt x="114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9" name="Google Shape;5009;p47"/>
              <p:cNvSpPr/>
              <p:nvPr/>
            </p:nvSpPr>
            <p:spPr>
              <a:xfrm>
                <a:off x="5877042" y="2505697"/>
                <a:ext cx="43955" cy="47103"/>
              </a:xfrm>
              <a:custGeom>
                <a:avLst/>
                <a:gdLst/>
                <a:ahLst/>
                <a:cxnLst/>
                <a:rect l="l" t="t" r="r" b="b"/>
                <a:pathLst>
                  <a:path w="2038" h="2184" extrusionOk="0">
                    <a:moveTo>
                      <a:pt x="1124" y="0"/>
                    </a:moveTo>
                    <a:cubicBezTo>
                      <a:pt x="913" y="0"/>
                      <a:pt x="701" y="60"/>
                      <a:pt x="515" y="184"/>
                    </a:cubicBezTo>
                    <a:cubicBezTo>
                      <a:pt x="0" y="534"/>
                      <a:pt x="269" y="966"/>
                      <a:pt x="617" y="1481"/>
                    </a:cubicBezTo>
                    <a:cubicBezTo>
                      <a:pt x="870" y="1869"/>
                      <a:pt x="1085" y="2184"/>
                      <a:pt x="1403" y="2184"/>
                    </a:cubicBezTo>
                    <a:cubicBezTo>
                      <a:pt x="1422" y="2184"/>
                      <a:pt x="1442" y="2183"/>
                      <a:pt x="1462" y="2180"/>
                    </a:cubicBezTo>
                    <a:cubicBezTo>
                      <a:pt x="741" y="1686"/>
                      <a:pt x="557" y="1377"/>
                      <a:pt x="2038" y="472"/>
                    </a:cubicBezTo>
                    <a:cubicBezTo>
                      <a:pt x="1819" y="164"/>
                      <a:pt x="1473" y="0"/>
                      <a:pt x="112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0" name="Google Shape;5010;p47"/>
              <p:cNvSpPr/>
              <p:nvPr/>
            </p:nvSpPr>
            <p:spPr>
              <a:xfrm>
                <a:off x="7394035" y="1958486"/>
                <a:ext cx="52797" cy="50188"/>
              </a:xfrm>
              <a:custGeom>
                <a:avLst/>
                <a:gdLst/>
                <a:ahLst/>
                <a:cxnLst/>
                <a:rect l="l" t="t" r="r" b="b"/>
                <a:pathLst>
                  <a:path w="2448" h="2327" extrusionOk="0">
                    <a:moveTo>
                      <a:pt x="1100" y="1"/>
                    </a:moveTo>
                    <a:cubicBezTo>
                      <a:pt x="931" y="1"/>
                      <a:pt x="760" y="35"/>
                      <a:pt x="596" y="109"/>
                    </a:cubicBezTo>
                    <a:cubicBezTo>
                      <a:pt x="1" y="397"/>
                      <a:pt x="226" y="869"/>
                      <a:pt x="514" y="1467"/>
                    </a:cubicBezTo>
                    <a:cubicBezTo>
                      <a:pt x="728" y="1942"/>
                      <a:pt x="929" y="2327"/>
                      <a:pt x="1304" y="2327"/>
                    </a:cubicBezTo>
                    <a:cubicBezTo>
                      <a:pt x="1399" y="2327"/>
                      <a:pt x="1505" y="2302"/>
                      <a:pt x="1625" y="2248"/>
                    </a:cubicBezTo>
                    <a:cubicBezTo>
                      <a:pt x="2201" y="1960"/>
                      <a:pt x="2448" y="1261"/>
                      <a:pt x="2181" y="663"/>
                    </a:cubicBezTo>
                    <a:cubicBezTo>
                      <a:pt x="1972" y="245"/>
                      <a:pt x="1546" y="1"/>
                      <a:pt x="110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1" name="Google Shape;5011;p47"/>
              <p:cNvSpPr/>
              <p:nvPr/>
            </p:nvSpPr>
            <p:spPr>
              <a:xfrm>
                <a:off x="7396235" y="1965064"/>
                <a:ext cx="50597" cy="48052"/>
              </a:xfrm>
              <a:custGeom>
                <a:avLst/>
                <a:gdLst/>
                <a:ahLst/>
                <a:cxnLst/>
                <a:rect l="l" t="t" r="r" b="b"/>
                <a:pathLst>
                  <a:path w="2346" h="2228" extrusionOk="0">
                    <a:moveTo>
                      <a:pt x="1054" y="0"/>
                    </a:moveTo>
                    <a:cubicBezTo>
                      <a:pt x="889" y="0"/>
                      <a:pt x="720" y="36"/>
                      <a:pt x="557" y="112"/>
                    </a:cubicBezTo>
                    <a:cubicBezTo>
                      <a:pt x="1" y="380"/>
                      <a:pt x="206" y="832"/>
                      <a:pt x="475" y="1408"/>
                    </a:cubicBezTo>
                    <a:cubicBezTo>
                      <a:pt x="687" y="1851"/>
                      <a:pt x="875" y="2228"/>
                      <a:pt x="1233" y="2228"/>
                    </a:cubicBezTo>
                    <a:cubicBezTo>
                      <a:pt x="1325" y="2228"/>
                      <a:pt x="1427" y="2203"/>
                      <a:pt x="1544" y="2149"/>
                    </a:cubicBezTo>
                    <a:cubicBezTo>
                      <a:pt x="2099" y="1881"/>
                      <a:pt x="2346" y="1203"/>
                      <a:pt x="2058" y="646"/>
                    </a:cubicBezTo>
                    <a:cubicBezTo>
                      <a:pt x="1867" y="233"/>
                      <a:pt x="1473" y="0"/>
                      <a:pt x="105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2" name="Google Shape;5012;p47"/>
              <p:cNvSpPr/>
              <p:nvPr/>
            </p:nvSpPr>
            <p:spPr>
              <a:xfrm>
                <a:off x="7398478" y="1971901"/>
                <a:ext cx="47470" cy="41215"/>
              </a:xfrm>
              <a:custGeom>
                <a:avLst/>
                <a:gdLst/>
                <a:ahLst/>
                <a:cxnLst/>
                <a:rect l="l" t="t" r="r" b="b"/>
                <a:pathLst>
                  <a:path w="2201" h="1911" extrusionOk="0">
                    <a:moveTo>
                      <a:pt x="185" y="0"/>
                    </a:moveTo>
                    <a:lnTo>
                      <a:pt x="185" y="0"/>
                    </a:lnTo>
                    <a:cubicBezTo>
                      <a:pt x="0" y="269"/>
                      <a:pt x="165" y="659"/>
                      <a:pt x="371" y="1091"/>
                    </a:cubicBezTo>
                    <a:cubicBezTo>
                      <a:pt x="583" y="1534"/>
                      <a:pt x="771" y="1911"/>
                      <a:pt x="1129" y="1911"/>
                    </a:cubicBezTo>
                    <a:cubicBezTo>
                      <a:pt x="1221" y="1911"/>
                      <a:pt x="1323" y="1886"/>
                      <a:pt x="1440" y="1832"/>
                    </a:cubicBezTo>
                    <a:cubicBezTo>
                      <a:pt x="1975" y="1564"/>
                      <a:pt x="2201" y="927"/>
                      <a:pt x="1975" y="371"/>
                    </a:cubicBezTo>
                    <a:lnTo>
                      <a:pt x="1975" y="371"/>
                    </a:lnTo>
                    <a:cubicBezTo>
                      <a:pt x="1352" y="703"/>
                      <a:pt x="953" y="851"/>
                      <a:pt x="694" y="851"/>
                    </a:cubicBezTo>
                    <a:cubicBezTo>
                      <a:pt x="312" y="851"/>
                      <a:pt x="234" y="528"/>
                      <a:pt x="18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3" name="Google Shape;5013;p47"/>
              <p:cNvSpPr/>
              <p:nvPr/>
            </p:nvSpPr>
            <p:spPr>
              <a:xfrm>
                <a:off x="7286198" y="2024590"/>
                <a:ext cx="52840" cy="50188"/>
              </a:xfrm>
              <a:custGeom>
                <a:avLst/>
                <a:gdLst/>
                <a:ahLst/>
                <a:cxnLst/>
                <a:rect l="l" t="t" r="r" b="b"/>
                <a:pathLst>
                  <a:path w="2450" h="2327" extrusionOk="0">
                    <a:moveTo>
                      <a:pt x="1090" y="1"/>
                    </a:moveTo>
                    <a:cubicBezTo>
                      <a:pt x="923" y="1"/>
                      <a:pt x="755" y="36"/>
                      <a:pt x="598" y="108"/>
                    </a:cubicBezTo>
                    <a:cubicBezTo>
                      <a:pt x="1" y="396"/>
                      <a:pt x="228" y="870"/>
                      <a:pt x="494" y="1466"/>
                    </a:cubicBezTo>
                    <a:cubicBezTo>
                      <a:pt x="724" y="1943"/>
                      <a:pt x="928" y="2327"/>
                      <a:pt x="1293" y="2327"/>
                    </a:cubicBezTo>
                    <a:cubicBezTo>
                      <a:pt x="1386" y="2327"/>
                      <a:pt x="1489" y="2302"/>
                      <a:pt x="1605" y="2248"/>
                    </a:cubicBezTo>
                    <a:cubicBezTo>
                      <a:pt x="2203" y="1960"/>
                      <a:pt x="2450" y="1260"/>
                      <a:pt x="2162" y="665"/>
                    </a:cubicBezTo>
                    <a:cubicBezTo>
                      <a:pt x="1967" y="246"/>
                      <a:pt x="1533" y="1"/>
                      <a:pt x="109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4" name="Google Shape;5014;p47"/>
              <p:cNvSpPr/>
              <p:nvPr/>
            </p:nvSpPr>
            <p:spPr>
              <a:xfrm>
                <a:off x="7288441" y="2031169"/>
                <a:ext cx="50144" cy="48052"/>
              </a:xfrm>
              <a:custGeom>
                <a:avLst/>
                <a:gdLst/>
                <a:ahLst/>
                <a:cxnLst/>
                <a:rect l="l" t="t" r="r" b="b"/>
                <a:pathLst>
                  <a:path w="2325" h="2228" extrusionOk="0">
                    <a:moveTo>
                      <a:pt x="1044" y="1"/>
                    </a:moveTo>
                    <a:cubicBezTo>
                      <a:pt x="879" y="1"/>
                      <a:pt x="712" y="37"/>
                      <a:pt x="555" y="113"/>
                    </a:cubicBezTo>
                    <a:cubicBezTo>
                      <a:pt x="0" y="379"/>
                      <a:pt x="206" y="832"/>
                      <a:pt x="473" y="1408"/>
                    </a:cubicBezTo>
                    <a:cubicBezTo>
                      <a:pt x="686" y="1851"/>
                      <a:pt x="873" y="2228"/>
                      <a:pt x="1231" y="2228"/>
                    </a:cubicBezTo>
                    <a:cubicBezTo>
                      <a:pt x="1322" y="2228"/>
                      <a:pt x="1425" y="2203"/>
                      <a:pt x="1543" y="2149"/>
                    </a:cubicBezTo>
                    <a:cubicBezTo>
                      <a:pt x="2099" y="1882"/>
                      <a:pt x="2324" y="1202"/>
                      <a:pt x="2058" y="648"/>
                    </a:cubicBezTo>
                    <a:cubicBezTo>
                      <a:pt x="1865" y="234"/>
                      <a:pt x="1462" y="1"/>
                      <a:pt x="104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5" name="Google Shape;5015;p47"/>
              <p:cNvSpPr/>
              <p:nvPr/>
            </p:nvSpPr>
            <p:spPr>
              <a:xfrm>
                <a:off x="7290640" y="2038027"/>
                <a:ext cx="47513" cy="41194"/>
              </a:xfrm>
              <a:custGeom>
                <a:avLst/>
                <a:gdLst/>
                <a:ahLst/>
                <a:cxnLst/>
                <a:rect l="l" t="t" r="r" b="b"/>
                <a:pathLst>
                  <a:path w="2203" h="1910" extrusionOk="0">
                    <a:moveTo>
                      <a:pt x="186" y="0"/>
                    </a:moveTo>
                    <a:cubicBezTo>
                      <a:pt x="0" y="267"/>
                      <a:pt x="165" y="659"/>
                      <a:pt x="371" y="1090"/>
                    </a:cubicBezTo>
                    <a:cubicBezTo>
                      <a:pt x="584" y="1533"/>
                      <a:pt x="771" y="1910"/>
                      <a:pt x="1129" y="1910"/>
                    </a:cubicBezTo>
                    <a:cubicBezTo>
                      <a:pt x="1220" y="1910"/>
                      <a:pt x="1323" y="1885"/>
                      <a:pt x="1441" y="1831"/>
                    </a:cubicBezTo>
                    <a:cubicBezTo>
                      <a:pt x="1975" y="1564"/>
                      <a:pt x="2203" y="925"/>
                      <a:pt x="1975" y="371"/>
                    </a:cubicBezTo>
                    <a:lnTo>
                      <a:pt x="1975" y="371"/>
                    </a:lnTo>
                    <a:cubicBezTo>
                      <a:pt x="1353" y="703"/>
                      <a:pt x="955" y="850"/>
                      <a:pt x="696" y="850"/>
                    </a:cubicBezTo>
                    <a:cubicBezTo>
                      <a:pt x="314" y="850"/>
                      <a:pt x="236" y="528"/>
                      <a:pt x="18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6" name="Google Shape;5016;p47"/>
              <p:cNvSpPr/>
              <p:nvPr/>
            </p:nvSpPr>
            <p:spPr>
              <a:xfrm>
                <a:off x="7161537" y="2098869"/>
                <a:ext cx="52819" cy="50403"/>
              </a:xfrm>
              <a:custGeom>
                <a:avLst/>
                <a:gdLst/>
                <a:ahLst/>
                <a:cxnLst/>
                <a:rect l="l" t="t" r="r" b="b"/>
                <a:pathLst>
                  <a:path w="2449" h="2337" extrusionOk="0">
                    <a:moveTo>
                      <a:pt x="1107" y="0"/>
                    </a:moveTo>
                    <a:cubicBezTo>
                      <a:pt x="934" y="0"/>
                      <a:pt x="760" y="39"/>
                      <a:pt x="597" y="120"/>
                    </a:cubicBezTo>
                    <a:cubicBezTo>
                      <a:pt x="1" y="408"/>
                      <a:pt x="226" y="882"/>
                      <a:pt x="494" y="1478"/>
                    </a:cubicBezTo>
                    <a:cubicBezTo>
                      <a:pt x="726" y="1940"/>
                      <a:pt x="930" y="2337"/>
                      <a:pt x="1300" y="2337"/>
                    </a:cubicBezTo>
                    <a:cubicBezTo>
                      <a:pt x="1391" y="2337"/>
                      <a:pt x="1492" y="2313"/>
                      <a:pt x="1605" y="2260"/>
                    </a:cubicBezTo>
                    <a:cubicBezTo>
                      <a:pt x="2201" y="1972"/>
                      <a:pt x="2448" y="1272"/>
                      <a:pt x="2160" y="677"/>
                    </a:cubicBezTo>
                    <a:cubicBezTo>
                      <a:pt x="1969" y="248"/>
                      <a:pt x="1544" y="0"/>
                      <a:pt x="110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7" name="Google Shape;5017;p47"/>
              <p:cNvSpPr/>
              <p:nvPr/>
            </p:nvSpPr>
            <p:spPr>
              <a:xfrm>
                <a:off x="7163737" y="2105512"/>
                <a:ext cx="50188" cy="48246"/>
              </a:xfrm>
              <a:custGeom>
                <a:avLst/>
                <a:gdLst/>
                <a:ahLst/>
                <a:cxnLst/>
                <a:rect l="l" t="t" r="r" b="b"/>
                <a:pathLst>
                  <a:path w="2327" h="2237" extrusionOk="0">
                    <a:moveTo>
                      <a:pt x="1052" y="1"/>
                    </a:moveTo>
                    <a:cubicBezTo>
                      <a:pt x="885" y="1"/>
                      <a:pt x="716" y="39"/>
                      <a:pt x="557" y="122"/>
                    </a:cubicBezTo>
                    <a:cubicBezTo>
                      <a:pt x="1" y="388"/>
                      <a:pt x="207" y="841"/>
                      <a:pt x="475" y="1397"/>
                    </a:cubicBezTo>
                    <a:cubicBezTo>
                      <a:pt x="687" y="1856"/>
                      <a:pt x="875" y="2237"/>
                      <a:pt x="1223" y="2237"/>
                    </a:cubicBezTo>
                    <a:cubicBezTo>
                      <a:pt x="1311" y="2237"/>
                      <a:pt x="1410" y="2212"/>
                      <a:pt x="1523" y="2158"/>
                    </a:cubicBezTo>
                    <a:cubicBezTo>
                      <a:pt x="2099" y="1870"/>
                      <a:pt x="2326" y="1211"/>
                      <a:pt x="2058" y="635"/>
                    </a:cubicBezTo>
                    <a:cubicBezTo>
                      <a:pt x="1868" y="240"/>
                      <a:pt x="1467" y="1"/>
                      <a:pt x="105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8" name="Google Shape;5018;p47"/>
              <p:cNvSpPr/>
              <p:nvPr/>
            </p:nvSpPr>
            <p:spPr>
              <a:xfrm>
                <a:off x="7165980" y="2112564"/>
                <a:ext cx="47470" cy="41194"/>
              </a:xfrm>
              <a:custGeom>
                <a:avLst/>
                <a:gdLst/>
                <a:ahLst/>
                <a:cxnLst/>
                <a:rect l="l" t="t" r="r" b="b"/>
                <a:pathLst>
                  <a:path w="2201" h="1910" extrusionOk="0">
                    <a:moveTo>
                      <a:pt x="185" y="1"/>
                    </a:moveTo>
                    <a:cubicBezTo>
                      <a:pt x="0" y="267"/>
                      <a:pt x="165" y="637"/>
                      <a:pt x="371" y="1070"/>
                    </a:cubicBezTo>
                    <a:cubicBezTo>
                      <a:pt x="583" y="1529"/>
                      <a:pt x="771" y="1910"/>
                      <a:pt x="1119" y="1910"/>
                    </a:cubicBezTo>
                    <a:cubicBezTo>
                      <a:pt x="1207" y="1910"/>
                      <a:pt x="1306" y="1885"/>
                      <a:pt x="1419" y="1831"/>
                    </a:cubicBezTo>
                    <a:cubicBezTo>
                      <a:pt x="1975" y="1564"/>
                      <a:pt x="2201" y="925"/>
                      <a:pt x="1975" y="371"/>
                    </a:cubicBezTo>
                    <a:lnTo>
                      <a:pt x="1975" y="371"/>
                    </a:lnTo>
                    <a:cubicBezTo>
                      <a:pt x="1350" y="695"/>
                      <a:pt x="951" y="841"/>
                      <a:pt x="692" y="841"/>
                    </a:cubicBezTo>
                    <a:cubicBezTo>
                      <a:pt x="312" y="841"/>
                      <a:pt x="234" y="526"/>
                      <a:pt x="18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9" name="Google Shape;5019;p47"/>
              <p:cNvSpPr/>
              <p:nvPr/>
            </p:nvSpPr>
            <p:spPr>
              <a:xfrm>
                <a:off x="7496977" y="1894150"/>
                <a:ext cx="52366" cy="50188"/>
              </a:xfrm>
              <a:custGeom>
                <a:avLst/>
                <a:gdLst/>
                <a:ahLst/>
                <a:cxnLst/>
                <a:rect l="l" t="t" r="r" b="b"/>
                <a:pathLst>
                  <a:path w="2428" h="2327" extrusionOk="0">
                    <a:moveTo>
                      <a:pt x="1077" y="1"/>
                    </a:moveTo>
                    <a:cubicBezTo>
                      <a:pt x="909" y="1"/>
                      <a:pt x="739" y="35"/>
                      <a:pt x="576" y="108"/>
                    </a:cubicBezTo>
                    <a:cubicBezTo>
                      <a:pt x="0" y="396"/>
                      <a:pt x="206" y="870"/>
                      <a:pt x="494" y="1466"/>
                    </a:cubicBezTo>
                    <a:cubicBezTo>
                      <a:pt x="707" y="1942"/>
                      <a:pt x="907" y="2327"/>
                      <a:pt x="1282" y="2327"/>
                    </a:cubicBezTo>
                    <a:cubicBezTo>
                      <a:pt x="1377" y="2327"/>
                      <a:pt x="1484" y="2302"/>
                      <a:pt x="1605" y="2248"/>
                    </a:cubicBezTo>
                    <a:cubicBezTo>
                      <a:pt x="2181" y="1960"/>
                      <a:pt x="2428" y="1260"/>
                      <a:pt x="2160" y="664"/>
                    </a:cubicBezTo>
                    <a:cubicBezTo>
                      <a:pt x="1950" y="246"/>
                      <a:pt x="1523" y="1"/>
                      <a:pt x="10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0" name="Google Shape;5020;p47"/>
              <p:cNvSpPr/>
              <p:nvPr/>
            </p:nvSpPr>
            <p:spPr>
              <a:xfrm>
                <a:off x="7498745" y="1900728"/>
                <a:ext cx="50597" cy="48052"/>
              </a:xfrm>
              <a:custGeom>
                <a:avLst/>
                <a:gdLst/>
                <a:ahLst/>
                <a:cxnLst/>
                <a:rect l="l" t="t" r="r" b="b"/>
                <a:pathLst>
                  <a:path w="2346" h="2228" extrusionOk="0">
                    <a:moveTo>
                      <a:pt x="1053" y="0"/>
                    </a:moveTo>
                    <a:cubicBezTo>
                      <a:pt x="887" y="0"/>
                      <a:pt x="718" y="37"/>
                      <a:pt x="555" y="112"/>
                    </a:cubicBezTo>
                    <a:cubicBezTo>
                      <a:pt x="1" y="379"/>
                      <a:pt x="206" y="832"/>
                      <a:pt x="473" y="1408"/>
                    </a:cubicBezTo>
                    <a:cubicBezTo>
                      <a:pt x="687" y="1851"/>
                      <a:pt x="873" y="2228"/>
                      <a:pt x="1231" y="2228"/>
                    </a:cubicBezTo>
                    <a:cubicBezTo>
                      <a:pt x="1322" y="2228"/>
                      <a:pt x="1425" y="2203"/>
                      <a:pt x="1543" y="2148"/>
                    </a:cubicBezTo>
                    <a:cubicBezTo>
                      <a:pt x="2099" y="1882"/>
                      <a:pt x="2346" y="1202"/>
                      <a:pt x="2078" y="647"/>
                    </a:cubicBezTo>
                    <a:cubicBezTo>
                      <a:pt x="1871" y="234"/>
                      <a:pt x="1474" y="0"/>
                      <a:pt x="105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1" name="Google Shape;5021;p47"/>
              <p:cNvSpPr/>
              <p:nvPr/>
            </p:nvSpPr>
            <p:spPr>
              <a:xfrm>
                <a:off x="7500945" y="1907587"/>
                <a:ext cx="47513" cy="41194"/>
              </a:xfrm>
              <a:custGeom>
                <a:avLst/>
                <a:gdLst/>
                <a:ahLst/>
                <a:cxnLst/>
                <a:rect l="l" t="t" r="r" b="b"/>
                <a:pathLst>
                  <a:path w="2203" h="1910" extrusionOk="0">
                    <a:moveTo>
                      <a:pt x="206" y="0"/>
                    </a:moveTo>
                    <a:lnTo>
                      <a:pt x="206" y="0"/>
                    </a:lnTo>
                    <a:cubicBezTo>
                      <a:pt x="1" y="267"/>
                      <a:pt x="165" y="659"/>
                      <a:pt x="371" y="1090"/>
                    </a:cubicBezTo>
                    <a:cubicBezTo>
                      <a:pt x="585" y="1533"/>
                      <a:pt x="771" y="1910"/>
                      <a:pt x="1129" y="1910"/>
                    </a:cubicBezTo>
                    <a:cubicBezTo>
                      <a:pt x="1220" y="1910"/>
                      <a:pt x="1323" y="1885"/>
                      <a:pt x="1441" y="1830"/>
                    </a:cubicBezTo>
                    <a:cubicBezTo>
                      <a:pt x="1976" y="1564"/>
                      <a:pt x="2203" y="925"/>
                      <a:pt x="1976" y="370"/>
                    </a:cubicBezTo>
                    <a:lnTo>
                      <a:pt x="1976" y="370"/>
                    </a:lnTo>
                    <a:cubicBezTo>
                      <a:pt x="1353" y="703"/>
                      <a:pt x="955" y="850"/>
                      <a:pt x="698" y="850"/>
                    </a:cubicBezTo>
                    <a:cubicBezTo>
                      <a:pt x="317" y="850"/>
                      <a:pt x="244" y="527"/>
                      <a:pt x="2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2" name="Google Shape;5022;p47"/>
              <p:cNvSpPr/>
              <p:nvPr/>
            </p:nvSpPr>
            <p:spPr>
              <a:xfrm>
                <a:off x="6922828" y="2236319"/>
                <a:ext cx="51935" cy="50058"/>
              </a:xfrm>
              <a:custGeom>
                <a:avLst/>
                <a:gdLst/>
                <a:ahLst/>
                <a:cxnLst/>
                <a:rect l="l" t="t" r="r" b="b"/>
                <a:pathLst>
                  <a:path w="2408" h="2321" extrusionOk="0">
                    <a:moveTo>
                      <a:pt x="1060" y="1"/>
                    </a:moveTo>
                    <a:cubicBezTo>
                      <a:pt x="898" y="1"/>
                      <a:pt x="734" y="34"/>
                      <a:pt x="577" y="105"/>
                    </a:cubicBezTo>
                    <a:cubicBezTo>
                      <a:pt x="1" y="372"/>
                      <a:pt x="185" y="865"/>
                      <a:pt x="453" y="1441"/>
                    </a:cubicBezTo>
                    <a:cubicBezTo>
                      <a:pt x="668" y="1922"/>
                      <a:pt x="869" y="2321"/>
                      <a:pt x="1239" y="2321"/>
                    </a:cubicBezTo>
                    <a:cubicBezTo>
                      <a:pt x="1329" y="2321"/>
                      <a:pt x="1430" y="2297"/>
                      <a:pt x="1543" y="2245"/>
                    </a:cubicBezTo>
                    <a:cubicBezTo>
                      <a:pt x="2140" y="1976"/>
                      <a:pt x="2407" y="1298"/>
                      <a:pt x="2140" y="701"/>
                    </a:cubicBezTo>
                    <a:cubicBezTo>
                      <a:pt x="1943" y="262"/>
                      <a:pt x="1511" y="1"/>
                      <a:pt x="106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3" name="Google Shape;5023;p47"/>
              <p:cNvSpPr/>
              <p:nvPr/>
            </p:nvSpPr>
            <p:spPr>
              <a:xfrm>
                <a:off x="6924618" y="2242724"/>
                <a:ext cx="49713" cy="48354"/>
              </a:xfrm>
              <a:custGeom>
                <a:avLst/>
                <a:gdLst/>
                <a:ahLst/>
                <a:cxnLst/>
                <a:rect l="l" t="t" r="r" b="b"/>
                <a:pathLst>
                  <a:path w="2305" h="2242" extrusionOk="0">
                    <a:moveTo>
                      <a:pt x="1015" y="1"/>
                    </a:moveTo>
                    <a:cubicBezTo>
                      <a:pt x="862" y="1"/>
                      <a:pt x="705" y="32"/>
                      <a:pt x="555" y="96"/>
                    </a:cubicBezTo>
                    <a:cubicBezTo>
                      <a:pt x="0" y="363"/>
                      <a:pt x="185" y="837"/>
                      <a:pt x="431" y="1391"/>
                    </a:cubicBezTo>
                    <a:cubicBezTo>
                      <a:pt x="648" y="1857"/>
                      <a:pt x="837" y="2242"/>
                      <a:pt x="1195" y="2242"/>
                    </a:cubicBezTo>
                    <a:cubicBezTo>
                      <a:pt x="1280" y="2242"/>
                      <a:pt x="1375" y="2220"/>
                      <a:pt x="1481" y="2173"/>
                    </a:cubicBezTo>
                    <a:cubicBezTo>
                      <a:pt x="2057" y="1906"/>
                      <a:pt x="2304" y="1248"/>
                      <a:pt x="2057" y="672"/>
                    </a:cubicBezTo>
                    <a:cubicBezTo>
                      <a:pt x="1859" y="247"/>
                      <a:pt x="1448" y="1"/>
                      <a:pt x="10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4" name="Google Shape;5024;p47"/>
              <p:cNvSpPr/>
              <p:nvPr/>
            </p:nvSpPr>
            <p:spPr>
              <a:xfrm>
                <a:off x="6926818" y="2249216"/>
                <a:ext cx="47039" cy="41863"/>
              </a:xfrm>
              <a:custGeom>
                <a:avLst/>
                <a:gdLst/>
                <a:ahLst/>
                <a:cxnLst/>
                <a:rect l="l" t="t" r="r" b="b"/>
                <a:pathLst>
                  <a:path w="2181" h="1941" extrusionOk="0">
                    <a:moveTo>
                      <a:pt x="186" y="1"/>
                    </a:moveTo>
                    <a:cubicBezTo>
                      <a:pt x="0" y="267"/>
                      <a:pt x="145" y="659"/>
                      <a:pt x="329" y="1090"/>
                    </a:cubicBezTo>
                    <a:cubicBezTo>
                      <a:pt x="546" y="1556"/>
                      <a:pt x="735" y="1941"/>
                      <a:pt x="1093" y="1941"/>
                    </a:cubicBezTo>
                    <a:cubicBezTo>
                      <a:pt x="1178" y="1941"/>
                      <a:pt x="1273" y="1919"/>
                      <a:pt x="1379" y="1872"/>
                    </a:cubicBezTo>
                    <a:cubicBezTo>
                      <a:pt x="1934" y="1625"/>
                      <a:pt x="2181" y="988"/>
                      <a:pt x="1955" y="432"/>
                    </a:cubicBezTo>
                    <a:lnTo>
                      <a:pt x="1955" y="432"/>
                    </a:lnTo>
                    <a:cubicBezTo>
                      <a:pt x="1344" y="730"/>
                      <a:pt x="949" y="864"/>
                      <a:pt x="692" y="864"/>
                    </a:cubicBezTo>
                    <a:cubicBezTo>
                      <a:pt x="291" y="864"/>
                      <a:pt x="223" y="539"/>
                      <a:pt x="18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5" name="Google Shape;5025;p47"/>
              <p:cNvSpPr/>
              <p:nvPr/>
            </p:nvSpPr>
            <p:spPr>
              <a:xfrm>
                <a:off x="6813222" y="2299770"/>
                <a:ext cx="52387" cy="50058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2321" extrusionOk="0">
                    <a:moveTo>
                      <a:pt x="1080" y="1"/>
                    </a:moveTo>
                    <a:cubicBezTo>
                      <a:pt x="919" y="1"/>
                      <a:pt x="755" y="34"/>
                      <a:pt x="598" y="104"/>
                    </a:cubicBezTo>
                    <a:cubicBezTo>
                      <a:pt x="1" y="372"/>
                      <a:pt x="206" y="845"/>
                      <a:pt x="475" y="1442"/>
                    </a:cubicBezTo>
                    <a:cubicBezTo>
                      <a:pt x="689" y="1921"/>
                      <a:pt x="877" y="2320"/>
                      <a:pt x="1252" y="2320"/>
                    </a:cubicBezTo>
                    <a:cubicBezTo>
                      <a:pt x="1344" y="2320"/>
                      <a:pt x="1447" y="2296"/>
                      <a:pt x="1564" y="2244"/>
                    </a:cubicBezTo>
                    <a:cubicBezTo>
                      <a:pt x="2162" y="1977"/>
                      <a:pt x="2428" y="1278"/>
                      <a:pt x="2162" y="701"/>
                    </a:cubicBezTo>
                    <a:cubicBezTo>
                      <a:pt x="1964" y="261"/>
                      <a:pt x="1532" y="1"/>
                      <a:pt x="108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6" name="Google Shape;5026;p47"/>
              <p:cNvSpPr/>
              <p:nvPr/>
            </p:nvSpPr>
            <p:spPr>
              <a:xfrm>
                <a:off x="6815012" y="2306154"/>
                <a:ext cx="50166" cy="48160"/>
              </a:xfrm>
              <a:custGeom>
                <a:avLst/>
                <a:gdLst/>
                <a:ahLst/>
                <a:cxnLst/>
                <a:rect l="l" t="t" r="r" b="b"/>
                <a:pathLst>
                  <a:path w="2326" h="2233" extrusionOk="0">
                    <a:moveTo>
                      <a:pt x="1027" y="1"/>
                    </a:moveTo>
                    <a:cubicBezTo>
                      <a:pt x="875" y="1"/>
                      <a:pt x="721" y="32"/>
                      <a:pt x="576" y="96"/>
                    </a:cubicBezTo>
                    <a:cubicBezTo>
                      <a:pt x="0" y="364"/>
                      <a:pt x="186" y="817"/>
                      <a:pt x="453" y="1393"/>
                    </a:cubicBezTo>
                    <a:cubicBezTo>
                      <a:pt x="649" y="1852"/>
                      <a:pt x="833" y="2233"/>
                      <a:pt x="1192" y="2233"/>
                    </a:cubicBezTo>
                    <a:cubicBezTo>
                      <a:pt x="1283" y="2233"/>
                      <a:pt x="1386" y="2208"/>
                      <a:pt x="1503" y="2153"/>
                    </a:cubicBezTo>
                    <a:cubicBezTo>
                      <a:pt x="2057" y="1906"/>
                      <a:pt x="2325" y="1248"/>
                      <a:pt x="2057" y="672"/>
                    </a:cubicBezTo>
                    <a:cubicBezTo>
                      <a:pt x="1875" y="247"/>
                      <a:pt x="1457" y="1"/>
                      <a:pt x="102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7" name="Google Shape;5027;p47"/>
              <p:cNvSpPr/>
              <p:nvPr/>
            </p:nvSpPr>
            <p:spPr>
              <a:xfrm>
                <a:off x="6817234" y="2312646"/>
                <a:ext cx="47060" cy="41668"/>
              </a:xfrm>
              <a:custGeom>
                <a:avLst/>
                <a:gdLst/>
                <a:ahLst/>
                <a:cxnLst/>
                <a:rect l="l" t="t" r="r" b="b"/>
                <a:pathLst>
                  <a:path w="2182" h="1932" extrusionOk="0">
                    <a:moveTo>
                      <a:pt x="206" y="1"/>
                    </a:moveTo>
                    <a:cubicBezTo>
                      <a:pt x="1" y="269"/>
                      <a:pt x="144" y="659"/>
                      <a:pt x="350" y="1092"/>
                    </a:cubicBezTo>
                    <a:cubicBezTo>
                      <a:pt x="546" y="1551"/>
                      <a:pt x="730" y="1932"/>
                      <a:pt x="1089" y="1932"/>
                    </a:cubicBezTo>
                    <a:cubicBezTo>
                      <a:pt x="1180" y="1932"/>
                      <a:pt x="1283" y="1907"/>
                      <a:pt x="1400" y="1852"/>
                    </a:cubicBezTo>
                    <a:cubicBezTo>
                      <a:pt x="1934" y="1605"/>
                      <a:pt x="2181" y="988"/>
                      <a:pt x="1976" y="434"/>
                    </a:cubicBezTo>
                    <a:lnTo>
                      <a:pt x="1976" y="434"/>
                    </a:lnTo>
                    <a:cubicBezTo>
                      <a:pt x="1364" y="731"/>
                      <a:pt x="967" y="865"/>
                      <a:pt x="707" y="865"/>
                    </a:cubicBezTo>
                    <a:cubicBezTo>
                      <a:pt x="302" y="865"/>
                      <a:pt x="231" y="540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8" name="Google Shape;5028;p47"/>
              <p:cNvSpPr/>
              <p:nvPr/>
            </p:nvSpPr>
            <p:spPr>
              <a:xfrm>
                <a:off x="6686794" y="2370770"/>
                <a:ext cx="51913" cy="50490"/>
              </a:xfrm>
              <a:custGeom>
                <a:avLst/>
                <a:gdLst/>
                <a:ahLst/>
                <a:cxnLst/>
                <a:rect l="l" t="t" r="r" b="b"/>
                <a:pathLst>
                  <a:path w="2407" h="2341" extrusionOk="0">
                    <a:moveTo>
                      <a:pt x="1059" y="0"/>
                    </a:moveTo>
                    <a:cubicBezTo>
                      <a:pt x="897" y="0"/>
                      <a:pt x="733" y="33"/>
                      <a:pt x="576" y="104"/>
                    </a:cubicBezTo>
                    <a:cubicBezTo>
                      <a:pt x="0" y="372"/>
                      <a:pt x="185" y="866"/>
                      <a:pt x="453" y="1461"/>
                    </a:cubicBezTo>
                    <a:cubicBezTo>
                      <a:pt x="667" y="1941"/>
                      <a:pt x="869" y="2341"/>
                      <a:pt x="1239" y="2341"/>
                    </a:cubicBezTo>
                    <a:cubicBezTo>
                      <a:pt x="1329" y="2341"/>
                      <a:pt x="1429" y="2317"/>
                      <a:pt x="1543" y="2265"/>
                    </a:cubicBezTo>
                    <a:cubicBezTo>
                      <a:pt x="2140" y="1996"/>
                      <a:pt x="2407" y="1297"/>
                      <a:pt x="2140" y="701"/>
                    </a:cubicBezTo>
                    <a:cubicBezTo>
                      <a:pt x="1942" y="261"/>
                      <a:pt x="1511" y="0"/>
                      <a:pt x="105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9" name="Google Shape;5029;p47"/>
              <p:cNvSpPr/>
              <p:nvPr/>
            </p:nvSpPr>
            <p:spPr>
              <a:xfrm>
                <a:off x="6688562" y="2377607"/>
                <a:ext cx="49713" cy="48139"/>
              </a:xfrm>
              <a:custGeom>
                <a:avLst/>
                <a:gdLst/>
                <a:ahLst/>
                <a:cxnLst/>
                <a:rect l="l" t="t" r="r" b="b"/>
                <a:pathLst>
                  <a:path w="2305" h="2232" extrusionOk="0">
                    <a:moveTo>
                      <a:pt x="1015" y="1"/>
                    </a:moveTo>
                    <a:cubicBezTo>
                      <a:pt x="862" y="1"/>
                      <a:pt x="706" y="32"/>
                      <a:pt x="555" y="96"/>
                    </a:cubicBezTo>
                    <a:cubicBezTo>
                      <a:pt x="1" y="343"/>
                      <a:pt x="185" y="815"/>
                      <a:pt x="432" y="1391"/>
                    </a:cubicBezTo>
                    <a:cubicBezTo>
                      <a:pt x="646" y="1851"/>
                      <a:pt x="833" y="2232"/>
                      <a:pt x="1182" y="2232"/>
                    </a:cubicBezTo>
                    <a:cubicBezTo>
                      <a:pt x="1270" y="2232"/>
                      <a:pt x="1369" y="2207"/>
                      <a:pt x="1482" y="2153"/>
                    </a:cubicBezTo>
                    <a:cubicBezTo>
                      <a:pt x="2058" y="1906"/>
                      <a:pt x="2305" y="1227"/>
                      <a:pt x="2058" y="672"/>
                    </a:cubicBezTo>
                    <a:cubicBezTo>
                      <a:pt x="1860" y="247"/>
                      <a:pt x="1449" y="1"/>
                      <a:pt x="10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0" name="Google Shape;5030;p47"/>
              <p:cNvSpPr/>
              <p:nvPr/>
            </p:nvSpPr>
            <p:spPr>
              <a:xfrm>
                <a:off x="6690762" y="2384099"/>
                <a:ext cx="47060" cy="41647"/>
              </a:xfrm>
              <a:custGeom>
                <a:avLst/>
                <a:gdLst/>
                <a:ahLst/>
                <a:cxnLst/>
                <a:rect l="l" t="t" r="r" b="b"/>
                <a:pathLst>
                  <a:path w="2182" h="1931" extrusionOk="0">
                    <a:moveTo>
                      <a:pt x="187" y="1"/>
                    </a:moveTo>
                    <a:cubicBezTo>
                      <a:pt x="1" y="267"/>
                      <a:pt x="146" y="638"/>
                      <a:pt x="330" y="1090"/>
                    </a:cubicBezTo>
                    <a:cubicBezTo>
                      <a:pt x="544" y="1550"/>
                      <a:pt x="731" y="1931"/>
                      <a:pt x="1080" y="1931"/>
                    </a:cubicBezTo>
                    <a:cubicBezTo>
                      <a:pt x="1168" y="1931"/>
                      <a:pt x="1267" y="1906"/>
                      <a:pt x="1380" y="1852"/>
                    </a:cubicBezTo>
                    <a:cubicBezTo>
                      <a:pt x="1935" y="1605"/>
                      <a:pt x="2181" y="967"/>
                      <a:pt x="1956" y="412"/>
                    </a:cubicBezTo>
                    <a:lnTo>
                      <a:pt x="1956" y="412"/>
                    </a:lnTo>
                    <a:cubicBezTo>
                      <a:pt x="1338" y="721"/>
                      <a:pt x="942" y="860"/>
                      <a:pt x="685" y="860"/>
                    </a:cubicBezTo>
                    <a:cubicBezTo>
                      <a:pt x="291" y="860"/>
                      <a:pt x="224" y="535"/>
                      <a:pt x="18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1" name="Google Shape;5031;p47"/>
              <p:cNvSpPr/>
              <p:nvPr/>
            </p:nvSpPr>
            <p:spPr>
              <a:xfrm>
                <a:off x="7026654" y="2174571"/>
                <a:ext cx="52387" cy="50144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2325" extrusionOk="0">
                    <a:moveTo>
                      <a:pt x="1095" y="1"/>
                    </a:moveTo>
                    <a:cubicBezTo>
                      <a:pt x="928" y="1"/>
                      <a:pt x="759" y="35"/>
                      <a:pt x="597" y="108"/>
                    </a:cubicBezTo>
                    <a:cubicBezTo>
                      <a:pt x="1" y="376"/>
                      <a:pt x="207" y="848"/>
                      <a:pt x="473" y="1446"/>
                    </a:cubicBezTo>
                    <a:cubicBezTo>
                      <a:pt x="689" y="1924"/>
                      <a:pt x="876" y="2324"/>
                      <a:pt x="1251" y="2324"/>
                    </a:cubicBezTo>
                    <a:cubicBezTo>
                      <a:pt x="1343" y="2324"/>
                      <a:pt x="1447" y="2300"/>
                      <a:pt x="1564" y="2247"/>
                    </a:cubicBezTo>
                    <a:cubicBezTo>
                      <a:pt x="2160" y="1981"/>
                      <a:pt x="2428" y="1281"/>
                      <a:pt x="2160" y="684"/>
                    </a:cubicBezTo>
                    <a:cubicBezTo>
                      <a:pt x="1966" y="250"/>
                      <a:pt x="1542" y="1"/>
                      <a:pt x="109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2" name="Google Shape;5032;p47"/>
              <p:cNvSpPr/>
              <p:nvPr/>
            </p:nvSpPr>
            <p:spPr>
              <a:xfrm>
                <a:off x="7028444" y="2181041"/>
                <a:ext cx="50123" cy="48160"/>
              </a:xfrm>
              <a:custGeom>
                <a:avLst/>
                <a:gdLst/>
                <a:ahLst/>
                <a:cxnLst/>
                <a:rect l="l" t="t" r="r" b="b"/>
                <a:pathLst>
                  <a:path w="2324" h="2233" extrusionOk="0">
                    <a:moveTo>
                      <a:pt x="1036" y="0"/>
                    </a:moveTo>
                    <a:cubicBezTo>
                      <a:pt x="883" y="0"/>
                      <a:pt x="727" y="31"/>
                      <a:pt x="576" y="96"/>
                    </a:cubicBezTo>
                    <a:cubicBezTo>
                      <a:pt x="0" y="364"/>
                      <a:pt x="206" y="817"/>
                      <a:pt x="453" y="1393"/>
                    </a:cubicBezTo>
                    <a:cubicBezTo>
                      <a:pt x="665" y="1852"/>
                      <a:pt x="839" y="2232"/>
                      <a:pt x="1192" y="2232"/>
                    </a:cubicBezTo>
                    <a:cubicBezTo>
                      <a:pt x="1282" y="2232"/>
                      <a:pt x="1384" y="2207"/>
                      <a:pt x="1501" y="2153"/>
                    </a:cubicBezTo>
                    <a:cubicBezTo>
                      <a:pt x="2077" y="1906"/>
                      <a:pt x="2324" y="1228"/>
                      <a:pt x="2057" y="672"/>
                    </a:cubicBezTo>
                    <a:cubicBezTo>
                      <a:pt x="1875" y="246"/>
                      <a:pt x="1468" y="0"/>
                      <a:pt x="103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3" name="Google Shape;5033;p47"/>
              <p:cNvSpPr/>
              <p:nvPr/>
            </p:nvSpPr>
            <p:spPr>
              <a:xfrm>
                <a:off x="7030644" y="2187533"/>
                <a:ext cx="47513" cy="41668"/>
              </a:xfrm>
              <a:custGeom>
                <a:avLst/>
                <a:gdLst/>
                <a:ahLst/>
                <a:cxnLst/>
                <a:rect l="l" t="t" r="r" b="b"/>
                <a:pathLst>
                  <a:path w="2203" h="1932" extrusionOk="0">
                    <a:moveTo>
                      <a:pt x="206" y="0"/>
                    </a:moveTo>
                    <a:lnTo>
                      <a:pt x="206" y="0"/>
                    </a:lnTo>
                    <a:cubicBezTo>
                      <a:pt x="0" y="269"/>
                      <a:pt x="145" y="659"/>
                      <a:pt x="351" y="1092"/>
                    </a:cubicBezTo>
                    <a:cubicBezTo>
                      <a:pt x="563" y="1551"/>
                      <a:pt x="737" y="1931"/>
                      <a:pt x="1090" y="1931"/>
                    </a:cubicBezTo>
                    <a:cubicBezTo>
                      <a:pt x="1180" y="1931"/>
                      <a:pt x="1282" y="1906"/>
                      <a:pt x="1399" y="1852"/>
                    </a:cubicBezTo>
                    <a:cubicBezTo>
                      <a:pt x="1955" y="1605"/>
                      <a:pt x="2202" y="968"/>
                      <a:pt x="1975" y="412"/>
                    </a:cubicBezTo>
                    <a:lnTo>
                      <a:pt x="1975" y="412"/>
                    </a:lnTo>
                    <a:cubicBezTo>
                      <a:pt x="1357" y="721"/>
                      <a:pt x="957" y="860"/>
                      <a:pt x="698" y="860"/>
                    </a:cubicBezTo>
                    <a:cubicBezTo>
                      <a:pt x="301" y="860"/>
                      <a:pt x="231" y="536"/>
                      <a:pt x="2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4" name="Google Shape;5034;p47"/>
              <p:cNvSpPr/>
              <p:nvPr/>
            </p:nvSpPr>
            <p:spPr>
              <a:xfrm>
                <a:off x="6411700" y="2510981"/>
                <a:ext cx="52387" cy="50295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2332" extrusionOk="0">
                    <a:moveTo>
                      <a:pt x="1088" y="0"/>
                    </a:moveTo>
                    <a:cubicBezTo>
                      <a:pt x="926" y="0"/>
                      <a:pt x="759" y="33"/>
                      <a:pt x="596" y="103"/>
                    </a:cubicBezTo>
                    <a:cubicBezTo>
                      <a:pt x="1" y="350"/>
                      <a:pt x="206" y="844"/>
                      <a:pt x="473" y="1441"/>
                    </a:cubicBezTo>
                    <a:cubicBezTo>
                      <a:pt x="691" y="1927"/>
                      <a:pt x="868" y="2331"/>
                      <a:pt x="1260" y="2331"/>
                    </a:cubicBezTo>
                    <a:cubicBezTo>
                      <a:pt x="1349" y="2331"/>
                      <a:pt x="1450" y="2310"/>
                      <a:pt x="1564" y="2264"/>
                    </a:cubicBezTo>
                    <a:cubicBezTo>
                      <a:pt x="2160" y="1996"/>
                      <a:pt x="2428" y="1297"/>
                      <a:pt x="2160" y="701"/>
                    </a:cubicBezTo>
                    <a:cubicBezTo>
                      <a:pt x="1963" y="261"/>
                      <a:pt x="1543" y="0"/>
                      <a:pt x="108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5" name="Google Shape;5035;p47"/>
              <p:cNvSpPr/>
              <p:nvPr/>
            </p:nvSpPr>
            <p:spPr>
              <a:xfrm>
                <a:off x="6413469" y="2517429"/>
                <a:ext cx="50144" cy="48311"/>
              </a:xfrm>
              <a:custGeom>
                <a:avLst/>
                <a:gdLst/>
                <a:ahLst/>
                <a:cxnLst/>
                <a:rect l="l" t="t" r="r" b="b"/>
                <a:pathLst>
                  <a:path w="2325" h="2240" extrusionOk="0">
                    <a:moveTo>
                      <a:pt x="1024" y="0"/>
                    </a:moveTo>
                    <a:cubicBezTo>
                      <a:pt x="875" y="0"/>
                      <a:pt x="723" y="30"/>
                      <a:pt x="577" y="92"/>
                    </a:cubicBezTo>
                    <a:cubicBezTo>
                      <a:pt x="1" y="339"/>
                      <a:pt x="207" y="813"/>
                      <a:pt x="454" y="1389"/>
                    </a:cubicBezTo>
                    <a:cubicBezTo>
                      <a:pt x="653" y="1855"/>
                      <a:pt x="826" y="2240"/>
                      <a:pt x="1189" y="2240"/>
                    </a:cubicBezTo>
                    <a:cubicBezTo>
                      <a:pt x="1275" y="2240"/>
                      <a:pt x="1372" y="2218"/>
                      <a:pt x="1482" y="2171"/>
                    </a:cubicBezTo>
                    <a:cubicBezTo>
                      <a:pt x="2058" y="1924"/>
                      <a:pt x="2325" y="1245"/>
                      <a:pt x="2078" y="668"/>
                    </a:cubicBezTo>
                    <a:cubicBezTo>
                      <a:pt x="1879" y="255"/>
                      <a:pt x="1462" y="0"/>
                      <a:pt x="10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6" name="Google Shape;5036;p47"/>
              <p:cNvSpPr/>
              <p:nvPr/>
            </p:nvSpPr>
            <p:spPr>
              <a:xfrm>
                <a:off x="6415669" y="2523856"/>
                <a:ext cx="47060" cy="41884"/>
              </a:xfrm>
              <a:custGeom>
                <a:avLst/>
                <a:gdLst/>
                <a:ahLst/>
                <a:cxnLst/>
                <a:rect l="l" t="t" r="r" b="b"/>
                <a:pathLst>
                  <a:path w="2182" h="1942" extrusionOk="0">
                    <a:moveTo>
                      <a:pt x="207" y="0"/>
                    </a:moveTo>
                    <a:lnTo>
                      <a:pt x="207" y="0"/>
                    </a:lnTo>
                    <a:cubicBezTo>
                      <a:pt x="1" y="268"/>
                      <a:pt x="146" y="639"/>
                      <a:pt x="352" y="1091"/>
                    </a:cubicBezTo>
                    <a:cubicBezTo>
                      <a:pt x="551" y="1557"/>
                      <a:pt x="724" y="1942"/>
                      <a:pt x="1087" y="1942"/>
                    </a:cubicBezTo>
                    <a:cubicBezTo>
                      <a:pt x="1173" y="1942"/>
                      <a:pt x="1270" y="1920"/>
                      <a:pt x="1380" y="1873"/>
                    </a:cubicBezTo>
                    <a:cubicBezTo>
                      <a:pt x="1935" y="1626"/>
                      <a:pt x="2182" y="988"/>
                      <a:pt x="1976" y="433"/>
                    </a:cubicBezTo>
                    <a:lnTo>
                      <a:pt x="1976" y="433"/>
                    </a:lnTo>
                    <a:cubicBezTo>
                      <a:pt x="1365" y="730"/>
                      <a:pt x="967" y="864"/>
                      <a:pt x="707" y="864"/>
                    </a:cubicBezTo>
                    <a:cubicBezTo>
                      <a:pt x="303" y="864"/>
                      <a:pt x="232" y="539"/>
                      <a:pt x="20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7" name="Google Shape;5037;p47"/>
              <p:cNvSpPr/>
              <p:nvPr/>
            </p:nvSpPr>
            <p:spPr>
              <a:xfrm>
                <a:off x="6301663" y="2573160"/>
                <a:ext cx="52387" cy="50425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2338" extrusionOk="0">
                    <a:moveTo>
                      <a:pt x="1064" y="1"/>
                    </a:moveTo>
                    <a:cubicBezTo>
                      <a:pt x="908" y="1"/>
                      <a:pt x="749" y="33"/>
                      <a:pt x="597" y="101"/>
                    </a:cubicBezTo>
                    <a:cubicBezTo>
                      <a:pt x="1" y="369"/>
                      <a:pt x="206" y="863"/>
                      <a:pt x="473" y="1458"/>
                    </a:cubicBezTo>
                    <a:cubicBezTo>
                      <a:pt x="671" y="1938"/>
                      <a:pt x="857" y="2338"/>
                      <a:pt x="1231" y="2338"/>
                    </a:cubicBezTo>
                    <a:cubicBezTo>
                      <a:pt x="1323" y="2338"/>
                      <a:pt x="1426" y="2314"/>
                      <a:pt x="1543" y="2261"/>
                    </a:cubicBezTo>
                    <a:cubicBezTo>
                      <a:pt x="2140" y="2015"/>
                      <a:pt x="2428" y="1315"/>
                      <a:pt x="2160" y="718"/>
                    </a:cubicBezTo>
                    <a:cubicBezTo>
                      <a:pt x="1961" y="274"/>
                      <a:pt x="1522" y="1"/>
                      <a:pt x="106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8" name="Google Shape;5038;p47"/>
              <p:cNvSpPr/>
              <p:nvPr/>
            </p:nvSpPr>
            <p:spPr>
              <a:xfrm>
                <a:off x="6303453" y="2579932"/>
                <a:ext cx="50123" cy="47945"/>
              </a:xfrm>
              <a:custGeom>
                <a:avLst/>
                <a:gdLst/>
                <a:ahLst/>
                <a:cxnLst/>
                <a:rect l="l" t="t" r="r" b="b"/>
                <a:pathLst>
                  <a:path w="2324" h="2223" extrusionOk="0">
                    <a:moveTo>
                      <a:pt x="1036" y="1"/>
                    </a:moveTo>
                    <a:cubicBezTo>
                      <a:pt x="883" y="1"/>
                      <a:pt x="727" y="31"/>
                      <a:pt x="576" y="96"/>
                    </a:cubicBezTo>
                    <a:cubicBezTo>
                      <a:pt x="0" y="343"/>
                      <a:pt x="206" y="815"/>
                      <a:pt x="453" y="1371"/>
                    </a:cubicBezTo>
                    <a:cubicBezTo>
                      <a:pt x="652" y="1837"/>
                      <a:pt x="825" y="2222"/>
                      <a:pt x="1188" y="2222"/>
                    </a:cubicBezTo>
                    <a:cubicBezTo>
                      <a:pt x="1274" y="2222"/>
                      <a:pt x="1371" y="2200"/>
                      <a:pt x="1481" y="2153"/>
                    </a:cubicBezTo>
                    <a:cubicBezTo>
                      <a:pt x="2057" y="1906"/>
                      <a:pt x="2324" y="1248"/>
                      <a:pt x="2057" y="672"/>
                    </a:cubicBezTo>
                    <a:cubicBezTo>
                      <a:pt x="1875" y="247"/>
                      <a:pt x="1468" y="1"/>
                      <a:pt x="103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9" name="Google Shape;5039;p47"/>
              <p:cNvSpPr/>
              <p:nvPr/>
            </p:nvSpPr>
            <p:spPr>
              <a:xfrm>
                <a:off x="6305653" y="2586424"/>
                <a:ext cx="47039" cy="41453"/>
              </a:xfrm>
              <a:custGeom>
                <a:avLst/>
                <a:gdLst/>
                <a:ahLst/>
                <a:cxnLst/>
                <a:rect l="l" t="t" r="r" b="b"/>
                <a:pathLst>
                  <a:path w="2181" h="1922" extrusionOk="0">
                    <a:moveTo>
                      <a:pt x="206" y="1"/>
                    </a:moveTo>
                    <a:cubicBezTo>
                      <a:pt x="0" y="267"/>
                      <a:pt x="145" y="638"/>
                      <a:pt x="351" y="1070"/>
                    </a:cubicBezTo>
                    <a:cubicBezTo>
                      <a:pt x="550" y="1536"/>
                      <a:pt x="723" y="1921"/>
                      <a:pt x="1086" y="1921"/>
                    </a:cubicBezTo>
                    <a:cubicBezTo>
                      <a:pt x="1172" y="1921"/>
                      <a:pt x="1269" y="1899"/>
                      <a:pt x="1379" y="1852"/>
                    </a:cubicBezTo>
                    <a:cubicBezTo>
                      <a:pt x="1934" y="1625"/>
                      <a:pt x="2181" y="988"/>
                      <a:pt x="1975" y="432"/>
                    </a:cubicBezTo>
                    <a:lnTo>
                      <a:pt x="1975" y="432"/>
                    </a:lnTo>
                    <a:cubicBezTo>
                      <a:pt x="1362" y="722"/>
                      <a:pt x="963" y="855"/>
                      <a:pt x="704" y="855"/>
                    </a:cubicBezTo>
                    <a:cubicBezTo>
                      <a:pt x="301" y="855"/>
                      <a:pt x="231" y="538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0" name="Google Shape;5040;p47"/>
              <p:cNvSpPr/>
              <p:nvPr/>
            </p:nvSpPr>
            <p:spPr>
              <a:xfrm>
                <a:off x="6174781" y="2643276"/>
                <a:ext cx="51913" cy="50425"/>
              </a:xfrm>
              <a:custGeom>
                <a:avLst/>
                <a:gdLst/>
                <a:ahLst/>
                <a:cxnLst/>
                <a:rect l="l" t="t" r="r" b="b"/>
                <a:pathLst>
                  <a:path w="2407" h="2338" extrusionOk="0">
                    <a:moveTo>
                      <a:pt x="1060" y="0"/>
                    </a:moveTo>
                    <a:cubicBezTo>
                      <a:pt x="906" y="0"/>
                      <a:pt x="748" y="32"/>
                      <a:pt x="596" y="100"/>
                    </a:cubicBezTo>
                    <a:cubicBezTo>
                      <a:pt x="0" y="368"/>
                      <a:pt x="184" y="862"/>
                      <a:pt x="453" y="1458"/>
                    </a:cubicBezTo>
                    <a:cubicBezTo>
                      <a:pt x="667" y="1938"/>
                      <a:pt x="856" y="2337"/>
                      <a:pt x="1231" y="2337"/>
                    </a:cubicBezTo>
                    <a:cubicBezTo>
                      <a:pt x="1322" y="2337"/>
                      <a:pt x="1425" y="2313"/>
                      <a:pt x="1542" y="2261"/>
                    </a:cubicBezTo>
                    <a:cubicBezTo>
                      <a:pt x="2140" y="1993"/>
                      <a:pt x="2406" y="1315"/>
                      <a:pt x="2140" y="717"/>
                    </a:cubicBezTo>
                    <a:cubicBezTo>
                      <a:pt x="1940" y="273"/>
                      <a:pt x="1512" y="0"/>
                      <a:pt x="106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1" name="Google Shape;5041;p47"/>
              <p:cNvSpPr/>
              <p:nvPr/>
            </p:nvSpPr>
            <p:spPr>
              <a:xfrm>
                <a:off x="6176550" y="2650048"/>
                <a:ext cx="49713" cy="47923"/>
              </a:xfrm>
              <a:custGeom>
                <a:avLst/>
                <a:gdLst/>
                <a:ahLst/>
                <a:cxnLst/>
                <a:rect l="l" t="t" r="r" b="b"/>
                <a:pathLst>
                  <a:path w="2305" h="2222" extrusionOk="0">
                    <a:moveTo>
                      <a:pt x="1015" y="0"/>
                    </a:moveTo>
                    <a:cubicBezTo>
                      <a:pt x="862" y="0"/>
                      <a:pt x="706" y="31"/>
                      <a:pt x="555" y="95"/>
                    </a:cubicBezTo>
                    <a:cubicBezTo>
                      <a:pt x="0" y="342"/>
                      <a:pt x="185" y="815"/>
                      <a:pt x="432" y="1371"/>
                    </a:cubicBezTo>
                    <a:cubicBezTo>
                      <a:pt x="631" y="1837"/>
                      <a:pt x="818" y="2222"/>
                      <a:pt x="1175" y="2222"/>
                    </a:cubicBezTo>
                    <a:cubicBezTo>
                      <a:pt x="1260" y="2222"/>
                      <a:pt x="1354" y="2200"/>
                      <a:pt x="1460" y="2153"/>
                    </a:cubicBezTo>
                    <a:cubicBezTo>
                      <a:pt x="2036" y="1906"/>
                      <a:pt x="2304" y="1247"/>
                      <a:pt x="2058" y="671"/>
                    </a:cubicBezTo>
                    <a:cubicBezTo>
                      <a:pt x="1859" y="246"/>
                      <a:pt x="1449" y="0"/>
                      <a:pt x="101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2" name="Google Shape;5042;p47"/>
              <p:cNvSpPr/>
              <p:nvPr/>
            </p:nvSpPr>
            <p:spPr>
              <a:xfrm>
                <a:off x="6178318" y="2656540"/>
                <a:ext cx="47492" cy="41431"/>
              </a:xfrm>
              <a:custGeom>
                <a:avLst/>
                <a:gdLst/>
                <a:ahLst/>
                <a:cxnLst/>
                <a:rect l="l" t="t" r="r" b="b"/>
                <a:pathLst>
                  <a:path w="2202" h="1921" extrusionOk="0">
                    <a:moveTo>
                      <a:pt x="206" y="0"/>
                    </a:moveTo>
                    <a:lnTo>
                      <a:pt x="206" y="0"/>
                    </a:lnTo>
                    <a:cubicBezTo>
                      <a:pt x="1" y="267"/>
                      <a:pt x="165" y="637"/>
                      <a:pt x="350" y="1070"/>
                    </a:cubicBezTo>
                    <a:cubicBezTo>
                      <a:pt x="549" y="1536"/>
                      <a:pt x="736" y="1921"/>
                      <a:pt x="1093" y="1921"/>
                    </a:cubicBezTo>
                    <a:cubicBezTo>
                      <a:pt x="1178" y="1921"/>
                      <a:pt x="1272" y="1899"/>
                      <a:pt x="1378" y="1852"/>
                    </a:cubicBezTo>
                    <a:cubicBezTo>
                      <a:pt x="1934" y="1624"/>
                      <a:pt x="2201" y="988"/>
                      <a:pt x="1976" y="431"/>
                    </a:cubicBezTo>
                    <a:lnTo>
                      <a:pt x="1976" y="431"/>
                    </a:lnTo>
                    <a:cubicBezTo>
                      <a:pt x="1362" y="722"/>
                      <a:pt x="964" y="854"/>
                      <a:pt x="704" y="854"/>
                    </a:cubicBezTo>
                    <a:cubicBezTo>
                      <a:pt x="302" y="854"/>
                      <a:pt x="231" y="537"/>
                      <a:pt x="2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3" name="Google Shape;5043;p47"/>
              <p:cNvSpPr/>
              <p:nvPr/>
            </p:nvSpPr>
            <p:spPr>
              <a:xfrm>
                <a:off x="6516410" y="2450182"/>
                <a:ext cx="52387" cy="50295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2332" extrusionOk="0">
                    <a:moveTo>
                      <a:pt x="1080" y="1"/>
                    </a:moveTo>
                    <a:cubicBezTo>
                      <a:pt x="918" y="1"/>
                      <a:pt x="754" y="34"/>
                      <a:pt x="596" y="105"/>
                    </a:cubicBezTo>
                    <a:cubicBezTo>
                      <a:pt x="1" y="352"/>
                      <a:pt x="206" y="845"/>
                      <a:pt x="473" y="1441"/>
                    </a:cubicBezTo>
                    <a:cubicBezTo>
                      <a:pt x="674" y="1928"/>
                      <a:pt x="862" y="2331"/>
                      <a:pt x="1246" y="2331"/>
                    </a:cubicBezTo>
                    <a:cubicBezTo>
                      <a:pt x="1334" y="2331"/>
                      <a:pt x="1432" y="2310"/>
                      <a:pt x="1543" y="2264"/>
                    </a:cubicBezTo>
                    <a:cubicBezTo>
                      <a:pt x="2140" y="1998"/>
                      <a:pt x="2428" y="1298"/>
                      <a:pt x="2160" y="701"/>
                    </a:cubicBezTo>
                    <a:cubicBezTo>
                      <a:pt x="1964" y="262"/>
                      <a:pt x="1532" y="1"/>
                      <a:pt x="108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4" name="Google Shape;5044;p47"/>
              <p:cNvSpPr/>
              <p:nvPr/>
            </p:nvSpPr>
            <p:spPr>
              <a:xfrm>
                <a:off x="6518200" y="2456652"/>
                <a:ext cx="50123" cy="48290"/>
              </a:xfrm>
              <a:custGeom>
                <a:avLst/>
                <a:gdLst/>
                <a:ahLst/>
                <a:cxnLst/>
                <a:rect l="l" t="t" r="r" b="b"/>
                <a:pathLst>
                  <a:path w="2324" h="2239" extrusionOk="0">
                    <a:moveTo>
                      <a:pt x="1024" y="0"/>
                    </a:moveTo>
                    <a:cubicBezTo>
                      <a:pt x="875" y="0"/>
                      <a:pt x="723" y="30"/>
                      <a:pt x="576" y="93"/>
                    </a:cubicBezTo>
                    <a:cubicBezTo>
                      <a:pt x="0" y="340"/>
                      <a:pt x="206" y="812"/>
                      <a:pt x="453" y="1388"/>
                    </a:cubicBezTo>
                    <a:cubicBezTo>
                      <a:pt x="652" y="1854"/>
                      <a:pt x="825" y="2239"/>
                      <a:pt x="1188" y="2239"/>
                    </a:cubicBezTo>
                    <a:cubicBezTo>
                      <a:pt x="1274" y="2239"/>
                      <a:pt x="1371" y="2217"/>
                      <a:pt x="1481" y="2170"/>
                    </a:cubicBezTo>
                    <a:cubicBezTo>
                      <a:pt x="2057" y="1923"/>
                      <a:pt x="2324" y="1245"/>
                      <a:pt x="2057" y="669"/>
                    </a:cubicBezTo>
                    <a:cubicBezTo>
                      <a:pt x="1873" y="254"/>
                      <a:pt x="1460" y="0"/>
                      <a:pt x="10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5" name="Google Shape;5045;p47"/>
              <p:cNvSpPr/>
              <p:nvPr/>
            </p:nvSpPr>
            <p:spPr>
              <a:xfrm>
                <a:off x="6520400" y="2463079"/>
                <a:ext cx="47039" cy="41863"/>
              </a:xfrm>
              <a:custGeom>
                <a:avLst/>
                <a:gdLst/>
                <a:ahLst/>
                <a:cxnLst/>
                <a:rect l="l" t="t" r="r" b="b"/>
                <a:pathLst>
                  <a:path w="2181" h="1941" extrusionOk="0">
                    <a:moveTo>
                      <a:pt x="206" y="1"/>
                    </a:moveTo>
                    <a:lnTo>
                      <a:pt x="206" y="1"/>
                    </a:lnTo>
                    <a:cubicBezTo>
                      <a:pt x="0" y="267"/>
                      <a:pt x="145" y="638"/>
                      <a:pt x="351" y="1090"/>
                    </a:cubicBezTo>
                    <a:cubicBezTo>
                      <a:pt x="550" y="1556"/>
                      <a:pt x="723" y="1941"/>
                      <a:pt x="1086" y="1941"/>
                    </a:cubicBezTo>
                    <a:cubicBezTo>
                      <a:pt x="1172" y="1941"/>
                      <a:pt x="1269" y="1919"/>
                      <a:pt x="1379" y="1872"/>
                    </a:cubicBezTo>
                    <a:cubicBezTo>
                      <a:pt x="1934" y="1625"/>
                      <a:pt x="2181" y="988"/>
                      <a:pt x="1975" y="432"/>
                    </a:cubicBezTo>
                    <a:lnTo>
                      <a:pt x="1975" y="432"/>
                    </a:lnTo>
                    <a:cubicBezTo>
                      <a:pt x="1364" y="730"/>
                      <a:pt x="966" y="864"/>
                      <a:pt x="706" y="864"/>
                    </a:cubicBezTo>
                    <a:cubicBezTo>
                      <a:pt x="302" y="864"/>
                      <a:pt x="231" y="539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6" name="Google Shape;5046;p47"/>
              <p:cNvSpPr/>
              <p:nvPr/>
            </p:nvSpPr>
            <p:spPr>
              <a:xfrm>
                <a:off x="5931176" y="2772185"/>
                <a:ext cx="51482" cy="50403"/>
              </a:xfrm>
              <a:custGeom>
                <a:avLst/>
                <a:gdLst/>
                <a:ahLst/>
                <a:cxnLst/>
                <a:rect l="l" t="t" r="r" b="b"/>
                <a:pathLst>
                  <a:path w="2387" h="2337" extrusionOk="0">
                    <a:moveTo>
                      <a:pt x="1040" y="1"/>
                    </a:moveTo>
                    <a:cubicBezTo>
                      <a:pt x="892" y="1"/>
                      <a:pt x="742" y="29"/>
                      <a:pt x="598" y="89"/>
                    </a:cubicBezTo>
                    <a:cubicBezTo>
                      <a:pt x="0" y="336"/>
                      <a:pt x="186" y="830"/>
                      <a:pt x="433" y="1447"/>
                    </a:cubicBezTo>
                    <a:cubicBezTo>
                      <a:pt x="634" y="1933"/>
                      <a:pt x="808" y="2336"/>
                      <a:pt x="1187" y="2336"/>
                    </a:cubicBezTo>
                    <a:cubicBezTo>
                      <a:pt x="1273" y="2336"/>
                      <a:pt x="1371" y="2315"/>
                      <a:pt x="1481" y="2270"/>
                    </a:cubicBezTo>
                    <a:cubicBezTo>
                      <a:pt x="2098" y="2023"/>
                      <a:pt x="2386" y="1345"/>
                      <a:pt x="2140" y="747"/>
                    </a:cubicBezTo>
                    <a:cubicBezTo>
                      <a:pt x="1953" y="279"/>
                      <a:pt x="1505" y="1"/>
                      <a:pt x="104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7" name="Google Shape;5047;p47"/>
              <p:cNvSpPr/>
              <p:nvPr/>
            </p:nvSpPr>
            <p:spPr>
              <a:xfrm>
                <a:off x="5932513" y="2778849"/>
                <a:ext cx="49260" cy="48182"/>
              </a:xfrm>
              <a:custGeom>
                <a:avLst/>
                <a:gdLst/>
                <a:ahLst/>
                <a:cxnLst/>
                <a:rect l="l" t="t" r="r" b="b"/>
                <a:pathLst>
                  <a:path w="2284" h="2234" extrusionOk="0">
                    <a:moveTo>
                      <a:pt x="1010" y="1"/>
                    </a:moveTo>
                    <a:cubicBezTo>
                      <a:pt x="865" y="1"/>
                      <a:pt x="718" y="29"/>
                      <a:pt x="577" y="89"/>
                    </a:cubicBezTo>
                    <a:cubicBezTo>
                      <a:pt x="1" y="315"/>
                      <a:pt x="185" y="789"/>
                      <a:pt x="412" y="1365"/>
                    </a:cubicBezTo>
                    <a:cubicBezTo>
                      <a:pt x="613" y="1833"/>
                      <a:pt x="787" y="2233"/>
                      <a:pt x="1154" y="2233"/>
                    </a:cubicBezTo>
                    <a:cubicBezTo>
                      <a:pt x="1239" y="2233"/>
                      <a:pt x="1333" y="2212"/>
                      <a:pt x="1441" y="2166"/>
                    </a:cubicBezTo>
                    <a:cubicBezTo>
                      <a:pt x="2017" y="1941"/>
                      <a:pt x="2283" y="1283"/>
                      <a:pt x="2058" y="706"/>
                    </a:cubicBezTo>
                    <a:cubicBezTo>
                      <a:pt x="1886" y="271"/>
                      <a:pt x="1457" y="1"/>
                      <a:pt x="101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8" name="Google Shape;5048;p47"/>
              <p:cNvSpPr/>
              <p:nvPr/>
            </p:nvSpPr>
            <p:spPr>
              <a:xfrm>
                <a:off x="5934713" y="2784737"/>
                <a:ext cx="46629" cy="42294"/>
              </a:xfrm>
              <a:custGeom>
                <a:avLst/>
                <a:gdLst/>
                <a:ahLst/>
                <a:cxnLst/>
                <a:rect l="l" t="t" r="r" b="b"/>
                <a:pathLst>
                  <a:path w="2162" h="1961" extrusionOk="0">
                    <a:moveTo>
                      <a:pt x="206" y="1"/>
                    </a:moveTo>
                    <a:cubicBezTo>
                      <a:pt x="1" y="269"/>
                      <a:pt x="146" y="659"/>
                      <a:pt x="310" y="1092"/>
                    </a:cubicBezTo>
                    <a:cubicBezTo>
                      <a:pt x="511" y="1560"/>
                      <a:pt x="685" y="1960"/>
                      <a:pt x="1052" y="1960"/>
                    </a:cubicBezTo>
                    <a:cubicBezTo>
                      <a:pt x="1137" y="1960"/>
                      <a:pt x="1231" y="1939"/>
                      <a:pt x="1339" y="1893"/>
                    </a:cubicBezTo>
                    <a:cubicBezTo>
                      <a:pt x="1893" y="1668"/>
                      <a:pt x="2162" y="1051"/>
                      <a:pt x="1976" y="494"/>
                    </a:cubicBezTo>
                    <a:lnTo>
                      <a:pt x="1976" y="494"/>
                    </a:lnTo>
                    <a:cubicBezTo>
                      <a:pt x="1370" y="759"/>
                      <a:pt x="972" y="879"/>
                      <a:pt x="711" y="879"/>
                    </a:cubicBezTo>
                    <a:cubicBezTo>
                      <a:pt x="280" y="879"/>
                      <a:pt x="220" y="552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9" name="Google Shape;5049;p47"/>
              <p:cNvSpPr/>
              <p:nvPr/>
            </p:nvSpPr>
            <p:spPr>
              <a:xfrm>
                <a:off x="5819349" y="2832099"/>
                <a:ext cx="51503" cy="50360"/>
              </a:xfrm>
              <a:custGeom>
                <a:avLst/>
                <a:gdLst/>
                <a:ahLst/>
                <a:cxnLst/>
                <a:rect l="l" t="t" r="r" b="b"/>
                <a:pathLst>
                  <a:path w="2388" h="2335" extrusionOk="0">
                    <a:moveTo>
                      <a:pt x="1061" y="1"/>
                    </a:moveTo>
                    <a:cubicBezTo>
                      <a:pt x="914" y="1"/>
                      <a:pt x="763" y="29"/>
                      <a:pt x="618" y="89"/>
                    </a:cubicBezTo>
                    <a:cubicBezTo>
                      <a:pt x="1" y="336"/>
                      <a:pt x="187" y="830"/>
                      <a:pt x="434" y="1425"/>
                    </a:cubicBezTo>
                    <a:cubicBezTo>
                      <a:pt x="636" y="1915"/>
                      <a:pt x="824" y="2335"/>
                      <a:pt x="1214" y="2335"/>
                    </a:cubicBezTo>
                    <a:cubicBezTo>
                      <a:pt x="1300" y="2335"/>
                      <a:pt x="1396" y="2314"/>
                      <a:pt x="1504" y="2270"/>
                    </a:cubicBezTo>
                    <a:cubicBezTo>
                      <a:pt x="2099" y="2023"/>
                      <a:pt x="2387" y="1323"/>
                      <a:pt x="2140" y="726"/>
                    </a:cubicBezTo>
                    <a:cubicBezTo>
                      <a:pt x="1954" y="275"/>
                      <a:pt x="1520" y="1"/>
                      <a:pt x="106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0" name="Google Shape;5050;p47"/>
              <p:cNvSpPr/>
              <p:nvPr/>
            </p:nvSpPr>
            <p:spPr>
              <a:xfrm>
                <a:off x="5821139" y="2838483"/>
                <a:ext cx="49282" cy="48290"/>
              </a:xfrm>
              <a:custGeom>
                <a:avLst/>
                <a:gdLst/>
                <a:ahLst/>
                <a:cxnLst/>
                <a:rect l="l" t="t" r="r" b="b"/>
                <a:pathLst>
                  <a:path w="2285" h="2239" extrusionOk="0">
                    <a:moveTo>
                      <a:pt x="998" y="0"/>
                    </a:moveTo>
                    <a:cubicBezTo>
                      <a:pt x="858" y="0"/>
                      <a:pt x="715" y="26"/>
                      <a:pt x="576" y="81"/>
                    </a:cubicBezTo>
                    <a:cubicBezTo>
                      <a:pt x="0" y="328"/>
                      <a:pt x="165" y="800"/>
                      <a:pt x="412" y="1376"/>
                    </a:cubicBezTo>
                    <a:cubicBezTo>
                      <a:pt x="598" y="1849"/>
                      <a:pt x="770" y="2238"/>
                      <a:pt x="1144" y="2238"/>
                    </a:cubicBezTo>
                    <a:cubicBezTo>
                      <a:pt x="1226" y="2238"/>
                      <a:pt x="1317" y="2220"/>
                      <a:pt x="1421" y="2179"/>
                    </a:cubicBezTo>
                    <a:cubicBezTo>
                      <a:pt x="1997" y="1932"/>
                      <a:pt x="2285" y="1274"/>
                      <a:pt x="2038" y="698"/>
                    </a:cubicBezTo>
                    <a:cubicBezTo>
                      <a:pt x="1865" y="260"/>
                      <a:pt x="1444" y="0"/>
                      <a:pt x="99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1" name="Google Shape;5051;p47"/>
              <p:cNvSpPr/>
              <p:nvPr/>
            </p:nvSpPr>
            <p:spPr>
              <a:xfrm>
                <a:off x="5822907" y="2844651"/>
                <a:ext cx="47060" cy="42121"/>
              </a:xfrm>
              <a:custGeom>
                <a:avLst/>
                <a:gdLst/>
                <a:ahLst/>
                <a:cxnLst/>
                <a:rect l="l" t="t" r="r" b="b"/>
                <a:pathLst>
                  <a:path w="2182" h="1953" extrusionOk="0">
                    <a:moveTo>
                      <a:pt x="228" y="1"/>
                    </a:moveTo>
                    <a:lnTo>
                      <a:pt x="228" y="1"/>
                    </a:lnTo>
                    <a:cubicBezTo>
                      <a:pt x="0" y="267"/>
                      <a:pt x="145" y="638"/>
                      <a:pt x="330" y="1090"/>
                    </a:cubicBezTo>
                    <a:cubicBezTo>
                      <a:pt x="516" y="1563"/>
                      <a:pt x="688" y="1952"/>
                      <a:pt x="1062" y="1952"/>
                    </a:cubicBezTo>
                    <a:cubicBezTo>
                      <a:pt x="1144" y="1952"/>
                      <a:pt x="1235" y="1934"/>
                      <a:pt x="1339" y="1893"/>
                    </a:cubicBezTo>
                    <a:cubicBezTo>
                      <a:pt x="1915" y="1666"/>
                      <a:pt x="2181" y="1029"/>
                      <a:pt x="1975" y="473"/>
                    </a:cubicBezTo>
                    <a:lnTo>
                      <a:pt x="1975" y="473"/>
                    </a:lnTo>
                    <a:cubicBezTo>
                      <a:pt x="1370" y="749"/>
                      <a:pt x="973" y="874"/>
                      <a:pt x="712" y="874"/>
                    </a:cubicBezTo>
                    <a:cubicBezTo>
                      <a:pt x="290" y="874"/>
                      <a:pt x="228" y="547"/>
                      <a:pt x="22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2" name="Google Shape;5052;p47"/>
              <p:cNvSpPr/>
              <p:nvPr/>
            </p:nvSpPr>
            <p:spPr>
              <a:xfrm>
                <a:off x="5690677" y="2898657"/>
                <a:ext cx="51503" cy="50791"/>
              </a:xfrm>
              <a:custGeom>
                <a:avLst/>
                <a:gdLst/>
                <a:ahLst/>
                <a:cxnLst/>
                <a:rect l="l" t="t" r="r" b="b"/>
                <a:pathLst>
                  <a:path w="2388" h="2355" extrusionOk="0">
                    <a:moveTo>
                      <a:pt x="1041" y="1"/>
                    </a:moveTo>
                    <a:cubicBezTo>
                      <a:pt x="893" y="1"/>
                      <a:pt x="743" y="29"/>
                      <a:pt x="598" y="89"/>
                    </a:cubicBezTo>
                    <a:cubicBezTo>
                      <a:pt x="1" y="336"/>
                      <a:pt x="187" y="829"/>
                      <a:pt x="434" y="1447"/>
                    </a:cubicBezTo>
                    <a:cubicBezTo>
                      <a:pt x="636" y="1935"/>
                      <a:pt x="811" y="2354"/>
                      <a:pt x="1195" y="2354"/>
                    </a:cubicBezTo>
                    <a:cubicBezTo>
                      <a:pt x="1280" y="2354"/>
                      <a:pt x="1374" y="2334"/>
                      <a:pt x="1482" y="2289"/>
                    </a:cubicBezTo>
                    <a:cubicBezTo>
                      <a:pt x="2099" y="2042"/>
                      <a:pt x="2387" y="1343"/>
                      <a:pt x="2140" y="747"/>
                    </a:cubicBezTo>
                    <a:cubicBezTo>
                      <a:pt x="1953" y="279"/>
                      <a:pt x="1506" y="1"/>
                      <a:pt x="104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3" name="Google Shape;5053;p47"/>
              <p:cNvSpPr/>
              <p:nvPr/>
            </p:nvSpPr>
            <p:spPr>
              <a:xfrm>
                <a:off x="5692036" y="2905472"/>
                <a:ext cx="49260" cy="48290"/>
              </a:xfrm>
              <a:custGeom>
                <a:avLst/>
                <a:gdLst/>
                <a:ahLst/>
                <a:cxnLst/>
                <a:rect l="l" t="t" r="r" b="b"/>
                <a:pathLst>
                  <a:path w="2284" h="2239" extrusionOk="0">
                    <a:moveTo>
                      <a:pt x="998" y="1"/>
                    </a:moveTo>
                    <a:cubicBezTo>
                      <a:pt x="857" y="1"/>
                      <a:pt x="715" y="27"/>
                      <a:pt x="577" y="81"/>
                    </a:cubicBezTo>
                    <a:cubicBezTo>
                      <a:pt x="1" y="327"/>
                      <a:pt x="185" y="801"/>
                      <a:pt x="412" y="1377"/>
                    </a:cubicBezTo>
                    <a:cubicBezTo>
                      <a:pt x="614" y="1850"/>
                      <a:pt x="789" y="2239"/>
                      <a:pt x="1163" y="2239"/>
                    </a:cubicBezTo>
                    <a:cubicBezTo>
                      <a:pt x="1245" y="2239"/>
                      <a:pt x="1337" y="2220"/>
                      <a:pt x="1441" y="2179"/>
                    </a:cubicBezTo>
                    <a:cubicBezTo>
                      <a:pt x="2017" y="1932"/>
                      <a:pt x="2283" y="1274"/>
                      <a:pt x="2058" y="698"/>
                    </a:cubicBezTo>
                    <a:cubicBezTo>
                      <a:pt x="1870" y="260"/>
                      <a:pt x="1445" y="1"/>
                      <a:pt x="9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4" name="Google Shape;5054;p47"/>
              <p:cNvSpPr/>
              <p:nvPr/>
            </p:nvSpPr>
            <p:spPr>
              <a:xfrm>
                <a:off x="5694236" y="2911640"/>
                <a:ext cx="46629" cy="42121"/>
              </a:xfrm>
              <a:custGeom>
                <a:avLst/>
                <a:gdLst/>
                <a:ahLst/>
                <a:cxnLst/>
                <a:rect l="l" t="t" r="r" b="b"/>
                <a:pathLst>
                  <a:path w="2162" h="1953" extrusionOk="0">
                    <a:moveTo>
                      <a:pt x="206" y="0"/>
                    </a:moveTo>
                    <a:cubicBezTo>
                      <a:pt x="1" y="247"/>
                      <a:pt x="124" y="639"/>
                      <a:pt x="310" y="1091"/>
                    </a:cubicBezTo>
                    <a:cubicBezTo>
                      <a:pt x="512" y="1564"/>
                      <a:pt x="687" y="1953"/>
                      <a:pt x="1061" y="1953"/>
                    </a:cubicBezTo>
                    <a:cubicBezTo>
                      <a:pt x="1143" y="1953"/>
                      <a:pt x="1235" y="1934"/>
                      <a:pt x="1339" y="1893"/>
                    </a:cubicBezTo>
                    <a:cubicBezTo>
                      <a:pt x="1893" y="1667"/>
                      <a:pt x="2161" y="1029"/>
                      <a:pt x="1956" y="474"/>
                    </a:cubicBezTo>
                    <a:lnTo>
                      <a:pt x="1956" y="474"/>
                    </a:lnTo>
                    <a:cubicBezTo>
                      <a:pt x="1350" y="749"/>
                      <a:pt x="955" y="874"/>
                      <a:pt x="697" y="874"/>
                    </a:cubicBezTo>
                    <a:cubicBezTo>
                      <a:pt x="279" y="874"/>
                      <a:pt x="219" y="547"/>
                      <a:pt x="2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5" name="Google Shape;5055;p47"/>
              <p:cNvSpPr/>
              <p:nvPr/>
            </p:nvSpPr>
            <p:spPr>
              <a:xfrm>
                <a:off x="6037224" y="2714082"/>
                <a:ext cx="51503" cy="50403"/>
              </a:xfrm>
              <a:custGeom>
                <a:avLst/>
                <a:gdLst/>
                <a:ahLst/>
                <a:cxnLst/>
                <a:rect l="l" t="t" r="r" b="b"/>
                <a:pathLst>
                  <a:path w="2388" h="2337" extrusionOk="0">
                    <a:moveTo>
                      <a:pt x="1051" y="0"/>
                    </a:moveTo>
                    <a:cubicBezTo>
                      <a:pt x="901" y="0"/>
                      <a:pt x="747" y="29"/>
                      <a:pt x="596" y="89"/>
                    </a:cubicBezTo>
                    <a:cubicBezTo>
                      <a:pt x="1" y="336"/>
                      <a:pt x="185" y="829"/>
                      <a:pt x="432" y="1425"/>
                    </a:cubicBezTo>
                    <a:cubicBezTo>
                      <a:pt x="633" y="1928"/>
                      <a:pt x="807" y="2336"/>
                      <a:pt x="1199" y="2336"/>
                    </a:cubicBezTo>
                    <a:cubicBezTo>
                      <a:pt x="1287" y="2336"/>
                      <a:pt x="1388" y="2315"/>
                      <a:pt x="1502" y="2269"/>
                    </a:cubicBezTo>
                    <a:cubicBezTo>
                      <a:pt x="2099" y="2023"/>
                      <a:pt x="2387" y="1343"/>
                      <a:pt x="2140" y="726"/>
                    </a:cubicBezTo>
                    <a:cubicBezTo>
                      <a:pt x="1953" y="275"/>
                      <a:pt x="1519" y="0"/>
                      <a:pt x="105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6" name="Google Shape;5056;p47"/>
              <p:cNvSpPr/>
              <p:nvPr/>
            </p:nvSpPr>
            <p:spPr>
              <a:xfrm>
                <a:off x="6038992" y="2720703"/>
                <a:ext cx="49260" cy="48225"/>
              </a:xfrm>
              <a:custGeom>
                <a:avLst/>
                <a:gdLst/>
                <a:ahLst/>
                <a:cxnLst/>
                <a:rect l="l" t="t" r="r" b="b"/>
                <a:pathLst>
                  <a:path w="2284" h="2236" extrusionOk="0">
                    <a:moveTo>
                      <a:pt x="1007" y="1"/>
                    </a:moveTo>
                    <a:cubicBezTo>
                      <a:pt x="864" y="1"/>
                      <a:pt x="718" y="29"/>
                      <a:pt x="577" y="90"/>
                    </a:cubicBezTo>
                    <a:cubicBezTo>
                      <a:pt x="1" y="317"/>
                      <a:pt x="166" y="789"/>
                      <a:pt x="412" y="1365"/>
                    </a:cubicBezTo>
                    <a:cubicBezTo>
                      <a:pt x="596" y="1834"/>
                      <a:pt x="766" y="2235"/>
                      <a:pt x="1134" y="2235"/>
                    </a:cubicBezTo>
                    <a:cubicBezTo>
                      <a:pt x="1218" y="2235"/>
                      <a:pt x="1312" y="2214"/>
                      <a:pt x="1420" y="2168"/>
                    </a:cubicBezTo>
                    <a:cubicBezTo>
                      <a:pt x="1996" y="1941"/>
                      <a:pt x="2284" y="1283"/>
                      <a:pt x="2037" y="707"/>
                    </a:cubicBezTo>
                    <a:cubicBezTo>
                      <a:pt x="1866" y="272"/>
                      <a:pt x="1449" y="1"/>
                      <a:pt x="100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7" name="Google Shape;5057;p47"/>
              <p:cNvSpPr/>
              <p:nvPr/>
            </p:nvSpPr>
            <p:spPr>
              <a:xfrm>
                <a:off x="6040782" y="2726634"/>
                <a:ext cx="46586" cy="42294"/>
              </a:xfrm>
              <a:custGeom>
                <a:avLst/>
                <a:gdLst/>
                <a:ahLst/>
                <a:cxnLst/>
                <a:rect l="l" t="t" r="r" b="b"/>
                <a:pathLst>
                  <a:path w="2160" h="1961" extrusionOk="0">
                    <a:moveTo>
                      <a:pt x="206" y="1"/>
                    </a:moveTo>
                    <a:lnTo>
                      <a:pt x="206" y="1"/>
                    </a:lnTo>
                    <a:cubicBezTo>
                      <a:pt x="0" y="267"/>
                      <a:pt x="143" y="659"/>
                      <a:pt x="329" y="1090"/>
                    </a:cubicBezTo>
                    <a:cubicBezTo>
                      <a:pt x="513" y="1559"/>
                      <a:pt x="683" y="1960"/>
                      <a:pt x="1051" y="1960"/>
                    </a:cubicBezTo>
                    <a:cubicBezTo>
                      <a:pt x="1135" y="1960"/>
                      <a:pt x="1229" y="1939"/>
                      <a:pt x="1337" y="1893"/>
                    </a:cubicBezTo>
                    <a:cubicBezTo>
                      <a:pt x="1893" y="1666"/>
                      <a:pt x="2160" y="1049"/>
                      <a:pt x="1975" y="473"/>
                    </a:cubicBezTo>
                    <a:lnTo>
                      <a:pt x="1975" y="473"/>
                    </a:lnTo>
                    <a:cubicBezTo>
                      <a:pt x="1362" y="748"/>
                      <a:pt x="962" y="873"/>
                      <a:pt x="701" y="873"/>
                    </a:cubicBezTo>
                    <a:cubicBezTo>
                      <a:pt x="278" y="873"/>
                      <a:pt x="218" y="547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DDD9ECC-FF2E-B7E4-F8E1-1178591F04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540" y="318908"/>
            <a:ext cx="8122920" cy="450568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3" name="Google Shape;5103;p49"/>
          <p:cNvSpPr txBox="1">
            <a:spLocks noGrp="1"/>
          </p:cNvSpPr>
          <p:nvPr>
            <p:ph type="title"/>
          </p:nvPr>
        </p:nvSpPr>
        <p:spPr>
          <a:xfrm>
            <a:off x="3922675" y="1181100"/>
            <a:ext cx="4508100" cy="278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lnSpc>
                <a:spcPct val="100000"/>
              </a:lnSpc>
            </a:pPr>
            <a:r>
              <a:rPr lang="en-US" sz="7000" dirty="0"/>
              <a:t>Maintenance Dashboard</a:t>
            </a:r>
            <a:endParaRPr sz="7000" dirty="0"/>
          </a:p>
        </p:txBody>
      </p:sp>
      <p:grpSp>
        <p:nvGrpSpPr>
          <p:cNvPr id="5104" name="Google Shape;5104;p49"/>
          <p:cNvGrpSpPr/>
          <p:nvPr/>
        </p:nvGrpSpPr>
        <p:grpSpPr>
          <a:xfrm>
            <a:off x="2046728" y="2237318"/>
            <a:ext cx="1763602" cy="1672817"/>
            <a:chOff x="4138184" y="930105"/>
            <a:chExt cx="3959591" cy="3755764"/>
          </a:xfrm>
        </p:grpSpPr>
        <p:sp>
          <p:nvSpPr>
            <p:cNvPr id="5105" name="Google Shape;5105;p49"/>
            <p:cNvSpPr/>
            <p:nvPr/>
          </p:nvSpPr>
          <p:spPr>
            <a:xfrm>
              <a:off x="5909881" y="2233489"/>
              <a:ext cx="2187893" cy="2136822"/>
            </a:xfrm>
            <a:custGeom>
              <a:avLst/>
              <a:gdLst/>
              <a:ahLst/>
              <a:cxnLst/>
              <a:rect l="l" t="t" r="r" b="b"/>
              <a:pathLst>
                <a:path w="101444" h="99076" extrusionOk="0">
                  <a:moveTo>
                    <a:pt x="14196" y="0"/>
                  </a:moveTo>
                  <a:lnTo>
                    <a:pt x="13949" y="247"/>
                  </a:lnTo>
                  <a:cubicBezTo>
                    <a:pt x="13167" y="1029"/>
                    <a:pt x="14217" y="2900"/>
                    <a:pt x="15657" y="4361"/>
                  </a:cubicBezTo>
                  <a:lnTo>
                    <a:pt x="47276" y="36103"/>
                  </a:lnTo>
                  <a:lnTo>
                    <a:pt x="49374" y="38223"/>
                  </a:lnTo>
                  <a:cubicBezTo>
                    <a:pt x="38492" y="44025"/>
                    <a:pt x="28062" y="50051"/>
                    <a:pt x="19956" y="55257"/>
                  </a:cubicBezTo>
                  <a:lnTo>
                    <a:pt x="640" y="54413"/>
                  </a:lnTo>
                  <a:lnTo>
                    <a:pt x="495" y="54577"/>
                  </a:lnTo>
                  <a:cubicBezTo>
                    <a:pt x="1" y="55194"/>
                    <a:pt x="105" y="56080"/>
                    <a:pt x="722" y="56574"/>
                  </a:cubicBezTo>
                  <a:lnTo>
                    <a:pt x="8806" y="63012"/>
                  </a:lnTo>
                  <a:cubicBezTo>
                    <a:pt x="3808" y="66983"/>
                    <a:pt x="3602" y="68320"/>
                    <a:pt x="3972" y="69060"/>
                  </a:cubicBezTo>
                  <a:cubicBezTo>
                    <a:pt x="4166" y="69418"/>
                    <a:pt x="4567" y="69740"/>
                    <a:pt x="5666" y="69740"/>
                  </a:cubicBezTo>
                  <a:cubicBezTo>
                    <a:pt x="6782" y="69740"/>
                    <a:pt x="8617" y="69408"/>
                    <a:pt x="11686" y="68443"/>
                  </a:cubicBezTo>
                  <a:lnTo>
                    <a:pt x="12489" y="78729"/>
                  </a:lnTo>
                  <a:cubicBezTo>
                    <a:pt x="12530" y="79121"/>
                    <a:pt x="12695" y="79470"/>
                    <a:pt x="12983" y="79717"/>
                  </a:cubicBezTo>
                  <a:cubicBezTo>
                    <a:pt x="13234" y="79932"/>
                    <a:pt x="13548" y="80054"/>
                    <a:pt x="13884" y="80054"/>
                  </a:cubicBezTo>
                  <a:cubicBezTo>
                    <a:pt x="13932" y="80054"/>
                    <a:pt x="13982" y="80051"/>
                    <a:pt x="14031" y="80046"/>
                  </a:cubicBezTo>
                  <a:lnTo>
                    <a:pt x="14237" y="80026"/>
                  </a:lnTo>
                  <a:lnTo>
                    <a:pt x="14258" y="79985"/>
                  </a:lnTo>
                  <a:lnTo>
                    <a:pt x="14319" y="79985"/>
                  </a:lnTo>
                  <a:lnTo>
                    <a:pt x="21561" y="68176"/>
                  </a:lnTo>
                  <a:lnTo>
                    <a:pt x="21582" y="68176"/>
                  </a:lnTo>
                  <a:lnTo>
                    <a:pt x="24421" y="63527"/>
                  </a:lnTo>
                  <a:cubicBezTo>
                    <a:pt x="33163" y="59762"/>
                    <a:pt x="43902" y="54558"/>
                    <a:pt x="54703" y="48838"/>
                  </a:cubicBezTo>
                  <a:lnTo>
                    <a:pt x="55505" y="52007"/>
                  </a:lnTo>
                  <a:lnTo>
                    <a:pt x="63981" y="95351"/>
                  </a:lnTo>
                  <a:cubicBezTo>
                    <a:pt x="64351" y="97244"/>
                    <a:pt x="65236" y="99076"/>
                    <a:pt x="66265" y="99076"/>
                  </a:cubicBezTo>
                  <a:lnTo>
                    <a:pt x="66430" y="99076"/>
                  </a:lnTo>
                  <a:lnTo>
                    <a:pt x="66759" y="99013"/>
                  </a:lnTo>
                  <a:lnTo>
                    <a:pt x="66759" y="98994"/>
                  </a:lnTo>
                  <a:lnTo>
                    <a:pt x="66800" y="98994"/>
                  </a:lnTo>
                  <a:lnTo>
                    <a:pt x="68322" y="70645"/>
                  </a:lnTo>
                  <a:cubicBezTo>
                    <a:pt x="68671" y="70480"/>
                    <a:pt x="69000" y="70294"/>
                    <a:pt x="69351" y="70110"/>
                  </a:cubicBezTo>
                  <a:cubicBezTo>
                    <a:pt x="69433" y="70069"/>
                    <a:pt x="69515" y="70028"/>
                    <a:pt x="69576" y="69987"/>
                  </a:cubicBezTo>
                  <a:cubicBezTo>
                    <a:pt x="71614" y="68917"/>
                    <a:pt x="73444" y="67785"/>
                    <a:pt x="74760" y="66797"/>
                  </a:cubicBezTo>
                  <a:cubicBezTo>
                    <a:pt x="76777" y="65296"/>
                    <a:pt x="76839" y="64679"/>
                    <a:pt x="76633" y="64287"/>
                  </a:cubicBezTo>
                  <a:cubicBezTo>
                    <a:pt x="76511" y="64078"/>
                    <a:pt x="76301" y="63892"/>
                    <a:pt x="75762" y="63892"/>
                  </a:cubicBezTo>
                  <a:cubicBezTo>
                    <a:pt x="75297" y="63892"/>
                    <a:pt x="74590" y="64030"/>
                    <a:pt x="73485" y="64411"/>
                  </a:cubicBezTo>
                  <a:cubicBezTo>
                    <a:pt x="72107" y="64905"/>
                    <a:pt x="70379" y="65667"/>
                    <a:pt x="68548" y="66613"/>
                  </a:cubicBezTo>
                  <a:lnTo>
                    <a:pt x="68753" y="62910"/>
                  </a:lnTo>
                  <a:lnTo>
                    <a:pt x="68816" y="62888"/>
                  </a:lnTo>
                  <a:lnTo>
                    <a:pt x="68816" y="62024"/>
                  </a:lnTo>
                  <a:cubicBezTo>
                    <a:pt x="68877" y="61983"/>
                    <a:pt x="68939" y="61964"/>
                    <a:pt x="69022" y="61922"/>
                  </a:cubicBezTo>
                  <a:cubicBezTo>
                    <a:pt x="69617" y="61634"/>
                    <a:pt x="70235" y="61325"/>
                    <a:pt x="70852" y="60996"/>
                  </a:cubicBezTo>
                  <a:cubicBezTo>
                    <a:pt x="71263" y="60770"/>
                    <a:pt x="71655" y="60565"/>
                    <a:pt x="72045" y="60338"/>
                  </a:cubicBezTo>
                  <a:cubicBezTo>
                    <a:pt x="73589" y="59474"/>
                    <a:pt x="74966" y="58590"/>
                    <a:pt x="76016" y="57808"/>
                  </a:cubicBezTo>
                  <a:cubicBezTo>
                    <a:pt x="76345" y="57561"/>
                    <a:pt x="76592" y="57355"/>
                    <a:pt x="76818" y="57169"/>
                  </a:cubicBezTo>
                  <a:cubicBezTo>
                    <a:pt x="78052" y="56100"/>
                    <a:pt x="78073" y="55606"/>
                    <a:pt x="77909" y="55277"/>
                  </a:cubicBezTo>
                  <a:cubicBezTo>
                    <a:pt x="77789" y="55071"/>
                    <a:pt x="77583" y="54893"/>
                    <a:pt x="77062" y="54893"/>
                  </a:cubicBezTo>
                  <a:cubicBezTo>
                    <a:pt x="76598" y="54893"/>
                    <a:pt x="75885" y="55034"/>
                    <a:pt x="74760" y="55422"/>
                  </a:cubicBezTo>
                  <a:cubicBezTo>
                    <a:pt x="74472" y="55524"/>
                    <a:pt x="74143" y="55647"/>
                    <a:pt x="73814" y="55771"/>
                  </a:cubicBezTo>
                  <a:cubicBezTo>
                    <a:pt x="72437" y="56305"/>
                    <a:pt x="70852" y="57046"/>
                    <a:pt x="69227" y="57910"/>
                  </a:cubicBezTo>
                  <a:cubicBezTo>
                    <a:pt x="69145" y="57951"/>
                    <a:pt x="69083" y="57992"/>
                    <a:pt x="69000" y="58033"/>
                  </a:cubicBezTo>
                  <a:lnTo>
                    <a:pt x="69186" y="54906"/>
                  </a:lnTo>
                  <a:cubicBezTo>
                    <a:pt x="69741" y="54618"/>
                    <a:pt x="70297" y="54330"/>
                    <a:pt x="70873" y="54023"/>
                  </a:cubicBezTo>
                  <a:cubicBezTo>
                    <a:pt x="70975" y="53982"/>
                    <a:pt x="71531" y="53672"/>
                    <a:pt x="72333" y="53220"/>
                  </a:cubicBezTo>
                  <a:cubicBezTo>
                    <a:pt x="75501" y="51431"/>
                    <a:pt x="82578" y="47212"/>
                    <a:pt x="81673" y="45506"/>
                  </a:cubicBezTo>
                  <a:cubicBezTo>
                    <a:pt x="81501" y="45181"/>
                    <a:pt x="81095" y="45043"/>
                    <a:pt x="80528" y="45043"/>
                  </a:cubicBezTo>
                  <a:cubicBezTo>
                    <a:pt x="79873" y="45043"/>
                    <a:pt x="79003" y="45228"/>
                    <a:pt x="78032" y="45526"/>
                  </a:cubicBezTo>
                  <a:cubicBezTo>
                    <a:pt x="75029" y="46431"/>
                    <a:pt x="71038" y="48386"/>
                    <a:pt x="69494" y="49187"/>
                  </a:cubicBezTo>
                  <a:lnTo>
                    <a:pt x="69535" y="48323"/>
                  </a:lnTo>
                  <a:lnTo>
                    <a:pt x="69659" y="45917"/>
                  </a:lnTo>
                  <a:lnTo>
                    <a:pt x="69968" y="40424"/>
                  </a:lnTo>
                  <a:cubicBezTo>
                    <a:pt x="70009" y="40404"/>
                    <a:pt x="70029" y="40382"/>
                    <a:pt x="70070" y="40363"/>
                  </a:cubicBezTo>
                  <a:cubicBezTo>
                    <a:pt x="70379" y="40198"/>
                    <a:pt x="70709" y="39992"/>
                    <a:pt x="71038" y="39806"/>
                  </a:cubicBezTo>
                  <a:cubicBezTo>
                    <a:pt x="71222" y="39683"/>
                    <a:pt x="71428" y="39581"/>
                    <a:pt x="71614" y="39477"/>
                  </a:cubicBezTo>
                  <a:cubicBezTo>
                    <a:pt x="71675" y="39436"/>
                    <a:pt x="71757" y="39395"/>
                    <a:pt x="71839" y="39334"/>
                  </a:cubicBezTo>
                  <a:cubicBezTo>
                    <a:pt x="74020" y="38059"/>
                    <a:pt x="76222" y="36762"/>
                    <a:pt x="78381" y="35467"/>
                  </a:cubicBezTo>
                  <a:cubicBezTo>
                    <a:pt x="88338" y="29418"/>
                    <a:pt x="101443" y="20860"/>
                    <a:pt x="100826" y="17898"/>
                  </a:cubicBezTo>
                  <a:lnTo>
                    <a:pt x="100846" y="17528"/>
                  </a:lnTo>
                  <a:lnTo>
                    <a:pt x="100703" y="17610"/>
                  </a:lnTo>
                  <a:cubicBezTo>
                    <a:pt x="100440" y="17209"/>
                    <a:pt x="99845" y="17029"/>
                    <a:pt x="98986" y="17029"/>
                  </a:cubicBezTo>
                  <a:cubicBezTo>
                    <a:pt x="92656" y="17029"/>
                    <a:pt x="72016" y="26829"/>
                    <a:pt x="64825" y="30343"/>
                  </a:cubicBezTo>
                  <a:lnTo>
                    <a:pt x="58406" y="26497"/>
                  </a:lnTo>
                  <a:lnTo>
                    <a:pt x="57748" y="26105"/>
                  </a:lnTo>
                  <a:cubicBezTo>
                    <a:pt x="60258" y="24706"/>
                    <a:pt x="68177" y="20098"/>
                    <a:pt x="67231" y="18309"/>
                  </a:cubicBezTo>
                  <a:cubicBezTo>
                    <a:pt x="67094" y="18044"/>
                    <a:pt x="66825" y="17807"/>
                    <a:pt x="66112" y="17807"/>
                  </a:cubicBezTo>
                  <a:cubicBezTo>
                    <a:pt x="65440" y="17807"/>
                    <a:pt x="64371" y="18018"/>
                    <a:pt x="62644" y="18617"/>
                  </a:cubicBezTo>
                  <a:cubicBezTo>
                    <a:pt x="60258" y="19440"/>
                    <a:pt x="57233" y="20819"/>
                    <a:pt x="54106" y="22465"/>
                  </a:cubicBezTo>
                  <a:cubicBezTo>
                    <a:pt x="53675" y="22690"/>
                    <a:pt x="53263" y="22937"/>
                    <a:pt x="52830" y="23164"/>
                  </a:cubicBezTo>
                  <a:lnTo>
                    <a:pt x="51061" y="22095"/>
                  </a:lnTo>
                  <a:lnTo>
                    <a:pt x="50156" y="21560"/>
                  </a:lnTo>
                  <a:cubicBezTo>
                    <a:pt x="52111" y="20510"/>
                    <a:pt x="53859" y="19420"/>
                    <a:pt x="55135" y="18474"/>
                  </a:cubicBezTo>
                  <a:cubicBezTo>
                    <a:pt x="57172" y="16952"/>
                    <a:pt x="57233" y="16334"/>
                    <a:pt x="57007" y="15943"/>
                  </a:cubicBezTo>
                  <a:cubicBezTo>
                    <a:pt x="56872" y="15689"/>
                    <a:pt x="56560" y="15582"/>
                    <a:pt x="56131" y="15582"/>
                  </a:cubicBezTo>
                  <a:cubicBezTo>
                    <a:pt x="54095" y="15582"/>
                    <a:pt x="49414" y="17998"/>
                    <a:pt x="48326" y="18576"/>
                  </a:cubicBezTo>
                  <a:cubicBezTo>
                    <a:pt x="47770" y="18885"/>
                    <a:pt x="47215" y="19193"/>
                    <a:pt x="46700" y="19481"/>
                  </a:cubicBezTo>
                  <a:lnTo>
                    <a:pt x="43120" y="17342"/>
                  </a:lnTo>
                  <a:lnTo>
                    <a:pt x="42771" y="17136"/>
                  </a:lnTo>
                  <a:cubicBezTo>
                    <a:pt x="44972" y="15902"/>
                    <a:pt x="49498" y="13186"/>
                    <a:pt x="48839" y="11952"/>
                  </a:cubicBezTo>
                  <a:cubicBezTo>
                    <a:pt x="48704" y="11699"/>
                    <a:pt x="48395" y="11592"/>
                    <a:pt x="47970" y="11592"/>
                  </a:cubicBezTo>
                  <a:cubicBezTo>
                    <a:pt x="45937" y="11592"/>
                    <a:pt x="41247" y="14028"/>
                    <a:pt x="40158" y="14606"/>
                  </a:cubicBezTo>
                  <a:cubicBezTo>
                    <a:pt x="39870" y="14750"/>
                    <a:pt x="39582" y="14894"/>
                    <a:pt x="39315" y="15059"/>
                  </a:cubicBezTo>
                  <a:lnTo>
                    <a:pt x="14196" y="0"/>
                  </a:lnTo>
                  <a:close/>
                </a:path>
              </a:pathLst>
            </a:custGeom>
            <a:solidFill>
              <a:srgbClr val="13394F">
                <a:alpha val="34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106" name="Google Shape;5106;p49"/>
            <p:cNvGrpSpPr/>
            <p:nvPr/>
          </p:nvGrpSpPr>
          <p:grpSpPr>
            <a:xfrm>
              <a:off x="4138184" y="930105"/>
              <a:ext cx="3868174" cy="3755764"/>
              <a:chOff x="4138184" y="930105"/>
              <a:chExt cx="3868174" cy="3755764"/>
            </a:xfrm>
          </p:grpSpPr>
          <p:sp>
            <p:nvSpPr>
              <p:cNvPr id="5107" name="Google Shape;5107;p49"/>
              <p:cNvSpPr/>
              <p:nvPr/>
            </p:nvSpPr>
            <p:spPr>
              <a:xfrm>
                <a:off x="4138184" y="930105"/>
                <a:ext cx="3868174" cy="3755764"/>
              </a:xfrm>
              <a:custGeom>
                <a:avLst/>
                <a:gdLst/>
                <a:ahLst/>
                <a:cxnLst/>
                <a:rect l="l" t="t" r="r" b="b"/>
                <a:pathLst>
                  <a:path w="179352" h="174140" extrusionOk="0">
                    <a:moveTo>
                      <a:pt x="24442" y="1"/>
                    </a:moveTo>
                    <a:lnTo>
                      <a:pt x="24442" y="1"/>
                    </a:lnTo>
                    <a:cubicBezTo>
                      <a:pt x="23537" y="886"/>
                      <a:pt x="24915" y="3704"/>
                      <a:pt x="27466" y="6276"/>
                    </a:cubicBezTo>
                    <a:lnTo>
                      <a:pt x="88011" y="67066"/>
                    </a:lnTo>
                    <a:cubicBezTo>
                      <a:pt x="87846" y="67170"/>
                      <a:pt x="87660" y="67252"/>
                      <a:pt x="87495" y="67354"/>
                    </a:cubicBezTo>
                    <a:cubicBezTo>
                      <a:pt x="67109" y="78175"/>
                      <a:pt x="48778" y="88832"/>
                      <a:pt x="34748" y="97842"/>
                    </a:cubicBezTo>
                    <a:lnTo>
                      <a:pt x="598" y="96361"/>
                    </a:lnTo>
                    <a:lnTo>
                      <a:pt x="598" y="96361"/>
                    </a:lnTo>
                    <a:cubicBezTo>
                      <a:pt x="1" y="97123"/>
                      <a:pt x="124" y="98254"/>
                      <a:pt x="886" y="98871"/>
                    </a:cubicBezTo>
                    <a:lnTo>
                      <a:pt x="15967" y="110885"/>
                    </a:lnTo>
                    <a:cubicBezTo>
                      <a:pt x="9403" y="115987"/>
                      <a:pt x="6029" y="119670"/>
                      <a:pt x="6852" y="121253"/>
                    </a:cubicBezTo>
                    <a:cubicBezTo>
                      <a:pt x="7150" y="121805"/>
                      <a:pt x="7957" y="122070"/>
                      <a:pt x="9222" y="122070"/>
                    </a:cubicBezTo>
                    <a:cubicBezTo>
                      <a:pt x="11547" y="122070"/>
                      <a:pt x="15419" y="121177"/>
                      <a:pt x="20534" y="119525"/>
                    </a:cubicBezTo>
                    <a:lnTo>
                      <a:pt x="22056" y="138720"/>
                    </a:lnTo>
                    <a:cubicBezTo>
                      <a:pt x="22114" y="139657"/>
                      <a:pt x="22914" y="140372"/>
                      <a:pt x="23840" y="140372"/>
                    </a:cubicBezTo>
                    <a:cubicBezTo>
                      <a:pt x="23889" y="140372"/>
                      <a:pt x="23939" y="140370"/>
                      <a:pt x="23990" y="140366"/>
                    </a:cubicBezTo>
                    <a:lnTo>
                      <a:pt x="41866" y="111255"/>
                    </a:lnTo>
                    <a:cubicBezTo>
                      <a:pt x="57172" y="104672"/>
                      <a:pt x="76284" y="95477"/>
                      <a:pt x="96671" y="84635"/>
                    </a:cubicBezTo>
                    <a:lnTo>
                      <a:pt x="97041" y="84451"/>
                    </a:lnTo>
                    <a:lnTo>
                      <a:pt x="113397" y="168117"/>
                    </a:lnTo>
                    <a:cubicBezTo>
                      <a:pt x="114067" y="171506"/>
                      <a:pt x="115529" y="174140"/>
                      <a:pt x="116736" y="174140"/>
                    </a:cubicBezTo>
                    <a:cubicBezTo>
                      <a:pt x="116789" y="174140"/>
                      <a:pt x="116842" y="174134"/>
                      <a:pt x="116894" y="174124"/>
                    </a:cubicBezTo>
                    <a:lnTo>
                      <a:pt x="119651" y="123949"/>
                    </a:lnTo>
                    <a:cubicBezTo>
                      <a:pt x="120493" y="123538"/>
                      <a:pt x="121379" y="123085"/>
                      <a:pt x="122263" y="122633"/>
                    </a:cubicBezTo>
                    <a:cubicBezTo>
                      <a:pt x="129608" y="118724"/>
                      <a:pt x="135080" y="114629"/>
                      <a:pt x="134463" y="113477"/>
                    </a:cubicBezTo>
                    <a:cubicBezTo>
                      <a:pt x="134356" y="113272"/>
                      <a:pt x="134065" y="113175"/>
                      <a:pt x="133616" y="113175"/>
                    </a:cubicBezTo>
                    <a:cubicBezTo>
                      <a:pt x="131540" y="113175"/>
                      <a:pt x="126100" y="115259"/>
                      <a:pt x="120062" y="118456"/>
                    </a:cubicBezTo>
                    <a:cubicBezTo>
                      <a:pt x="120021" y="118477"/>
                      <a:pt x="119980" y="118497"/>
                      <a:pt x="119958" y="118518"/>
                    </a:cubicBezTo>
                    <a:lnTo>
                      <a:pt x="120493" y="108663"/>
                    </a:lnTo>
                    <a:cubicBezTo>
                      <a:pt x="121790" y="108046"/>
                      <a:pt x="123148" y="107388"/>
                      <a:pt x="124525" y="106647"/>
                    </a:cubicBezTo>
                    <a:cubicBezTo>
                      <a:pt x="131871" y="102738"/>
                      <a:pt x="137343" y="98645"/>
                      <a:pt x="136726" y="97493"/>
                    </a:cubicBezTo>
                    <a:cubicBezTo>
                      <a:pt x="136619" y="97288"/>
                      <a:pt x="136328" y="97191"/>
                      <a:pt x="135878" y="97191"/>
                    </a:cubicBezTo>
                    <a:cubicBezTo>
                      <a:pt x="133802" y="97191"/>
                      <a:pt x="128362" y="99275"/>
                      <a:pt x="122325" y="102472"/>
                    </a:cubicBezTo>
                    <a:cubicBezTo>
                      <a:pt x="121790" y="102760"/>
                      <a:pt x="121296" y="103026"/>
                      <a:pt x="120781" y="103314"/>
                    </a:cubicBezTo>
                    <a:lnTo>
                      <a:pt x="121193" y="96012"/>
                    </a:lnTo>
                    <a:cubicBezTo>
                      <a:pt x="122304" y="95456"/>
                      <a:pt x="123415" y="94880"/>
                      <a:pt x="124567" y="94284"/>
                    </a:cubicBezTo>
                    <a:cubicBezTo>
                      <a:pt x="135922" y="88256"/>
                      <a:pt x="144357" y="81919"/>
                      <a:pt x="143411" y="80150"/>
                    </a:cubicBezTo>
                    <a:cubicBezTo>
                      <a:pt x="143244" y="79835"/>
                      <a:pt x="142793" y="79685"/>
                      <a:pt x="142100" y="79685"/>
                    </a:cubicBezTo>
                    <a:cubicBezTo>
                      <a:pt x="138947" y="79685"/>
                      <a:pt x="130787" y="82791"/>
                      <a:pt x="121645" y="87597"/>
                    </a:cubicBezTo>
                    <a:lnTo>
                      <a:pt x="122592" y="70338"/>
                    </a:lnTo>
                    <a:cubicBezTo>
                      <a:pt x="156269" y="51020"/>
                      <a:pt x="179351" y="34583"/>
                      <a:pt x="177314" y="30736"/>
                    </a:cubicBezTo>
                    <a:cubicBezTo>
                      <a:pt x="177018" y="30181"/>
                      <a:pt x="176211" y="29913"/>
                      <a:pt x="174939" y="29913"/>
                    </a:cubicBezTo>
                    <a:cubicBezTo>
                      <a:pt x="167445" y="29913"/>
                      <a:pt x="143845" y="39208"/>
                      <a:pt x="114157" y="53735"/>
                    </a:cubicBezTo>
                    <a:lnTo>
                      <a:pt x="100148" y="45342"/>
                    </a:lnTo>
                    <a:cubicBezTo>
                      <a:pt x="110887" y="39521"/>
                      <a:pt x="118704" y="33575"/>
                      <a:pt x="117778" y="31868"/>
                    </a:cubicBezTo>
                    <a:cubicBezTo>
                      <a:pt x="117614" y="31554"/>
                      <a:pt x="117165" y="31405"/>
                      <a:pt x="116475" y="31405"/>
                    </a:cubicBezTo>
                    <a:cubicBezTo>
                      <a:pt x="113272" y="31405"/>
                      <a:pt x="104861" y="34623"/>
                      <a:pt x="95519" y="39582"/>
                    </a:cubicBezTo>
                    <a:cubicBezTo>
                      <a:pt x="94635" y="40056"/>
                      <a:pt x="93749" y="40528"/>
                      <a:pt x="92885" y="41002"/>
                    </a:cubicBezTo>
                    <a:lnTo>
                      <a:pt x="86653" y="37258"/>
                    </a:lnTo>
                    <a:cubicBezTo>
                      <a:pt x="86919" y="37134"/>
                      <a:pt x="87188" y="36990"/>
                      <a:pt x="87476" y="36846"/>
                    </a:cubicBezTo>
                    <a:cubicBezTo>
                      <a:pt x="94819" y="32938"/>
                      <a:pt x="100272" y="28843"/>
                      <a:pt x="99674" y="27691"/>
                    </a:cubicBezTo>
                    <a:cubicBezTo>
                      <a:pt x="99564" y="27486"/>
                      <a:pt x="99270" y="27389"/>
                      <a:pt x="98819" y="27389"/>
                    </a:cubicBezTo>
                    <a:cubicBezTo>
                      <a:pt x="96732" y="27389"/>
                      <a:pt x="91292" y="29473"/>
                      <a:pt x="85254" y="32669"/>
                    </a:cubicBezTo>
                    <a:cubicBezTo>
                      <a:pt x="84122" y="33287"/>
                      <a:pt x="83032" y="33884"/>
                      <a:pt x="82003" y="34480"/>
                    </a:cubicBezTo>
                    <a:lnTo>
                      <a:pt x="73569" y="29440"/>
                    </a:lnTo>
                    <a:cubicBezTo>
                      <a:pt x="80605" y="25634"/>
                      <a:pt x="85748" y="21725"/>
                      <a:pt x="85150" y="20614"/>
                    </a:cubicBezTo>
                    <a:cubicBezTo>
                      <a:pt x="85044" y="20409"/>
                      <a:pt x="84753" y="20312"/>
                      <a:pt x="84305" y="20312"/>
                    </a:cubicBezTo>
                    <a:cubicBezTo>
                      <a:pt x="82231" y="20312"/>
                      <a:pt x="76790" y="22400"/>
                      <a:pt x="70750" y="25614"/>
                    </a:cubicBezTo>
                    <a:cubicBezTo>
                      <a:pt x="70113" y="25943"/>
                      <a:pt x="69496" y="26292"/>
                      <a:pt x="68878" y="26621"/>
                    </a:cubicBezTo>
                    <a:lnTo>
                      <a:pt x="68878" y="26621"/>
                    </a:lnTo>
                    <a:lnTo>
                      <a:pt x="2444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8" name="Google Shape;5108;p49"/>
              <p:cNvSpPr/>
              <p:nvPr/>
            </p:nvSpPr>
            <p:spPr>
              <a:xfrm>
                <a:off x="4286848" y="1607173"/>
                <a:ext cx="3675555" cy="3078221"/>
              </a:xfrm>
              <a:custGeom>
                <a:avLst/>
                <a:gdLst/>
                <a:ahLst/>
                <a:cxnLst/>
                <a:rect l="l" t="t" r="r" b="b"/>
                <a:pathLst>
                  <a:path w="170421" h="142725" extrusionOk="0">
                    <a:moveTo>
                      <a:pt x="170421" y="1"/>
                    </a:moveTo>
                    <a:lnTo>
                      <a:pt x="63" y="88914"/>
                    </a:lnTo>
                    <a:lnTo>
                      <a:pt x="63" y="88914"/>
                    </a:lnTo>
                    <a:cubicBezTo>
                      <a:pt x="0" y="89243"/>
                      <a:pt x="0" y="89531"/>
                      <a:pt x="124" y="89758"/>
                    </a:cubicBezTo>
                    <a:cubicBezTo>
                      <a:pt x="423" y="90320"/>
                      <a:pt x="1237" y="90589"/>
                      <a:pt x="2515" y="90589"/>
                    </a:cubicBezTo>
                    <a:cubicBezTo>
                      <a:pt x="4841" y="90589"/>
                      <a:pt x="8706" y="89697"/>
                      <a:pt x="13805" y="88050"/>
                    </a:cubicBezTo>
                    <a:lnTo>
                      <a:pt x="15306" y="107245"/>
                    </a:lnTo>
                    <a:cubicBezTo>
                      <a:pt x="15384" y="108182"/>
                      <a:pt x="16167" y="108897"/>
                      <a:pt x="17090" y="108897"/>
                    </a:cubicBezTo>
                    <a:cubicBezTo>
                      <a:pt x="17140" y="108897"/>
                      <a:pt x="17190" y="108895"/>
                      <a:pt x="17240" y="108891"/>
                    </a:cubicBezTo>
                    <a:lnTo>
                      <a:pt x="35097" y="79801"/>
                    </a:lnTo>
                    <a:cubicBezTo>
                      <a:pt x="50383" y="73238"/>
                      <a:pt x="69452" y="64043"/>
                      <a:pt x="89819" y="53222"/>
                    </a:cubicBezTo>
                    <a:lnTo>
                      <a:pt x="90189" y="53036"/>
                    </a:lnTo>
                    <a:lnTo>
                      <a:pt x="106565" y="136683"/>
                    </a:lnTo>
                    <a:cubicBezTo>
                      <a:pt x="107237" y="140103"/>
                      <a:pt x="108726" y="142724"/>
                      <a:pt x="109918" y="142724"/>
                    </a:cubicBezTo>
                    <a:cubicBezTo>
                      <a:pt x="109966" y="142724"/>
                      <a:pt x="110014" y="142720"/>
                      <a:pt x="110062" y="142711"/>
                    </a:cubicBezTo>
                    <a:lnTo>
                      <a:pt x="112799" y="92556"/>
                    </a:lnTo>
                    <a:cubicBezTo>
                      <a:pt x="113641" y="92123"/>
                      <a:pt x="114505" y="91692"/>
                      <a:pt x="115391" y="91218"/>
                    </a:cubicBezTo>
                    <a:cubicBezTo>
                      <a:pt x="122734" y="87331"/>
                      <a:pt x="128187" y="83236"/>
                      <a:pt x="127570" y="82084"/>
                    </a:cubicBezTo>
                    <a:cubicBezTo>
                      <a:pt x="127463" y="81878"/>
                      <a:pt x="127170" y="81780"/>
                      <a:pt x="126718" y="81780"/>
                    </a:cubicBezTo>
                    <a:cubicBezTo>
                      <a:pt x="124642" y="81780"/>
                      <a:pt x="119221" y="83852"/>
                      <a:pt x="113189" y="87063"/>
                    </a:cubicBezTo>
                    <a:cubicBezTo>
                      <a:pt x="113148" y="87084"/>
                      <a:pt x="113128" y="87104"/>
                      <a:pt x="113087" y="87104"/>
                    </a:cubicBezTo>
                    <a:lnTo>
                      <a:pt x="113622" y="77250"/>
                    </a:lnTo>
                    <a:cubicBezTo>
                      <a:pt x="114917" y="76653"/>
                      <a:pt x="116255" y="75975"/>
                      <a:pt x="117654" y="75234"/>
                    </a:cubicBezTo>
                    <a:cubicBezTo>
                      <a:pt x="124997" y="71345"/>
                      <a:pt x="130450" y="67252"/>
                      <a:pt x="129833" y="66100"/>
                    </a:cubicBezTo>
                    <a:cubicBezTo>
                      <a:pt x="129723" y="65895"/>
                      <a:pt x="129429" y="65798"/>
                      <a:pt x="128978" y="65798"/>
                    </a:cubicBezTo>
                    <a:cubicBezTo>
                      <a:pt x="126896" y="65798"/>
                      <a:pt x="121469" y="67882"/>
                      <a:pt x="115432" y="71079"/>
                    </a:cubicBezTo>
                    <a:cubicBezTo>
                      <a:pt x="114917" y="71367"/>
                      <a:pt x="114403" y="71633"/>
                      <a:pt x="113910" y="71921"/>
                    </a:cubicBezTo>
                    <a:lnTo>
                      <a:pt x="114300" y="64619"/>
                    </a:lnTo>
                    <a:cubicBezTo>
                      <a:pt x="115411" y="64063"/>
                      <a:pt x="116543" y="63487"/>
                      <a:pt x="117674" y="62870"/>
                    </a:cubicBezTo>
                    <a:cubicBezTo>
                      <a:pt x="129010" y="56863"/>
                      <a:pt x="137444" y="50548"/>
                      <a:pt x="136498" y="48757"/>
                    </a:cubicBezTo>
                    <a:cubicBezTo>
                      <a:pt x="136331" y="48442"/>
                      <a:pt x="135880" y="48292"/>
                      <a:pt x="135187" y="48292"/>
                    </a:cubicBezTo>
                    <a:cubicBezTo>
                      <a:pt x="132034" y="48292"/>
                      <a:pt x="123877" y="51398"/>
                      <a:pt x="114752" y="56204"/>
                    </a:cubicBezTo>
                    <a:lnTo>
                      <a:pt x="114752" y="56204"/>
                    </a:lnTo>
                    <a:lnTo>
                      <a:pt x="115699" y="38965"/>
                    </a:lnTo>
                    <a:cubicBezTo>
                      <a:pt x="147791" y="20532"/>
                      <a:pt x="170236" y="4754"/>
                      <a:pt x="17042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9" name="Google Shape;5109;p49"/>
              <p:cNvSpPr/>
              <p:nvPr/>
            </p:nvSpPr>
            <p:spPr>
              <a:xfrm>
                <a:off x="7647367" y="1641789"/>
                <a:ext cx="157982" cy="168636"/>
              </a:xfrm>
              <a:custGeom>
                <a:avLst/>
                <a:gdLst/>
                <a:ahLst/>
                <a:cxnLst/>
                <a:rect l="l" t="t" r="r" b="b"/>
                <a:pathLst>
                  <a:path w="7325" h="7819" extrusionOk="0">
                    <a:moveTo>
                      <a:pt x="3498" y="1"/>
                    </a:moveTo>
                    <a:lnTo>
                      <a:pt x="1" y="1421"/>
                    </a:lnTo>
                    <a:cubicBezTo>
                      <a:pt x="3498" y="3128"/>
                      <a:pt x="3684" y="7818"/>
                      <a:pt x="3684" y="7818"/>
                    </a:cubicBezTo>
                    <a:lnTo>
                      <a:pt x="7016" y="5226"/>
                    </a:lnTo>
                    <a:cubicBezTo>
                      <a:pt x="7324" y="680"/>
                      <a:pt x="3498" y="1"/>
                      <a:pt x="34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0" name="Google Shape;5110;p49"/>
              <p:cNvSpPr/>
              <p:nvPr/>
            </p:nvSpPr>
            <p:spPr>
              <a:xfrm>
                <a:off x="7647367" y="1641789"/>
                <a:ext cx="157982" cy="113186"/>
              </a:xfrm>
              <a:custGeom>
                <a:avLst/>
                <a:gdLst/>
                <a:ahLst/>
                <a:cxnLst/>
                <a:rect l="l" t="t" r="r" b="b"/>
                <a:pathLst>
                  <a:path w="7325" h="5248" extrusionOk="0">
                    <a:moveTo>
                      <a:pt x="3498" y="1"/>
                    </a:moveTo>
                    <a:lnTo>
                      <a:pt x="1" y="1421"/>
                    </a:lnTo>
                    <a:cubicBezTo>
                      <a:pt x="195" y="1419"/>
                      <a:pt x="390" y="1418"/>
                      <a:pt x="585" y="1418"/>
                    </a:cubicBezTo>
                    <a:cubicBezTo>
                      <a:pt x="2807" y="1418"/>
                      <a:pt x="5034" y="1605"/>
                      <a:pt x="6358" y="3704"/>
                    </a:cubicBezTo>
                    <a:cubicBezTo>
                      <a:pt x="6666" y="4197"/>
                      <a:pt x="6872" y="4712"/>
                      <a:pt x="6995" y="5247"/>
                    </a:cubicBezTo>
                    <a:lnTo>
                      <a:pt x="7016" y="5226"/>
                    </a:lnTo>
                    <a:cubicBezTo>
                      <a:pt x="7324" y="680"/>
                      <a:pt x="3498" y="1"/>
                      <a:pt x="349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1" name="Google Shape;5111;p49"/>
              <p:cNvSpPr/>
              <p:nvPr/>
            </p:nvSpPr>
            <p:spPr>
              <a:xfrm>
                <a:off x="5940040" y="2183564"/>
                <a:ext cx="524047" cy="193008"/>
              </a:xfrm>
              <a:custGeom>
                <a:avLst/>
                <a:gdLst/>
                <a:ahLst/>
                <a:cxnLst/>
                <a:rect l="l" t="t" r="r" b="b"/>
                <a:pathLst>
                  <a:path w="24298" h="8949" extrusionOk="0">
                    <a:moveTo>
                      <a:pt x="1" y="4485"/>
                    </a:moveTo>
                    <a:cubicBezTo>
                      <a:pt x="3" y="4488"/>
                      <a:pt x="6" y="4491"/>
                      <a:pt x="9" y="4493"/>
                    </a:cubicBezTo>
                    <a:lnTo>
                      <a:pt x="9" y="4493"/>
                    </a:lnTo>
                    <a:lnTo>
                      <a:pt x="1" y="4485"/>
                    </a:lnTo>
                    <a:close/>
                    <a:moveTo>
                      <a:pt x="24297" y="0"/>
                    </a:moveTo>
                    <a:cubicBezTo>
                      <a:pt x="24296" y="1"/>
                      <a:pt x="10841" y="5515"/>
                      <a:pt x="3703" y="5515"/>
                    </a:cubicBezTo>
                    <a:cubicBezTo>
                      <a:pt x="2052" y="5515"/>
                      <a:pt x="740" y="5220"/>
                      <a:pt x="9" y="4493"/>
                    </a:cubicBezTo>
                    <a:lnTo>
                      <a:pt x="9" y="4493"/>
                    </a:lnTo>
                    <a:lnTo>
                      <a:pt x="4466" y="8948"/>
                    </a:lnTo>
                    <a:lnTo>
                      <a:pt x="2429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2" name="Google Shape;5112;p49"/>
              <p:cNvSpPr/>
              <p:nvPr/>
            </p:nvSpPr>
            <p:spPr>
              <a:xfrm>
                <a:off x="6223998" y="2751480"/>
                <a:ext cx="35975" cy="145559"/>
              </a:xfrm>
              <a:custGeom>
                <a:avLst/>
                <a:gdLst/>
                <a:ahLst/>
                <a:cxnLst/>
                <a:rect l="l" t="t" r="r" b="b"/>
                <a:pathLst>
                  <a:path w="1668" h="6749" extrusionOk="0">
                    <a:moveTo>
                      <a:pt x="330" y="1"/>
                    </a:moveTo>
                    <a:cubicBezTo>
                      <a:pt x="228" y="61"/>
                      <a:pt x="104" y="103"/>
                      <a:pt x="1" y="165"/>
                    </a:cubicBezTo>
                    <a:lnTo>
                      <a:pt x="1668" y="6748"/>
                    </a:lnTo>
                    <a:lnTo>
                      <a:pt x="330" y="1"/>
                    </a:ln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3" name="Google Shape;5113;p49"/>
              <p:cNvSpPr/>
              <p:nvPr/>
            </p:nvSpPr>
            <p:spPr>
              <a:xfrm>
                <a:off x="6231094" y="2751027"/>
                <a:ext cx="32438" cy="161088"/>
              </a:xfrm>
              <a:custGeom>
                <a:avLst/>
                <a:gdLst/>
                <a:ahLst/>
                <a:cxnLst/>
                <a:rect l="l" t="t" r="r" b="b"/>
                <a:pathLst>
                  <a:path w="1504" h="7469" extrusionOk="0">
                    <a:moveTo>
                      <a:pt x="42" y="0"/>
                    </a:moveTo>
                    <a:cubicBezTo>
                      <a:pt x="22" y="0"/>
                      <a:pt x="22" y="0"/>
                      <a:pt x="1" y="22"/>
                    </a:cubicBezTo>
                    <a:lnTo>
                      <a:pt x="1339" y="6769"/>
                    </a:lnTo>
                    <a:lnTo>
                      <a:pt x="1504" y="7469"/>
                    </a:lnTo>
                    <a:lnTo>
                      <a:pt x="42" y="0"/>
                    </a:lnTo>
                    <a:close/>
                  </a:path>
                </a:pathLst>
              </a:custGeom>
              <a:solidFill>
                <a:srgbClr val="CEBF9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4" name="Google Shape;5114;p49"/>
              <p:cNvSpPr/>
              <p:nvPr/>
            </p:nvSpPr>
            <p:spPr>
              <a:xfrm>
                <a:off x="6223998" y="2502116"/>
                <a:ext cx="436612" cy="409998"/>
              </a:xfrm>
              <a:custGeom>
                <a:avLst/>
                <a:gdLst/>
                <a:ahLst/>
                <a:cxnLst/>
                <a:rect l="l" t="t" r="r" b="b"/>
                <a:pathLst>
                  <a:path w="20244" h="19010" extrusionOk="0">
                    <a:moveTo>
                      <a:pt x="26" y="11713"/>
                    </a:moveTo>
                    <a:lnTo>
                      <a:pt x="26" y="11713"/>
                    </a:lnTo>
                    <a:cubicBezTo>
                      <a:pt x="17" y="11717"/>
                      <a:pt x="9" y="11722"/>
                      <a:pt x="1" y="11727"/>
                    </a:cubicBezTo>
                    <a:lnTo>
                      <a:pt x="26" y="11713"/>
                    </a:lnTo>
                    <a:close/>
                    <a:moveTo>
                      <a:pt x="20244" y="1"/>
                    </a:moveTo>
                    <a:lnTo>
                      <a:pt x="26" y="11713"/>
                    </a:lnTo>
                    <a:lnTo>
                      <a:pt x="26" y="11713"/>
                    </a:lnTo>
                    <a:cubicBezTo>
                      <a:pt x="124" y="11658"/>
                      <a:pt x="236" y="11619"/>
                      <a:pt x="330" y="11563"/>
                    </a:cubicBezTo>
                    <a:cubicBezTo>
                      <a:pt x="351" y="11541"/>
                      <a:pt x="351" y="11541"/>
                      <a:pt x="371" y="11541"/>
                    </a:cubicBezTo>
                    <a:lnTo>
                      <a:pt x="1833" y="19010"/>
                    </a:lnTo>
                    <a:cubicBezTo>
                      <a:pt x="3355" y="11151"/>
                      <a:pt x="20242" y="2"/>
                      <a:pt x="2024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5" name="Google Shape;5115;p49"/>
              <p:cNvSpPr/>
              <p:nvPr/>
            </p:nvSpPr>
            <p:spPr>
              <a:xfrm>
                <a:off x="5976878" y="1907997"/>
                <a:ext cx="347884" cy="119743"/>
              </a:xfrm>
              <a:custGeom>
                <a:avLst/>
                <a:gdLst/>
                <a:ahLst/>
                <a:cxnLst/>
                <a:rect l="l" t="t" r="r" b="b"/>
                <a:pathLst>
                  <a:path w="16130" h="5552" extrusionOk="0">
                    <a:moveTo>
                      <a:pt x="14895" y="1"/>
                    </a:moveTo>
                    <a:cubicBezTo>
                      <a:pt x="14895" y="1"/>
                      <a:pt x="7966" y="4736"/>
                      <a:pt x="3060" y="4736"/>
                    </a:cubicBezTo>
                    <a:cubicBezTo>
                      <a:pt x="1883" y="4736"/>
                      <a:pt x="821" y="4463"/>
                      <a:pt x="1" y="3786"/>
                    </a:cubicBezTo>
                    <a:lnTo>
                      <a:pt x="1" y="3786"/>
                    </a:lnTo>
                    <a:cubicBezTo>
                      <a:pt x="1" y="3786"/>
                      <a:pt x="739" y="5551"/>
                      <a:pt x="3856" y="5551"/>
                    </a:cubicBezTo>
                    <a:cubicBezTo>
                      <a:pt x="6268" y="5551"/>
                      <a:pt x="10106" y="4494"/>
                      <a:pt x="16130" y="742"/>
                    </a:cubicBezTo>
                    <a:lnTo>
                      <a:pt x="1489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6" name="Google Shape;5116;p49"/>
              <p:cNvSpPr/>
              <p:nvPr/>
            </p:nvSpPr>
            <p:spPr>
              <a:xfrm>
                <a:off x="4550856" y="3032785"/>
                <a:ext cx="336777" cy="231635"/>
              </a:xfrm>
              <a:custGeom>
                <a:avLst/>
                <a:gdLst/>
                <a:ahLst/>
                <a:cxnLst/>
                <a:rect l="l" t="t" r="r" b="b"/>
                <a:pathLst>
                  <a:path w="15615" h="10740" extrusionOk="0">
                    <a:moveTo>
                      <a:pt x="7797" y="0"/>
                    </a:moveTo>
                    <a:lnTo>
                      <a:pt x="7797" y="0"/>
                    </a:lnTo>
                    <a:cubicBezTo>
                      <a:pt x="11357" y="2406"/>
                      <a:pt x="1" y="10739"/>
                      <a:pt x="1" y="10739"/>
                    </a:cubicBezTo>
                    <a:lnTo>
                      <a:pt x="15614" y="349"/>
                    </a:lnTo>
                    <a:lnTo>
                      <a:pt x="779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7" name="Google Shape;5117;p49"/>
              <p:cNvSpPr/>
              <p:nvPr/>
            </p:nvSpPr>
            <p:spPr>
              <a:xfrm>
                <a:off x="4630268" y="3328281"/>
                <a:ext cx="413535" cy="157982"/>
              </a:xfrm>
              <a:custGeom>
                <a:avLst/>
                <a:gdLst/>
                <a:ahLst/>
                <a:cxnLst/>
                <a:rect l="l" t="t" r="r" b="b"/>
                <a:pathLst>
                  <a:path w="19174" h="7325" extrusionOk="0">
                    <a:moveTo>
                      <a:pt x="19174" y="0"/>
                    </a:moveTo>
                    <a:lnTo>
                      <a:pt x="0" y="7324"/>
                    </a:lnTo>
                    <a:cubicBezTo>
                      <a:pt x="4260" y="6008"/>
                      <a:pt x="7304" y="5555"/>
                      <a:pt x="9485" y="5555"/>
                    </a:cubicBezTo>
                    <a:cubicBezTo>
                      <a:pt x="13825" y="5555"/>
                      <a:pt x="14689" y="7324"/>
                      <a:pt x="14689" y="7324"/>
                    </a:cubicBezTo>
                    <a:lnTo>
                      <a:pt x="1917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8" name="Google Shape;5118;p49"/>
              <p:cNvSpPr/>
              <p:nvPr/>
            </p:nvSpPr>
            <p:spPr>
              <a:xfrm>
                <a:off x="5741727" y="1733645"/>
                <a:ext cx="300845" cy="110210"/>
              </a:xfrm>
              <a:custGeom>
                <a:avLst/>
                <a:gdLst/>
                <a:ahLst/>
                <a:cxnLst/>
                <a:rect l="l" t="t" r="r" b="b"/>
                <a:pathLst>
                  <a:path w="13949" h="5110" extrusionOk="0">
                    <a:moveTo>
                      <a:pt x="12303" y="1"/>
                    </a:moveTo>
                    <a:cubicBezTo>
                      <a:pt x="12303" y="1"/>
                      <a:pt x="5931" y="4197"/>
                      <a:pt x="2044" y="4197"/>
                    </a:cubicBezTo>
                    <a:cubicBezTo>
                      <a:pt x="1225" y="4197"/>
                      <a:pt x="516" y="4010"/>
                      <a:pt x="1" y="3559"/>
                    </a:cubicBezTo>
                    <a:lnTo>
                      <a:pt x="1" y="3559"/>
                    </a:lnTo>
                    <a:cubicBezTo>
                      <a:pt x="1" y="3559"/>
                      <a:pt x="291" y="5110"/>
                      <a:pt x="2911" y="5110"/>
                    </a:cubicBezTo>
                    <a:cubicBezTo>
                      <a:pt x="4918" y="5110"/>
                      <a:pt x="8292" y="4200"/>
                      <a:pt x="13949" y="988"/>
                    </a:cubicBezTo>
                    <a:lnTo>
                      <a:pt x="1230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9" name="Google Shape;5119;p49"/>
              <p:cNvSpPr/>
              <p:nvPr/>
            </p:nvSpPr>
            <p:spPr>
              <a:xfrm>
                <a:off x="5495038" y="1565052"/>
                <a:ext cx="246711" cy="82151"/>
              </a:xfrm>
              <a:custGeom>
                <a:avLst/>
                <a:gdLst/>
                <a:ahLst/>
                <a:cxnLst/>
                <a:rect l="l" t="t" r="r" b="b"/>
                <a:pathLst>
                  <a:path w="11439" h="3809" extrusionOk="0">
                    <a:moveTo>
                      <a:pt x="10657" y="0"/>
                    </a:moveTo>
                    <a:cubicBezTo>
                      <a:pt x="10657" y="0"/>
                      <a:pt x="6835" y="3289"/>
                      <a:pt x="3293" y="3289"/>
                    </a:cubicBezTo>
                    <a:cubicBezTo>
                      <a:pt x="2114" y="3289"/>
                      <a:pt x="966" y="2925"/>
                      <a:pt x="0" y="1954"/>
                    </a:cubicBezTo>
                    <a:lnTo>
                      <a:pt x="0" y="1954"/>
                    </a:lnTo>
                    <a:cubicBezTo>
                      <a:pt x="1" y="1954"/>
                      <a:pt x="1007" y="3808"/>
                      <a:pt x="3740" y="3808"/>
                    </a:cubicBezTo>
                    <a:cubicBezTo>
                      <a:pt x="5513" y="3808"/>
                      <a:pt x="8014" y="3027"/>
                      <a:pt x="11439" y="453"/>
                    </a:cubicBezTo>
                    <a:lnTo>
                      <a:pt x="1065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0" name="Google Shape;5120;p49"/>
              <p:cNvSpPr/>
              <p:nvPr/>
            </p:nvSpPr>
            <p:spPr>
              <a:xfrm>
                <a:off x="6415259" y="3000843"/>
                <a:ext cx="336755" cy="98930"/>
              </a:xfrm>
              <a:custGeom>
                <a:avLst/>
                <a:gdLst/>
                <a:ahLst/>
                <a:cxnLst/>
                <a:rect l="l" t="t" r="r" b="b"/>
                <a:pathLst>
                  <a:path w="15614" h="4587" extrusionOk="0">
                    <a:moveTo>
                      <a:pt x="0" y="2798"/>
                    </a:moveTo>
                    <a:cubicBezTo>
                      <a:pt x="596" y="3517"/>
                      <a:pt x="1440" y="3929"/>
                      <a:pt x="2448" y="4073"/>
                    </a:cubicBezTo>
                    <a:cubicBezTo>
                      <a:pt x="823" y="3558"/>
                      <a:pt x="0" y="2798"/>
                      <a:pt x="0" y="2798"/>
                    </a:cubicBezTo>
                    <a:close/>
                    <a:moveTo>
                      <a:pt x="15614" y="0"/>
                    </a:moveTo>
                    <a:cubicBezTo>
                      <a:pt x="15613" y="0"/>
                      <a:pt x="8454" y="4156"/>
                      <a:pt x="3558" y="4156"/>
                    </a:cubicBezTo>
                    <a:cubicBezTo>
                      <a:pt x="3168" y="4156"/>
                      <a:pt x="2798" y="4134"/>
                      <a:pt x="2448" y="4073"/>
                    </a:cubicBezTo>
                    <a:lnTo>
                      <a:pt x="2448" y="4073"/>
                    </a:lnTo>
                    <a:cubicBezTo>
                      <a:pt x="3333" y="4361"/>
                      <a:pt x="4444" y="4587"/>
                      <a:pt x="5802" y="4587"/>
                    </a:cubicBezTo>
                    <a:cubicBezTo>
                      <a:pt x="8270" y="4587"/>
                      <a:pt x="11499" y="3868"/>
                      <a:pt x="15531" y="1481"/>
                    </a:cubicBezTo>
                    <a:lnTo>
                      <a:pt x="1561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1" name="Google Shape;5121;p49"/>
              <p:cNvSpPr/>
              <p:nvPr/>
            </p:nvSpPr>
            <p:spPr>
              <a:xfrm>
                <a:off x="6761762" y="2786096"/>
                <a:ext cx="1790" cy="33279"/>
              </a:xfrm>
              <a:custGeom>
                <a:avLst/>
                <a:gdLst/>
                <a:ahLst/>
                <a:cxnLst/>
                <a:rect l="l" t="t" r="r" b="b"/>
                <a:pathLst>
                  <a:path w="83" h="1543" extrusionOk="0">
                    <a:moveTo>
                      <a:pt x="83" y="0"/>
                    </a:moveTo>
                    <a:lnTo>
                      <a:pt x="83" y="0"/>
                    </a:lnTo>
                    <a:lnTo>
                      <a:pt x="0" y="1542"/>
                    </a:lnTo>
                    <a:lnTo>
                      <a:pt x="0" y="1542"/>
                    </a:ln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2" name="Google Shape;5122;p49"/>
              <p:cNvSpPr/>
              <p:nvPr/>
            </p:nvSpPr>
            <p:spPr>
              <a:xfrm>
                <a:off x="6486669" y="2786096"/>
                <a:ext cx="276884" cy="147737"/>
              </a:xfrm>
              <a:custGeom>
                <a:avLst/>
                <a:gdLst/>
                <a:ahLst/>
                <a:cxnLst/>
                <a:rect l="l" t="t" r="r" b="b"/>
                <a:pathLst>
                  <a:path w="12838" h="6850" extrusionOk="0">
                    <a:moveTo>
                      <a:pt x="12838" y="0"/>
                    </a:moveTo>
                    <a:lnTo>
                      <a:pt x="1" y="6850"/>
                    </a:lnTo>
                    <a:cubicBezTo>
                      <a:pt x="3149" y="5739"/>
                      <a:pt x="12755" y="1542"/>
                      <a:pt x="12755" y="1542"/>
                    </a:cubicBezTo>
                    <a:lnTo>
                      <a:pt x="1283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3" name="Google Shape;5123;p49"/>
              <p:cNvSpPr/>
              <p:nvPr/>
            </p:nvSpPr>
            <p:spPr>
              <a:xfrm>
                <a:off x="6735601" y="3273694"/>
                <a:ext cx="1790" cy="32847"/>
              </a:xfrm>
              <a:custGeom>
                <a:avLst/>
                <a:gdLst/>
                <a:ahLst/>
                <a:cxnLst/>
                <a:rect l="l" t="t" r="r" b="b"/>
                <a:pathLst>
                  <a:path w="83" h="1523" extrusionOk="0">
                    <a:moveTo>
                      <a:pt x="83" y="0"/>
                    </a:moveTo>
                    <a:lnTo>
                      <a:pt x="0" y="1523"/>
                    </a:lnTo>
                    <a:cubicBezTo>
                      <a:pt x="20" y="1503"/>
                      <a:pt x="42" y="1503"/>
                      <a:pt x="83" y="1481"/>
                    </a:cubicBezTo>
                    <a:lnTo>
                      <a:pt x="83" y="0"/>
                    </a:ln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4" name="Google Shape;5124;p49"/>
              <p:cNvSpPr/>
              <p:nvPr/>
            </p:nvSpPr>
            <p:spPr>
              <a:xfrm>
                <a:off x="6737369" y="3273262"/>
                <a:ext cx="22" cy="453"/>
              </a:xfrm>
              <a:custGeom>
                <a:avLst/>
                <a:gdLst/>
                <a:ahLst/>
                <a:cxnLst/>
                <a:rect l="l" t="t" r="r" b="b"/>
                <a:pathLst>
                  <a:path w="1" h="21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20"/>
                    </a:lnTo>
                    <a:lnTo>
                      <a:pt x="1" y="20"/>
                    </a:lnTo>
                    <a:close/>
                  </a:path>
                </a:pathLst>
              </a:custGeom>
              <a:solidFill>
                <a:srgbClr val="CEBF9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5" name="Google Shape;5125;p49"/>
              <p:cNvSpPr/>
              <p:nvPr/>
            </p:nvSpPr>
            <p:spPr>
              <a:xfrm>
                <a:off x="6463613" y="3273262"/>
                <a:ext cx="273778" cy="79886"/>
              </a:xfrm>
              <a:custGeom>
                <a:avLst/>
                <a:gdLst/>
                <a:ahLst/>
                <a:cxnLst/>
                <a:rect l="l" t="t" r="r" b="b"/>
                <a:pathLst>
                  <a:path w="12694" h="3704" extrusionOk="0">
                    <a:moveTo>
                      <a:pt x="12694" y="0"/>
                    </a:moveTo>
                    <a:cubicBezTo>
                      <a:pt x="12694" y="0"/>
                      <a:pt x="6912" y="3004"/>
                      <a:pt x="3066" y="3004"/>
                    </a:cubicBezTo>
                    <a:cubicBezTo>
                      <a:pt x="1708" y="3004"/>
                      <a:pt x="576" y="2634"/>
                      <a:pt x="21" y="1625"/>
                    </a:cubicBezTo>
                    <a:lnTo>
                      <a:pt x="21" y="1625"/>
                    </a:lnTo>
                    <a:cubicBezTo>
                      <a:pt x="21" y="1625"/>
                      <a:pt x="0" y="3703"/>
                      <a:pt x="3662" y="3703"/>
                    </a:cubicBezTo>
                    <a:cubicBezTo>
                      <a:pt x="5513" y="3703"/>
                      <a:pt x="8332" y="3169"/>
                      <a:pt x="12611" y="1543"/>
                    </a:cubicBezTo>
                    <a:lnTo>
                      <a:pt x="12694" y="20"/>
                    </a:lnTo>
                    <a:lnTo>
                      <a:pt x="1269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6" name="Google Shape;5126;p49"/>
              <p:cNvSpPr/>
              <p:nvPr/>
            </p:nvSpPr>
            <p:spPr>
              <a:xfrm>
                <a:off x="6510630" y="3603375"/>
                <a:ext cx="209011" cy="79886"/>
              </a:xfrm>
              <a:custGeom>
                <a:avLst/>
                <a:gdLst/>
                <a:ahLst/>
                <a:cxnLst/>
                <a:rect l="l" t="t" r="r" b="b"/>
                <a:pathLst>
                  <a:path w="9691" h="3704" extrusionOk="0">
                    <a:moveTo>
                      <a:pt x="9691" y="0"/>
                    </a:moveTo>
                    <a:lnTo>
                      <a:pt x="9691" y="0"/>
                    </a:lnTo>
                    <a:cubicBezTo>
                      <a:pt x="9691" y="0"/>
                      <a:pt x="5124" y="3292"/>
                      <a:pt x="1709" y="3292"/>
                    </a:cubicBezTo>
                    <a:cubicBezTo>
                      <a:pt x="1092" y="3292"/>
                      <a:pt x="516" y="3188"/>
                      <a:pt x="0" y="2941"/>
                    </a:cubicBezTo>
                    <a:lnTo>
                      <a:pt x="0" y="2941"/>
                    </a:lnTo>
                    <a:cubicBezTo>
                      <a:pt x="1" y="2941"/>
                      <a:pt x="1029" y="3703"/>
                      <a:pt x="3086" y="3703"/>
                    </a:cubicBezTo>
                    <a:cubicBezTo>
                      <a:pt x="4650" y="3703"/>
                      <a:pt x="6811" y="3251"/>
                      <a:pt x="9567" y="1646"/>
                    </a:cubicBezTo>
                    <a:lnTo>
                      <a:pt x="969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7" name="Google Shape;5127;p49"/>
              <p:cNvSpPr/>
              <p:nvPr/>
            </p:nvSpPr>
            <p:spPr>
              <a:xfrm>
                <a:off x="4908898" y="1244710"/>
                <a:ext cx="1177154" cy="969459"/>
              </a:xfrm>
              <a:custGeom>
                <a:avLst/>
                <a:gdLst/>
                <a:ahLst/>
                <a:cxnLst/>
                <a:rect l="l" t="t" r="r" b="b"/>
                <a:pathLst>
                  <a:path w="54580" h="44950" extrusionOk="0">
                    <a:moveTo>
                      <a:pt x="187" y="0"/>
                    </a:moveTo>
                    <a:cubicBezTo>
                      <a:pt x="83" y="0"/>
                      <a:pt x="1" y="83"/>
                      <a:pt x="1" y="185"/>
                    </a:cubicBezTo>
                    <a:cubicBezTo>
                      <a:pt x="1" y="288"/>
                      <a:pt x="83" y="371"/>
                      <a:pt x="187" y="371"/>
                    </a:cubicBezTo>
                    <a:lnTo>
                      <a:pt x="3333" y="371"/>
                    </a:lnTo>
                    <a:lnTo>
                      <a:pt x="54270" y="44889"/>
                    </a:lnTo>
                    <a:cubicBezTo>
                      <a:pt x="54292" y="44930"/>
                      <a:pt x="54333" y="44950"/>
                      <a:pt x="54374" y="44950"/>
                    </a:cubicBezTo>
                    <a:cubicBezTo>
                      <a:pt x="54435" y="44950"/>
                      <a:pt x="54476" y="44930"/>
                      <a:pt x="54517" y="44889"/>
                    </a:cubicBezTo>
                    <a:cubicBezTo>
                      <a:pt x="54580" y="44807"/>
                      <a:pt x="54580" y="44683"/>
                      <a:pt x="54497" y="44621"/>
                    </a:cubicBezTo>
                    <a:lnTo>
                      <a:pt x="3519" y="41"/>
                    </a:lnTo>
                    <a:cubicBezTo>
                      <a:pt x="3498" y="20"/>
                      <a:pt x="3457" y="0"/>
                      <a:pt x="339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8" name="Google Shape;5128;p49"/>
              <p:cNvSpPr/>
              <p:nvPr/>
            </p:nvSpPr>
            <p:spPr>
              <a:xfrm>
                <a:off x="5215933" y="1521658"/>
                <a:ext cx="87456" cy="39857"/>
              </a:xfrm>
              <a:custGeom>
                <a:avLst/>
                <a:gdLst/>
                <a:ahLst/>
                <a:cxnLst/>
                <a:rect l="l" t="t" r="r" b="b"/>
                <a:pathLst>
                  <a:path w="4055" h="1848" extrusionOk="0">
                    <a:moveTo>
                      <a:pt x="3856" y="0"/>
                    </a:moveTo>
                    <a:cubicBezTo>
                      <a:pt x="3831" y="0"/>
                      <a:pt x="3807" y="5"/>
                      <a:pt x="3786" y="16"/>
                    </a:cubicBezTo>
                    <a:lnTo>
                      <a:pt x="145" y="1497"/>
                    </a:lnTo>
                    <a:cubicBezTo>
                      <a:pt x="63" y="1519"/>
                      <a:pt x="1" y="1642"/>
                      <a:pt x="42" y="1724"/>
                    </a:cubicBezTo>
                    <a:cubicBezTo>
                      <a:pt x="83" y="1807"/>
                      <a:pt x="145" y="1848"/>
                      <a:pt x="228" y="1848"/>
                    </a:cubicBezTo>
                    <a:cubicBezTo>
                      <a:pt x="248" y="1848"/>
                      <a:pt x="269" y="1848"/>
                      <a:pt x="289" y="1826"/>
                    </a:cubicBezTo>
                    <a:lnTo>
                      <a:pt x="3931" y="345"/>
                    </a:lnTo>
                    <a:cubicBezTo>
                      <a:pt x="4013" y="326"/>
                      <a:pt x="4054" y="202"/>
                      <a:pt x="4033" y="120"/>
                    </a:cubicBezTo>
                    <a:cubicBezTo>
                      <a:pt x="4002" y="43"/>
                      <a:pt x="3926" y="0"/>
                      <a:pt x="385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9" name="Google Shape;5129;p49"/>
              <p:cNvSpPr/>
              <p:nvPr/>
            </p:nvSpPr>
            <p:spPr>
              <a:xfrm>
                <a:off x="5533191" y="1806500"/>
                <a:ext cx="89656" cy="41194"/>
              </a:xfrm>
              <a:custGeom>
                <a:avLst/>
                <a:gdLst/>
                <a:ahLst/>
                <a:cxnLst/>
                <a:rect l="l" t="t" r="r" b="b"/>
                <a:pathLst>
                  <a:path w="4157" h="1910" extrusionOk="0">
                    <a:moveTo>
                      <a:pt x="3957" y="0"/>
                    </a:moveTo>
                    <a:cubicBezTo>
                      <a:pt x="3934" y="0"/>
                      <a:pt x="3910" y="5"/>
                      <a:pt x="3888" y="16"/>
                    </a:cubicBezTo>
                    <a:lnTo>
                      <a:pt x="144" y="1560"/>
                    </a:lnTo>
                    <a:cubicBezTo>
                      <a:pt x="42" y="1601"/>
                      <a:pt x="1" y="1703"/>
                      <a:pt x="42" y="1807"/>
                    </a:cubicBezTo>
                    <a:cubicBezTo>
                      <a:pt x="62" y="1868"/>
                      <a:pt x="144" y="1909"/>
                      <a:pt x="206" y="1909"/>
                    </a:cubicBezTo>
                    <a:lnTo>
                      <a:pt x="289" y="1909"/>
                    </a:lnTo>
                    <a:lnTo>
                      <a:pt x="4011" y="346"/>
                    </a:lnTo>
                    <a:cubicBezTo>
                      <a:pt x="4115" y="304"/>
                      <a:pt x="4156" y="202"/>
                      <a:pt x="4115" y="99"/>
                    </a:cubicBezTo>
                    <a:cubicBezTo>
                      <a:pt x="4085" y="39"/>
                      <a:pt x="4021" y="0"/>
                      <a:pt x="395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0" name="Google Shape;5130;p49"/>
              <p:cNvSpPr/>
              <p:nvPr/>
            </p:nvSpPr>
            <p:spPr>
              <a:xfrm>
                <a:off x="5887696" y="2114419"/>
                <a:ext cx="93646" cy="41194"/>
              </a:xfrm>
              <a:custGeom>
                <a:avLst/>
                <a:gdLst/>
                <a:ahLst/>
                <a:cxnLst/>
                <a:rect l="l" t="t" r="r" b="b"/>
                <a:pathLst>
                  <a:path w="4342" h="1910" extrusionOk="0">
                    <a:moveTo>
                      <a:pt x="4143" y="1"/>
                    </a:moveTo>
                    <a:cubicBezTo>
                      <a:pt x="4119" y="1"/>
                      <a:pt x="4095" y="6"/>
                      <a:pt x="4073" y="17"/>
                    </a:cubicBezTo>
                    <a:lnTo>
                      <a:pt x="145" y="1560"/>
                    </a:lnTo>
                    <a:cubicBezTo>
                      <a:pt x="41" y="1580"/>
                      <a:pt x="0" y="1704"/>
                      <a:pt x="41" y="1786"/>
                    </a:cubicBezTo>
                    <a:cubicBezTo>
                      <a:pt x="63" y="1868"/>
                      <a:pt x="123" y="1909"/>
                      <a:pt x="206" y="1909"/>
                    </a:cubicBezTo>
                    <a:cubicBezTo>
                      <a:pt x="227" y="1909"/>
                      <a:pt x="247" y="1909"/>
                      <a:pt x="268" y="1889"/>
                    </a:cubicBezTo>
                    <a:lnTo>
                      <a:pt x="4197" y="346"/>
                    </a:lnTo>
                    <a:cubicBezTo>
                      <a:pt x="4300" y="305"/>
                      <a:pt x="4342" y="203"/>
                      <a:pt x="4300" y="120"/>
                    </a:cubicBezTo>
                    <a:cubicBezTo>
                      <a:pt x="4285" y="43"/>
                      <a:pt x="4213" y="1"/>
                      <a:pt x="4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1" name="Google Shape;5131;p49"/>
              <p:cNvSpPr/>
              <p:nvPr/>
            </p:nvSpPr>
            <p:spPr>
              <a:xfrm>
                <a:off x="6347343" y="2848641"/>
                <a:ext cx="278242" cy="1503233"/>
              </a:xfrm>
              <a:custGeom>
                <a:avLst/>
                <a:gdLst/>
                <a:ahLst/>
                <a:cxnLst/>
                <a:rect l="l" t="t" r="r" b="b"/>
                <a:pathLst>
                  <a:path w="12901" h="69699" extrusionOk="0">
                    <a:moveTo>
                      <a:pt x="165" y="0"/>
                    </a:moveTo>
                    <a:cubicBezTo>
                      <a:pt x="63" y="21"/>
                      <a:pt x="1" y="123"/>
                      <a:pt x="22" y="227"/>
                    </a:cubicBezTo>
                    <a:lnTo>
                      <a:pt x="1194" y="6460"/>
                    </a:lnTo>
                    <a:lnTo>
                      <a:pt x="1276" y="6399"/>
                    </a:lnTo>
                    <a:cubicBezTo>
                      <a:pt x="1317" y="6358"/>
                      <a:pt x="1359" y="6358"/>
                      <a:pt x="1400" y="6358"/>
                    </a:cubicBezTo>
                    <a:cubicBezTo>
                      <a:pt x="1441" y="6358"/>
                      <a:pt x="1503" y="6377"/>
                      <a:pt x="1545" y="6419"/>
                    </a:cubicBezTo>
                    <a:cubicBezTo>
                      <a:pt x="1606" y="6501"/>
                      <a:pt x="1586" y="6624"/>
                      <a:pt x="1503" y="6687"/>
                    </a:cubicBezTo>
                    <a:lnTo>
                      <a:pt x="1276" y="6871"/>
                    </a:lnTo>
                    <a:lnTo>
                      <a:pt x="5226" y="27917"/>
                    </a:lnTo>
                    <a:lnTo>
                      <a:pt x="5248" y="27917"/>
                    </a:lnTo>
                    <a:cubicBezTo>
                      <a:pt x="5309" y="27917"/>
                      <a:pt x="5371" y="27937"/>
                      <a:pt x="5391" y="28000"/>
                    </a:cubicBezTo>
                    <a:cubicBezTo>
                      <a:pt x="5453" y="28082"/>
                      <a:pt x="5453" y="28184"/>
                      <a:pt x="5371" y="28247"/>
                    </a:cubicBezTo>
                    <a:lnTo>
                      <a:pt x="5289" y="28307"/>
                    </a:lnTo>
                    <a:lnTo>
                      <a:pt x="8909" y="47481"/>
                    </a:lnTo>
                    <a:lnTo>
                      <a:pt x="8992" y="47420"/>
                    </a:lnTo>
                    <a:cubicBezTo>
                      <a:pt x="9033" y="47398"/>
                      <a:pt x="9074" y="47379"/>
                      <a:pt x="9094" y="47379"/>
                    </a:cubicBezTo>
                    <a:cubicBezTo>
                      <a:pt x="9156" y="47379"/>
                      <a:pt x="9217" y="47398"/>
                      <a:pt x="9258" y="47461"/>
                    </a:cubicBezTo>
                    <a:cubicBezTo>
                      <a:pt x="9265" y="47470"/>
                      <a:pt x="9270" y="47478"/>
                      <a:pt x="9275" y="47487"/>
                    </a:cubicBezTo>
                    <a:lnTo>
                      <a:pt x="9275" y="47487"/>
                    </a:lnTo>
                    <a:lnTo>
                      <a:pt x="393" y="145"/>
                    </a:lnTo>
                    <a:cubicBezTo>
                      <a:pt x="371" y="63"/>
                      <a:pt x="289" y="0"/>
                      <a:pt x="207" y="0"/>
                    </a:cubicBezTo>
                    <a:close/>
                    <a:moveTo>
                      <a:pt x="9275" y="47487"/>
                    </a:moveTo>
                    <a:lnTo>
                      <a:pt x="9293" y="47584"/>
                    </a:lnTo>
                    <a:lnTo>
                      <a:pt x="9293" y="47584"/>
                    </a:lnTo>
                    <a:cubicBezTo>
                      <a:pt x="9297" y="47552"/>
                      <a:pt x="9292" y="47519"/>
                      <a:pt x="9275" y="47487"/>
                    </a:cubicBezTo>
                    <a:close/>
                    <a:moveTo>
                      <a:pt x="9293" y="47584"/>
                    </a:moveTo>
                    <a:lnTo>
                      <a:pt x="9293" y="47584"/>
                    </a:lnTo>
                    <a:cubicBezTo>
                      <a:pt x="9287" y="47630"/>
                      <a:pt x="9261" y="47675"/>
                      <a:pt x="9217" y="47708"/>
                    </a:cubicBezTo>
                    <a:lnTo>
                      <a:pt x="8970" y="47892"/>
                    </a:lnTo>
                    <a:lnTo>
                      <a:pt x="12509" y="66695"/>
                    </a:lnTo>
                    <a:lnTo>
                      <a:pt x="10904" y="69411"/>
                    </a:lnTo>
                    <a:cubicBezTo>
                      <a:pt x="10863" y="69493"/>
                      <a:pt x="10884" y="69616"/>
                      <a:pt x="10986" y="69658"/>
                    </a:cubicBezTo>
                    <a:cubicBezTo>
                      <a:pt x="11008" y="69679"/>
                      <a:pt x="11049" y="69699"/>
                      <a:pt x="11069" y="69699"/>
                    </a:cubicBezTo>
                    <a:cubicBezTo>
                      <a:pt x="11131" y="69699"/>
                      <a:pt x="11192" y="69658"/>
                      <a:pt x="11233" y="69597"/>
                    </a:cubicBezTo>
                    <a:lnTo>
                      <a:pt x="12859" y="66840"/>
                    </a:lnTo>
                    <a:cubicBezTo>
                      <a:pt x="12879" y="66799"/>
                      <a:pt x="12900" y="66758"/>
                      <a:pt x="12879" y="66695"/>
                    </a:cubicBezTo>
                    <a:lnTo>
                      <a:pt x="9293" y="4758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2" name="Google Shape;5132;p49"/>
              <p:cNvSpPr/>
              <p:nvPr/>
            </p:nvSpPr>
            <p:spPr>
              <a:xfrm>
                <a:off x="6472046" y="3870466"/>
                <a:ext cx="76327" cy="59483"/>
              </a:xfrm>
              <a:custGeom>
                <a:avLst/>
                <a:gdLst/>
                <a:ahLst/>
                <a:cxnLst/>
                <a:rect l="l" t="t" r="r" b="b"/>
                <a:pathLst>
                  <a:path w="3539" h="2758" extrusionOk="0">
                    <a:moveTo>
                      <a:pt x="3312" y="1"/>
                    </a:moveTo>
                    <a:cubicBezTo>
                      <a:pt x="3292" y="1"/>
                      <a:pt x="3251" y="20"/>
                      <a:pt x="3210" y="42"/>
                    </a:cubicBezTo>
                    <a:lnTo>
                      <a:pt x="3127" y="103"/>
                    </a:lnTo>
                    <a:lnTo>
                      <a:pt x="83" y="2428"/>
                    </a:lnTo>
                    <a:cubicBezTo>
                      <a:pt x="0" y="2489"/>
                      <a:pt x="0" y="2593"/>
                      <a:pt x="61" y="2675"/>
                    </a:cubicBezTo>
                    <a:cubicBezTo>
                      <a:pt x="103" y="2736"/>
                      <a:pt x="144" y="2757"/>
                      <a:pt x="206" y="2757"/>
                    </a:cubicBezTo>
                    <a:cubicBezTo>
                      <a:pt x="247" y="2757"/>
                      <a:pt x="289" y="2736"/>
                      <a:pt x="308" y="2716"/>
                    </a:cubicBezTo>
                    <a:lnTo>
                      <a:pt x="3188" y="514"/>
                    </a:lnTo>
                    <a:lnTo>
                      <a:pt x="3435" y="330"/>
                    </a:lnTo>
                    <a:cubicBezTo>
                      <a:pt x="3518" y="267"/>
                      <a:pt x="3539" y="165"/>
                      <a:pt x="3476" y="83"/>
                    </a:cubicBezTo>
                    <a:cubicBezTo>
                      <a:pt x="3435" y="20"/>
                      <a:pt x="3374" y="1"/>
                      <a:pt x="331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3" name="Google Shape;5133;p49"/>
              <p:cNvSpPr/>
              <p:nvPr/>
            </p:nvSpPr>
            <p:spPr>
              <a:xfrm>
                <a:off x="6386401" y="3450741"/>
                <a:ext cx="78570" cy="60367"/>
              </a:xfrm>
              <a:custGeom>
                <a:avLst/>
                <a:gdLst/>
                <a:ahLst/>
                <a:cxnLst/>
                <a:rect l="l" t="t" r="r" b="b"/>
                <a:pathLst>
                  <a:path w="3643" h="2799" extrusionOk="0">
                    <a:moveTo>
                      <a:pt x="3415" y="0"/>
                    </a:moveTo>
                    <a:cubicBezTo>
                      <a:pt x="3395" y="20"/>
                      <a:pt x="3354" y="20"/>
                      <a:pt x="3333" y="42"/>
                    </a:cubicBezTo>
                    <a:lnTo>
                      <a:pt x="83" y="2469"/>
                    </a:lnTo>
                    <a:cubicBezTo>
                      <a:pt x="0" y="2530"/>
                      <a:pt x="0" y="2653"/>
                      <a:pt x="63" y="2736"/>
                    </a:cubicBezTo>
                    <a:cubicBezTo>
                      <a:pt x="83" y="2777"/>
                      <a:pt x="145" y="2798"/>
                      <a:pt x="206" y="2798"/>
                    </a:cubicBezTo>
                    <a:cubicBezTo>
                      <a:pt x="247" y="2798"/>
                      <a:pt x="288" y="2798"/>
                      <a:pt x="310" y="2777"/>
                    </a:cubicBezTo>
                    <a:lnTo>
                      <a:pt x="3478" y="390"/>
                    </a:lnTo>
                    <a:lnTo>
                      <a:pt x="3560" y="330"/>
                    </a:lnTo>
                    <a:cubicBezTo>
                      <a:pt x="3642" y="267"/>
                      <a:pt x="3642" y="165"/>
                      <a:pt x="3580" y="83"/>
                    </a:cubicBezTo>
                    <a:cubicBezTo>
                      <a:pt x="3560" y="20"/>
                      <a:pt x="3498" y="0"/>
                      <a:pt x="343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4" name="Google Shape;5134;p49"/>
              <p:cNvSpPr/>
              <p:nvPr/>
            </p:nvSpPr>
            <p:spPr>
              <a:xfrm>
                <a:off x="6301210" y="2985746"/>
                <a:ext cx="80770" cy="63926"/>
              </a:xfrm>
              <a:custGeom>
                <a:avLst/>
                <a:gdLst/>
                <a:ahLst/>
                <a:cxnLst/>
                <a:rect l="l" t="t" r="r" b="b"/>
                <a:pathLst>
                  <a:path w="3745" h="2964" extrusionOk="0">
                    <a:moveTo>
                      <a:pt x="3539" y="1"/>
                    </a:moveTo>
                    <a:cubicBezTo>
                      <a:pt x="3498" y="1"/>
                      <a:pt x="3456" y="1"/>
                      <a:pt x="3415" y="42"/>
                    </a:cubicBezTo>
                    <a:lnTo>
                      <a:pt x="3333" y="103"/>
                    </a:lnTo>
                    <a:lnTo>
                      <a:pt x="104" y="2634"/>
                    </a:lnTo>
                    <a:cubicBezTo>
                      <a:pt x="22" y="2695"/>
                      <a:pt x="0" y="2818"/>
                      <a:pt x="63" y="2901"/>
                    </a:cubicBezTo>
                    <a:cubicBezTo>
                      <a:pt x="104" y="2942"/>
                      <a:pt x="165" y="2963"/>
                      <a:pt x="206" y="2963"/>
                    </a:cubicBezTo>
                    <a:cubicBezTo>
                      <a:pt x="247" y="2963"/>
                      <a:pt x="288" y="2942"/>
                      <a:pt x="330" y="2922"/>
                    </a:cubicBezTo>
                    <a:lnTo>
                      <a:pt x="3415" y="514"/>
                    </a:lnTo>
                    <a:lnTo>
                      <a:pt x="3642" y="330"/>
                    </a:lnTo>
                    <a:cubicBezTo>
                      <a:pt x="3725" y="267"/>
                      <a:pt x="3745" y="144"/>
                      <a:pt x="3684" y="62"/>
                    </a:cubicBezTo>
                    <a:cubicBezTo>
                      <a:pt x="3642" y="20"/>
                      <a:pt x="3580" y="1"/>
                      <a:pt x="353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5" name="Google Shape;5135;p49"/>
              <p:cNvSpPr/>
              <p:nvPr/>
            </p:nvSpPr>
            <p:spPr>
              <a:xfrm>
                <a:off x="4197688" y="3077149"/>
                <a:ext cx="357632" cy="145969"/>
              </a:xfrm>
              <a:custGeom>
                <a:avLst/>
                <a:gdLst/>
                <a:ahLst/>
                <a:cxnLst/>
                <a:rect l="l" t="t" r="r" b="b"/>
                <a:pathLst>
                  <a:path w="16582" h="6768" extrusionOk="0">
                    <a:moveTo>
                      <a:pt x="185" y="1"/>
                    </a:moveTo>
                    <a:cubicBezTo>
                      <a:pt x="82" y="1"/>
                      <a:pt x="0" y="83"/>
                      <a:pt x="0" y="185"/>
                    </a:cubicBezTo>
                    <a:cubicBezTo>
                      <a:pt x="0" y="289"/>
                      <a:pt x="82" y="371"/>
                      <a:pt x="185" y="371"/>
                    </a:cubicBezTo>
                    <a:lnTo>
                      <a:pt x="4115" y="371"/>
                    </a:lnTo>
                    <a:lnTo>
                      <a:pt x="16293" y="6748"/>
                    </a:lnTo>
                    <a:cubicBezTo>
                      <a:pt x="16313" y="6768"/>
                      <a:pt x="16335" y="6768"/>
                      <a:pt x="16376" y="6768"/>
                    </a:cubicBezTo>
                    <a:cubicBezTo>
                      <a:pt x="16437" y="6768"/>
                      <a:pt x="16499" y="6727"/>
                      <a:pt x="16540" y="6666"/>
                    </a:cubicBezTo>
                    <a:cubicBezTo>
                      <a:pt x="16581" y="6584"/>
                      <a:pt x="16540" y="6460"/>
                      <a:pt x="16458" y="6419"/>
                    </a:cubicBezTo>
                    <a:lnTo>
                      <a:pt x="4238" y="20"/>
                    </a:lnTo>
                    <a:cubicBezTo>
                      <a:pt x="4217" y="1"/>
                      <a:pt x="4197" y="1"/>
                      <a:pt x="415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6" name="Google Shape;5136;p49"/>
              <p:cNvSpPr/>
              <p:nvPr/>
            </p:nvSpPr>
            <p:spPr>
              <a:xfrm>
                <a:off x="4625825" y="3528363"/>
                <a:ext cx="57693" cy="350105"/>
              </a:xfrm>
              <a:custGeom>
                <a:avLst/>
                <a:gdLst/>
                <a:ahLst/>
                <a:cxnLst/>
                <a:rect l="l" t="t" r="r" b="b"/>
                <a:pathLst>
                  <a:path w="2675" h="16233" extrusionOk="0">
                    <a:moveTo>
                      <a:pt x="2491" y="1"/>
                    </a:moveTo>
                    <a:cubicBezTo>
                      <a:pt x="2387" y="1"/>
                      <a:pt x="2305" y="83"/>
                      <a:pt x="2305" y="187"/>
                    </a:cubicBezTo>
                    <a:lnTo>
                      <a:pt x="2305" y="11974"/>
                    </a:lnTo>
                    <a:lnTo>
                      <a:pt x="63" y="15965"/>
                    </a:lnTo>
                    <a:cubicBezTo>
                      <a:pt x="1" y="16047"/>
                      <a:pt x="42" y="16170"/>
                      <a:pt x="124" y="16212"/>
                    </a:cubicBezTo>
                    <a:cubicBezTo>
                      <a:pt x="145" y="16233"/>
                      <a:pt x="187" y="16233"/>
                      <a:pt x="206" y="16233"/>
                    </a:cubicBezTo>
                    <a:cubicBezTo>
                      <a:pt x="269" y="16233"/>
                      <a:pt x="351" y="16192"/>
                      <a:pt x="371" y="16151"/>
                    </a:cubicBezTo>
                    <a:lnTo>
                      <a:pt x="2655" y="12097"/>
                    </a:lnTo>
                    <a:cubicBezTo>
                      <a:pt x="2675" y="12077"/>
                      <a:pt x="2675" y="12056"/>
                      <a:pt x="2675" y="12015"/>
                    </a:cubicBezTo>
                    <a:lnTo>
                      <a:pt x="2675" y="187"/>
                    </a:lnTo>
                    <a:cubicBezTo>
                      <a:pt x="2675" y="83"/>
                      <a:pt x="2593" y="1"/>
                      <a:pt x="24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7" name="Google Shape;5137;p49"/>
              <p:cNvSpPr/>
              <p:nvPr/>
            </p:nvSpPr>
            <p:spPr>
              <a:xfrm>
                <a:off x="6430766" y="1678087"/>
                <a:ext cx="91425" cy="102618"/>
              </a:xfrm>
              <a:custGeom>
                <a:avLst/>
                <a:gdLst/>
                <a:ahLst/>
                <a:cxnLst/>
                <a:rect l="l" t="t" r="r" b="b"/>
                <a:pathLst>
                  <a:path w="4239" h="4758" extrusionOk="0">
                    <a:moveTo>
                      <a:pt x="203" y="1"/>
                    </a:moveTo>
                    <a:cubicBezTo>
                      <a:pt x="191" y="1"/>
                      <a:pt x="178" y="2"/>
                      <a:pt x="165" y="5"/>
                    </a:cubicBezTo>
                    <a:cubicBezTo>
                      <a:pt x="63" y="26"/>
                      <a:pt x="0" y="108"/>
                      <a:pt x="0" y="210"/>
                    </a:cubicBezTo>
                    <a:cubicBezTo>
                      <a:pt x="762" y="4511"/>
                      <a:pt x="3374" y="4758"/>
                      <a:pt x="3950" y="4758"/>
                    </a:cubicBezTo>
                    <a:lnTo>
                      <a:pt x="4054" y="4758"/>
                    </a:lnTo>
                    <a:cubicBezTo>
                      <a:pt x="4156" y="4736"/>
                      <a:pt x="4238" y="4654"/>
                      <a:pt x="4219" y="4552"/>
                    </a:cubicBezTo>
                    <a:cubicBezTo>
                      <a:pt x="4219" y="4459"/>
                      <a:pt x="4153" y="4384"/>
                      <a:pt x="4065" y="4384"/>
                    </a:cubicBezTo>
                    <a:cubicBezTo>
                      <a:pt x="4055" y="4384"/>
                      <a:pt x="4044" y="4385"/>
                      <a:pt x="4033" y="4387"/>
                    </a:cubicBezTo>
                    <a:cubicBezTo>
                      <a:pt x="4021" y="4387"/>
                      <a:pt x="3988" y="4389"/>
                      <a:pt x="3936" y="4389"/>
                    </a:cubicBezTo>
                    <a:cubicBezTo>
                      <a:pt x="3420" y="4389"/>
                      <a:pt x="1081" y="4203"/>
                      <a:pt x="371" y="149"/>
                    </a:cubicBezTo>
                    <a:cubicBezTo>
                      <a:pt x="353" y="59"/>
                      <a:pt x="288" y="1"/>
                      <a:pt x="20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8" name="Google Shape;5138;p49"/>
              <p:cNvSpPr/>
              <p:nvPr/>
            </p:nvSpPr>
            <p:spPr>
              <a:xfrm>
                <a:off x="6077167" y="1579243"/>
                <a:ext cx="77643" cy="66579"/>
              </a:xfrm>
              <a:custGeom>
                <a:avLst/>
                <a:gdLst/>
                <a:ahLst/>
                <a:cxnLst/>
                <a:rect l="l" t="t" r="r" b="b"/>
                <a:pathLst>
                  <a:path w="3600" h="3087" extrusionOk="0">
                    <a:moveTo>
                      <a:pt x="210" y="1"/>
                    </a:moveTo>
                    <a:cubicBezTo>
                      <a:pt x="179" y="1"/>
                      <a:pt x="150" y="8"/>
                      <a:pt x="124" y="21"/>
                    </a:cubicBezTo>
                    <a:cubicBezTo>
                      <a:pt x="41" y="62"/>
                      <a:pt x="0" y="185"/>
                      <a:pt x="61" y="267"/>
                    </a:cubicBezTo>
                    <a:cubicBezTo>
                      <a:pt x="1378" y="2716"/>
                      <a:pt x="3292" y="3065"/>
                      <a:pt x="3374" y="3087"/>
                    </a:cubicBezTo>
                    <a:lnTo>
                      <a:pt x="3415" y="3087"/>
                    </a:lnTo>
                    <a:cubicBezTo>
                      <a:pt x="3497" y="3087"/>
                      <a:pt x="3580" y="3024"/>
                      <a:pt x="3600" y="2922"/>
                    </a:cubicBezTo>
                    <a:cubicBezTo>
                      <a:pt x="3600" y="2818"/>
                      <a:pt x="3539" y="2736"/>
                      <a:pt x="3435" y="2716"/>
                    </a:cubicBezTo>
                    <a:cubicBezTo>
                      <a:pt x="3415" y="2716"/>
                      <a:pt x="1605" y="2366"/>
                      <a:pt x="371" y="103"/>
                    </a:cubicBezTo>
                    <a:cubicBezTo>
                      <a:pt x="342" y="33"/>
                      <a:pt x="275" y="1"/>
                      <a:pt x="21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9" name="Google Shape;5139;p49"/>
              <p:cNvSpPr/>
              <p:nvPr/>
            </p:nvSpPr>
            <p:spPr>
              <a:xfrm>
                <a:off x="5802504" y="1408580"/>
                <a:ext cx="76780" cy="69534"/>
              </a:xfrm>
              <a:custGeom>
                <a:avLst/>
                <a:gdLst/>
                <a:ahLst/>
                <a:cxnLst/>
                <a:rect l="l" t="t" r="r" b="b"/>
                <a:pathLst>
                  <a:path w="3560" h="3224" extrusionOk="0">
                    <a:moveTo>
                      <a:pt x="335" y="1"/>
                    </a:moveTo>
                    <a:cubicBezTo>
                      <a:pt x="267" y="1"/>
                      <a:pt x="197" y="52"/>
                      <a:pt x="165" y="116"/>
                    </a:cubicBezTo>
                    <a:cubicBezTo>
                      <a:pt x="0" y="590"/>
                      <a:pt x="22" y="1043"/>
                      <a:pt x="268" y="1454"/>
                    </a:cubicBezTo>
                    <a:cubicBezTo>
                      <a:pt x="968" y="2708"/>
                      <a:pt x="3231" y="3202"/>
                      <a:pt x="3333" y="3223"/>
                    </a:cubicBezTo>
                    <a:lnTo>
                      <a:pt x="3374" y="3223"/>
                    </a:lnTo>
                    <a:cubicBezTo>
                      <a:pt x="3456" y="3223"/>
                      <a:pt x="3519" y="3182"/>
                      <a:pt x="3539" y="3078"/>
                    </a:cubicBezTo>
                    <a:cubicBezTo>
                      <a:pt x="3560" y="2996"/>
                      <a:pt x="3497" y="2894"/>
                      <a:pt x="3395" y="2873"/>
                    </a:cubicBezTo>
                    <a:cubicBezTo>
                      <a:pt x="3374" y="2853"/>
                      <a:pt x="1193" y="2379"/>
                      <a:pt x="576" y="1289"/>
                    </a:cubicBezTo>
                    <a:cubicBezTo>
                      <a:pt x="412" y="960"/>
                      <a:pt x="392" y="610"/>
                      <a:pt x="515" y="239"/>
                    </a:cubicBezTo>
                    <a:cubicBezTo>
                      <a:pt x="556" y="157"/>
                      <a:pt x="494" y="34"/>
                      <a:pt x="392" y="14"/>
                    </a:cubicBezTo>
                    <a:cubicBezTo>
                      <a:pt x="374" y="5"/>
                      <a:pt x="354" y="1"/>
                      <a:pt x="33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0" name="Google Shape;5140;p49"/>
              <p:cNvSpPr/>
              <p:nvPr/>
            </p:nvSpPr>
            <p:spPr>
              <a:xfrm>
                <a:off x="7008020" y="2703104"/>
                <a:ext cx="72790" cy="86982"/>
              </a:xfrm>
              <a:custGeom>
                <a:avLst/>
                <a:gdLst/>
                <a:ahLst/>
                <a:cxnLst/>
                <a:rect l="l" t="t" r="r" b="b"/>
                <a:pathLst>
                  <a:path w="3375" h="4033" extrusionOk="0">
                    <a:moveTo>
                      <a:pt x="185" y="0"/>
                    </a:moveTo>
                    <a:cubicBezTo>
                      <a:pt x="83" y="0"/>
                      <a:pt x="1" y="83"/>
                      <a:pt x="1" y="186"/>
                    </a:cubicBezTo>
                    <a:cubicBezTo>
                      <a:pt x="1" y="227"/>
                      <a:pt x="62" y="3456"/>
                      <a:pt x="3128" y="4033"/>
                    </a:cubicBezTo>
                    <a:lnTo>
                      <a:pt x="3169" y="4033"/>
                    </a:lnTo>
                    <a:cubicBezTo>
                      <a:pt x="3251" y="4033"/>
                      <a:pt x="3333" y="3972"/>
                      <a:pt x="3353" y="3889"/>
                    </a:cubicBezTo>
                    <a:cubicBezTo>
                      <a:pt x="3375" y="3786"/>
                      <a:pt x="3312" y="3684"/>
                      <a:pt x="3210" y="3662"/>
                    </a:cubicBezTo>
                    <a:cubicBezTo>
                      <a:pt x="432" y="3149"/>
                      <a:pt x="371" y="310"/>
                      <a:pt x="371" y="186"/>
                    </a:cubicBezTo>
                    <a:cubicBezTo>
                      <a:pt x="371" y="83"/>
                      <a:pt x="289" y="0"/>
                      <a:pt x="18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1" name="Google Shape;5141;p49"/>
              <p:cNvSpPr/>
              <p:nvPr/>
            </p:nvSpPr>
            <p:spPr>
              <a:xfrm>
                <a:off x="6981406" y="3041649"/>
                <a:ext cx="26636" cy="82970"/>
              </a:xfrm>
              <a:custGeom>
                <a:avLst/>
                <a:gdLst/>
                <a:ahLst/>
                <a:cxnLst/>
                <a:rect l="l" t="t" r="r" b="b"/>
                <a:pathLst>
                  <a:path w="1235" h="3847" extrusionOk="0">
                    <a:moveTo>
                      <a:pt x="226" y="1"/>
                    </a:moveTo>
                    <a:cubicBezTo>
                      <a:pt x="165" y="1"/>
                      <a:pt x="102" y="42"/>
                      <a:pt x="61" y="103"/>
                    </a:cubicBezTo>
                    <a:cubicBezTo>
                      <a:pt x="61" y="124"/>
                      <a:pt x="42" y="165"/>
                      <a:pt x="0" y="267"/>
                    </a:cubicBezTo>
                    <a:cubicBezTo>
                      <a:pt x="144" y="226"/>
                      <a:pt x="267" y="165"/>
                      <a:pt x="412" y="124"/>
                    </a:cubicBezTo>
                    <a:cubicBezTo>
                      <a:pt x="390" y="83"/>
                      <a:pt x="349" y="42"/>
                      <a:pt x="308" y="21"/>
                    </a:cubicBezTo>
                    <a:cubicBezTo>
                      <a:pt x="288" y="1"/>
                      <a:pt x="267" y="1"/>
                      <a:pt x="226" y="1"/>
                    </a:cubicBezTo>
                    <a:close/>
                    <a:moveTo>
                      <a:pt x="1194" y="3559"/>
                    </a:moveTo>
                    <a:cubicBezTo>
                      <a:pt x="1090" y="3641"/>
                      <a:pt x="988" y="3724"/>
                      <a:pt x="864" y="3786"/>
                    </a:cubicBezTo>
                    <a:cubicBezTo>
                      <a:pt x="906" y="3806"/>
                      <a:pt x="947" y="3827"/>
                      <a:pt x="966" y="3847"/>
                    </a:cubicBezTo>
                    <a:lnTo>
                      <a:pt x="1049" y="3847"/>
                    </a:lnTo>
                    <a:cubicBezTo>
                      <a:pt x="1111" y="3847"/>
                      <a:pt x="1194" y="3806"/>
                      <a:pt x="1213" y="3745"/>
                    </a:cubicBezTo>
                    <a:cubicBezTo>
                      <a:pt x="1235" y="3682"/>
                      <a:pt x="1235" y="3621"/>
                      <a:pt x="1194" y="3559"/>
                    </a:cubicBez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2" name="Google Shape;5142;p49"/>
              <p:cNvSpPr/>
              <p:nvPr/>
            </p:nvSpPr>
            <p:spPr>
              <a:xfrm>
                <a:off x="6981406" y="3044323"/>
                <a:ext cx="25752" cy="74084"/>
              </a:xfrm>
              <a:custGeom>
                <a:avLst/>
                <a:gdLst/>
                <a:ahLst/>
                <a:cxnLst/>
                <a:rect l="l" t="t" r="r" b="b"/>
                <a:pathLst>
                  <a:path w="1194" h="3435" extrusionOk="0">
                    <a:moveTo>
                      <a:pt x="1194" y="3435"/>
                    </a:moveTo>
                    <a:lnTo>
                      <a:pt x="1194" y="3435"/>
                    </a:lnTo>
                    <a:lnTo>
                      <a:pt x="1194" y="3435"/>
                    </a:lnTo>
                    <a:lnTo>
                      <a:pt x="1194" y="3435"/>
                    </a:lnTo>
                    <a:close/>
                    <a:moveTo>
                      <a:pt x="412" y="0"/>
                    </a:moveTo>
                    <a:cubicBezTo>
                      <a:pt x="267" y="41"/>
                      <a:pt x="144" y="102"/>
                      <a:pt x="0" y="143"/>
                    </a:cubicBezTo>
                    <a:lnTo>
                      <a:pt x="0" y="143"/>
                    </a:lnTo>
                    <a:cubicBezTo>
                      <a:pt x="144" y="102"/>
                      <a:pt x="267" y="41"/>
                      <a:pt x="412" y="0"/>
                    </a:cubicBezTo>
                    <a:close/>
                  </a:path>
                </a:pathLst>
              </a:custGeom>
              <a:solidFill>
                <a:srgbClr val="CEBF9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3" name="Google Shape;5143;p49"/>
              <p:cNvSpPr/>
              <p:nvPr/>
            </p:nvSpPr>
            <p:spPr>
              <a:xfrm>
                <a:off x="6969867" y="3044323"/>
                <a:ext cx="37290" cy="79002"/>
              </a:xfrm>
              <a:custGeom>
                <a:avLst/>
                <a:gdLst/>
                <a:ahLst/>
                <a:cxnLst/>
                <a:rect l="l" t="t" r="r" b="b"/>
                <a:pathLst>
                  <a:path w="1729" h="3663" extrusionOk="0">
                    <a:moveTo>
                      <a:pt x="947" y="0"/>
                    </a:moveTo>
                    <a:cubicBezTo>
                      <a:pt x="802" y="41"/>
                      <a:pt x="679" y="102"/>
                      <a:pt x="535" y="143"/>
                    </a:cubicBezTo>
                    <a:cubicBezTo>
                      <a:pt x="371" y="555"/>
                      <a:pt x="1" y="1605"/>
                      <a:pt x="349" y="2530"/>
                    </a:cubicBezTo>
                    <a:cubicBezTo>
                      <a:pt x="535" y="3024"/>
                      <a:pt x="884" y="3415"/>
                      <a:pt x="1399" y="3662"/>
                    </a:cubicBezTo>
                    <a:cubicBezTo>
                      <a:pt x="1523" y="3600"/>
                      <a:pt x="1625" y="3517"/>
                      <a:pt x="1729" y="3435"/>
                    </a:cubicBezTo>
                    <a:cubicBezTo>
                      <a:pt x="1707" y="3415"/>
                      <a:pt x="1687" y="3394"/>
                      <a:pt x="1646" y="3374"/>
                    </a:cubicBezTo>
                    <a:cubicBezTo>
                      <a:pt x="1172" y="3168"/>
                      <a:pt x="843" y="2839"/>
                      <a:pt x="700" y="2406"/>
                    </a:cubicBezTo>
                    <a:cubicBezTo>
                      <a:pt x="330" y="1399"/>
                      <a:pt x="925" y="165"/>
                      <a:pt x="925" y="143"/>
                    </a:cubicBezTo>
                    <a:cubicBezTo>
                      <a:pt x="947" y="102"/>
                      <a:pt x="967" y="41"/>
                      <a:pt x="94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4" name="Google Shape;5144;p49"/>
              <p:cNvSpPr/>
              <p:nvPr/>
            </p:nvSpPr>
            <p:spPr>
              <a:xfrm>
                <a:off x="6946790" y="3381941"/>
                <a:ext cx="8023" cy="5349"/>
              </a:xfrm>
              <a:custGeom>
                <a:avLst/>
                <a:gdLst/>
                <a:ahLst/>
                <a:cxnLst/>
                <a:rect l="l" t="t" r="r" b="b"/>
                <a:pathLst>
                  <a:path w="372" h="248" extrusionOk="0">
                    <a:moveTo>
                      <a:pt x="185" y="1"/>
                    </a:moveTo>
                    <a:cubicBezTo>
                      <a:pt x="103" y="1"/>
                      <a:pt x="21" y="63"/>
                      <a:pt x="1" y="165"/>
                    </a:cubicBezTo>
                    <a:lnTo>
                      <a:pt x="1" y="248"/>
                    </a:lnTo>
                    <a:lnTo>
                      <a:pt x="371" y="124"/>
                    </a:lnTo>
                    <a:cubicBezTo>
                      <a:pt x="350" y="63"/>
                      <a:pt x="289" y="22"/>
                      <a:pt x="226" y="1"/>
                    </a:cubicBez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5" name="Google Shape;5145;p49"/>
              <p:cNvSpPr/>
              <p:nvPr/>
            </p:nvSpPr>
            <p:spPr>
              <a:xfrm>
                <a:off x="6945021" y="3384615"/>
                <a:ext cx="37722" cy="51050"/>
              </a:xfrm>
              <a:custGeom>
                <a:avLst/>
                <a:gdLst/>
                <a:ahLst/>
                <a:cxnLst/>
                <a:rect l="l" t="t" r="r" b="b"/>
                <a:pathLst>
                  <a:path w="1749" h="2367" extrusionOk="0">
                    <a:moveTo>
                      <a:pt x="453" y="0"/>
                    </a:moveTo>
                    <a:lnTo>
                      <a:pt x="83" y="124"/>
                    </a:lnTo>
                    <a:cubicBezTo>
                      <a:pt x="0" y="803"/>
                      <a:pt x="185" y="2058"/>
                      <a:pt x="1501" y="2367"/>
                    </a:cubicBezTo>
                    <a:lnTo>
                      <a:pt x="1543" y="2367"/>
                    </a:lnTo>
                    <a:cubicBezTo>
                      <a:pt x="1625" y="2367"/>
                      <a:pt x="1707" y="2304"/>
                      <a:pt x="1729" y="2222"/>
                    </a:cubicBezTo>
                    <a:cubicBezTo>
                      <a:pt x="1748" y="2120"/>
                      <a:pt x="1687" y="2016"/>
                      <a:pt x="1584" y="1997"/>
                    </a:cubicBezTo>
                    <a:cubicBezTo>
                      <a:pt x="206" y="1667"/>
                      <a:pt x="453" y="165"/>
                      <a:pt x="453" y="83"/>
                    </a:cubicBezTo>
                    <a:lnTo>
                      <a:pt x="45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6" name="Google Shape;5146;p49"/>
              <p:cNvSpPr/>
              <p:nvPr/>
            </p:nvSpPr>
            <p:spPr>
              <a:xfrm>
                <a:off x="7266248" y="1803588"/>
                <a:ext cx="54156" cy="49670"/>
              </a:xfrm>
              <a:custGeom>
                <a:avLst/>
                <a:gdLst/>
                <a:ahLst/>
                <a:cxnLst/>
                <a:rect l="l" t="t" r="r" b="b"/>
                <a:pathLst>
                  <a:path w="2511" h="2303" extrusionOk="0">
                    <a:moveTo>
                      <a:pt x="1151" y="0"/>
                    </a:moveTo>
                    <a:cubicBezTo>
                      <a:pt x="948" y="0"/>
                      <a:pt x="742" y="55"/>
                      <a:pt x="555" y="173"/>
                    </a:cubicBezTo>
                    <a:cubicBezTo>
                      <a:pt x="1" y="502"/>
                      <a:pt x="248" y="955"/>
                      <a:pt x="577" y="1509"/>
                    </a:cubicBezTo>
                    <a:cubicBezTo>
                      <a:pt x="827" y="1947"/>
                      <a:pt x="1054" y="2303"/>
                      <a:pt x="1392" y="2303"/>
                    </a:cubicBezTo>
                    <a:cubicBezTo>
                      <a:pt x="1499" y="2303"/>
                      <a:pt x="1616" y="2268"/>
                      <a:pt x="1749" y="2189"/>
                    </a:cubicBezTo>
                    <a:cubicBezTo>
                      <a:pt x="2305" y="1860"/>
                      <a:pt x="2511" y="1139"/>
                      <a:pt x="2181" y="584"/>
                    </a:cubicBezTo>
                    <a:cubicBezTo>
                      <a:pt x="1949" y="215"/>
                      <a:pt x="1553" y="0"/>
                      <a:pt x="115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7" name="Google Shape;5147;p49"/>
              <p:cNvSpPr/>
              <p:nvPr/>
            </p:nvSpPr>
            <p:spPr>
              <a:xfrm>
                <a:off x="7263120" y="1800871"/>
                <a:ext cx="51956" cy="47729"/>
              </a:xfrm>
              <a:custGeom>
                <a:avLst/>
                <a:gdLst/>
                <a:ahLst/>
                <a:cxnLst/>
                <a:rect l="l" t="t" r="r" b="b"/>
                <a:pathLst>
                  <a:path w="2409" h="2213" extrusionOk="0">
                    <a:moveTo>
                      <a:pt x="1109" y="1"/>
                    </a:moveTo>
                    <a:cubicBezTo>
                      <a:pt x="913" y="1"/>
                      <a:pt x="715" y="51"/>
                      <a:pt x="536" y="154"/>
                    </a:cubicBezTo>
                    <a:cubicBezTo>
                      <a:pt x="1" y="463"/>
                      <a:pt x="248" y="916"/>
                      <a:pt x="557" y="1451"/>
                    </a:cubicBezTo>
                    <a:cubicBezTo>
                      <a:pt x="810" y="1862"/>
                      <a:pt x="1026" y="2212"/>
                      <a:pt x="1356" y="2212"/>
                    </a:cubicBezTo>
                    <a:cubicBezTo>
                      <a:pt x="1455" y="2212"/>
                      <a:pt x="1564" y="2180"/>
                      <a:pt x="1688" y="2109"/>
                    </a:cubicBezTo>
                    <a:cubicBezTo>
                      <a:pt x="2223" y="1780"/>
                      <a:pt x="2409" y="1100"/>
                      <a:pt x="2080" y="565"/>
                    </a:cubicBezTo>
                    <a:cubicBezTo>
                      <a:pt x="1874" y="197"/>
                      <a:pt x="1496" y="1"/>
                      <a:pt x="110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8" name="Google Shape;5148;p49"/>
              <p:cNvSpPr/>
              <p:nvPr/>
            </p:nvSpPr>
            <p:spPr>
              <a:xfrm>
                <a:off x="7263120" y="1800828"/>
                <a:ext cx="44407" cy="47341"/>
              </a:xfrm>
              <a:custGeom>
                <a:avLst/>
                <a:gdLst/>
                <a:ahLst/>
                <a:cxnLst/>
                <a:rect l="l" t="t" r="r" b="b"/>
                <a:pathLst>
                  <a:path w="2059" h="2195" extrusionOk="0">
                    <a:moveTo>
                      <a:pt x="1113" y="0"/>
                    </a:moveTo>
                    <a:cubicBezTo>
                      <a:pt x="918" y="0"/>
                      <a:pt x="720" y="50"/>
                      <a:pt x="536" y="156"/>
                    </a:cubicBezTo>
                    <a:cubicBezTo>
                      <a:pt x="1" y="465"/>
                      <a:pt x="248" y="918"/>
                      <a:pt x="557" y="1453"/>
                    </a:cubicBezTo>
                    <a:cubicBezTo>
                      <a:pt x="797" y="1853"/>
                      <a:pt x="1017" y="2194"/>
                      <a:pt x="1332" y="2194"/>
                    </a:cubicBezTo>
                    <a:cubicBezTo>
                      <a:pt x="1341" y="2194"/>
                      <a:pt x="1350" y="2194"/>
                      <a:pt x="1359" y="2194"/>
                    </a:cubicBezTo>
                    <a:cubicBezTo>
                      <a:pt x="681" y="1659"/>
                      <a:pt x="516" y="1349"/>
                      <a:pt x="2058" y="507"/>
                    </a:cubicBezTo>
                    <a:cubicBezTo>
                      <a:pt x="1842" y="183"/>
                      <a:pt x="1484" y="0"/>
                      <a:pt x="111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9" name="Google Shape;5149;p49"/>
              <p:cNvSpPr/>
              <p:nvPr/>
            </p:nvSpPr>
            <p:spPr>
              <a:xfrm>
                <a:off x="7150905" y="1856148"/>
                <a:ext cx="54134" cy="49842"/>
              </a:xfrm>
              <a:custGeom>
                <a:avLst/>
                <a:gdLst/>
                <a:ahLst/>
                <a:cxnLst/>
                <a:rect l="l" t="t" r="r" b="b"/>
                <a:pathLst>
                  <a:path w="2510" h="2311" extrusionOk="0">
                    <a:moveTo>
                      <a:pt x="1170" y="0"/>
                    </a:moveTo>
                    <a:cubicBezTo>
                      <a:pt x="968" y="0"/>
                      <a:pt x="762" y="53"/>
                      <a:pt x="576" y="163"/>
                    </a:cubicBezTo>
                    <a:cubicBezTo>
                      <a:pt x="0" y="493"/>
                      <a:pt x="267" y="965"/>
                      <a:pt x="596" y="1521"/>
                    </a:cubicBezTo>
                    <a:cubicBezTo>
                      <a:pt x="848" y="1946"/>
                      <a:pt x="1064" y="2311"/>
                      <a:pt x="1410" y="2311"/>
                    </a:cubicBezTo>
                    <a:cubicBezTo>
                      <a:pt x="1516" y="2311"/>
                      <a:pt x="1634" y="2276"/>
                      <a:pt x="1769" y="2199"/>
                    </a:cubicBezTo>
                    <a:cubicBezTo>
                      <a:pt x="2324" y="1870"/>
                      <a:pt x="2510" y="1151"/>
                      <a:pt x="2181" y="575"/>
                    </a:cubicBezTo>
                    <a:cubicBezTo>
                      <a:pt x="1962" y="206"/>
                      <a:pt x="1571" y="0"/>
                      <a:pt x="117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0" name="Google Shape;5150;p49"/>
              <p:cNvSpPr/>
              <p:nvPr/>
            </p:nvSpPr>
            <p:spPr>
              <a:xfrm>
                <a:off x="7148230" y="1853323"/>
                <a:ext cx="51482" cy="47880"/>
              </a:xfrm>
              <a:custGeom>
                <a:avLst/>
                <a:gdLst/>
                <a:ahLst/>
                <a:cxnLst/>
                <a:rect l="l" t="t" r="r" b="b"/>
                <a:pathLst>
                  <a:path w="2387" h="2220" extrusionOk="0">
                    <a:moveTo>
                      <a:pt x="1096" y="1"/>
                    </a:moveTo>
                    <a:cubicBezTo>
                      <a:pt x="904" y="1"/>
                      <a:pt x="711" y="49"/>
                      <a:pt x="535" y="150"/>
                    </a:cubicBezTo>
                    <a:cubicBezTo>
                      <a:pt x="1" y="479"/>
                      <a:pt x="247" y="912"/>
                      <a:pt x="555" y="1466"/>
                    </a:cubicBezTo>
                    <a:cubicBezTo>
                      <a:pt x="790" y="1872"/>
                      <a:pt x="1000" y="2219"/>
                      <a:pt x="1322" y="2219"/>
                    </a:cubicBezTo>
                    <a:cubicBezTo>
                      <a:pt x="1424" y="2219"/>
                      <a:pt x="1537" y="2184"/>
                      <a:pt x="1666" y="2105"/>
                    </a:cubicBezTo>
                    <a:cubicBezTo>
                      <a:pt x="2222" y="1795"/>
                      <a:pt x="2387" y="1096"/>
                      <a:pt x="2078" y="561"/>
                    </a:cubicBezTo>
                    <a:cubicBezTo>
                      <a:pt x="1871" y="202"/>
                      <a:pt x="1487" y="1"/>
                      <a:pt x="109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1" name="Google Shape;5151;p49"/>
              <p:cNvSpPr/>
              <p:nvPr/>
            </p:nvSpPr>
            <p:spPr>
              <a:xfrm>
                <a:off x="7148230" y="1853474"/>
                <a:ext cx="43933" cy="47449"/>
              </a:xfrm>
              <a:custGeom>
                <a:avLst/>
                <a:gdLst/>
                <a:ahLst/>
                <a:cxnLst/>
                <a:rect l="l" t="t" r="r" b="b"/>
                <a:pathLst>
                  <a:path w="2037" h="2200" extrusionOk="0">
                    <a:moveTo>
                      <a:pt x="1080" y="1"/>
                    </a:moveTo>
                    <a:cubicBezTo>
                      <a:pt x="894" y="1"/>
                      <a:pt x="707" y="47"/>
                      <a:pt x="535" y="143"/>
                    </a:cubicBezTo>
                    <a:cubicBezTo>
                      <a:pt x="1" y="472"/>
                      <a:pt x="247" y="905"/>
                      <a:pt x="555" y="1459"/>
                    </a:cubicBezTo>
                    <a:cubicBezTo>
                      <a:pt x="802" y="1871"/>
                      <a:pt x="1008" y="2200"/>
                      <a:pt x="1358" y="2200"/>
                    </a:cubicBezTo>
                    <a:cubicBezTo>
                      <a:pt x="659" y="1645"/>
                      <a:pt x="514" y="1336"/>
                      <a:pt x="2036" y="513"/>
                    </a:cubicBezTo>
                    <a:cubicBezTo>
                      <a:pt x="1817" y="184"/>
                      <a:pt x="1451" y="1"/>
                      <a:pt x="10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2" name="Google Shape;5152;p49"/>
              <p:cNvSpPr/>
              <p:nvPr/>
            </p:nvSpPr>
            <p:spPr>
              <a:xfrm>
                <a:off x="7019559" y="1918263"/>
                <a:ext cx="54156" cy="49842"/>
              </a:xfrm>
              <a:custGeom>
                <a:avLst/>
                <a:gdLst/>
                <a:ahLst/>
                <a:cxnLst/>
                <a:rect l="l" t="t" r="r" b="b"/>
                <a:pathLst>
                  <a:path w="2511" h="2311" extrusionOk="0">
                    <a:moveTo>
                      <a:pt x="1165" y="0"/>
                    </a:moveTo>
                    <a:cubicBezTo>
                      <a:pt x="959" y="0"/>
                      <a:pt x="749" y="53"/>
                      <a:pt x="555" y="164"/>
                    </a:cubicBezTo>
                    <a:cubicBezTo>
                      <a:pt x="1" y="493"/>
                      <a:pt x="267" y="945"/>
                      <a:pt x="596" y="1500"/>
                    </a:cubicBezTo>
                    <a:cubicBezTo>
                      <a:pt x="849" y="1941"/>
                      <a:pt x="1065" y="2310"/>
                      <a:pt x="1412" y="2310"/>
                    </a:cubicBezTo>
                    <a:cubicBezTo>
                      <a:pt x="1518" y="2310"/>
                      <a:pt x="1635" y="2276"/>
                      <a:pt x="1770" y="2199"/>
                    </a:cubicBezTo>
                    <a:cubicBezTo>
                      <a:pt x="2324" y="1850"/>
                      <a:pt x="2510" y="1130"/>
                      <a:pt x="2181" y="575"/>
                    </a:cubicBezTo>
                    <a:cubicBezTo>
                      <a:pt x="1963" y="206"/>
                      <a:pt x="1572" y="0"/>
                      <a:pt x="116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3" name="Google Shape;5153;p49"/>
              <p:cNvSpPr/>
              <p:nvPr/>
            </p:nvSpPr>
            <p:spPr>
              <a:xfrm>
                <a:off x="7016906" y="1915351"/>
                <a:ext cx="51482" cy="47707"/>
              </a:xfrm>
              <a:custGeom>
                <a:avLst/>
                <a:gdLst/>
                <a:ahLst/>
                <a:cxnLst/>
                <a:rect l="l" t="t" r="r" b="b"/>
                <a:pathLst>
                  <a:path w="2387" h="2212" extrusionOk="0">
                    <a:moveTo>
                      <a:pt x="1103" y="0"/>
                    </a:moveTo>
                    <a:cubicBezTo>
                      <a:pt x="910" y="0"/>
                      <a:pt x="715" y="50"/>
                      <a:pt x="535" y="154"/>
                    </a:cubicBezTo>
                    <a:cubicBezTo>
                      <a:pt x="0" y="463"/>
                      <a:pt x="226" y="916"/>
                      <a:pt x="555" y="1451"/>
                    </a:cubicBezTo>
                    <a:cubicBezTo>
                      <a:pt x="793" y="1862"/>
                      <a:pt x="1005" y="2212"/>
                      <a:pt x="1334" y="2212"/>
                    </a:cubicBezTo>
                    <a:cubicBezTo>
                      <a:pt x="1433" y="2212"/>
                      <a:pt x="1542" y="2180"/>
                      <a:pt x="1666" y="2109"/>
                    </a:cubicBezTo>
                    <a:cubicBezTo>
                      <a:pt x="2201" y="1780"/>
                      <a:pt x="2387" y="1100"/>
                      <a:pt x="2077" y="565"/>
                    </a:cubicBezTo>
                    <a:cubicBezTo>
                      <a:pt x="1858" y="197"/>
                      <a:pt x="1486" y="0"/>
                      <a:pt x="110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4" name="Google Shape;5154;p49"/>
              <p:cNvSpPr/>
              <p:nvPr/>
            </p:nvSpPr>
            <p:spPr>
              <a:xfrm>
                <a:off x="7016906" y="1915308"/>
                <a:ext cx="43933" cy="47319"/>
              </a:xfrm>
              <a:custGeom>
                <a:avLst/>
                <a:gdLst/>
                <a:ahLst/>
                <a:cxnLst/>
                <a:rect l="l" t="t" r="r" b="b"/>
                <a:pathLst>
                  <a:path w="2037" h="2194" extrusionOk="0">
                    <a:moveTo>
                      <a:pt x="1092" y="1"/>
                    </a:moveTo>
                    <a:cubicBezTo>
                      <a:pt x="902" y="1"/>
                      <a:pt x="710" y="51"/>
                      <a:pt x="535" y="156"/>
                    </a:cubicBezTo>
                    <a:cubicBezTo>
                      <a:pt x="0" y="465"/>
                      <a:pt x="226" y="918"/>
                      <a:pt x="555" y="1453"/>
                    </a:cubicBezTo>
                    <a:cubicBezTo>
                      <a:pt x="795" y="1853"/>
                      <a:pt x="996" y="2194"/>
                      <a:pt x="1330" y="2194"/>
                    </a:cubicBezTo>
                    <a:cubicBezTo>
                      <a:pt x="1339" y="2194"/>
                      <a:pt x="1348" y="2194"/>
                      <a:pt x="1358" y="2193"/>
                    </a:cubicBezTo>
                    <a:cubicBezTo>
                      <a:pt x="659" y="1658"/>
                      <a:pt x="494" y="1349"/>
                      <a:pt x="2036" y="526"/>
                    </a:cubicBezTo>
                    <a:cubicBezTo>
                      <a:pt x="1819" y="188"/>
                      <a:pt x="1459" y="1"/>
                      <a:pt x="109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5" name="Google Shape;5155;p49"/>
              <p:cNvSpPr/>
              <p:nvPr/>
            </p:nvSpPr>
            <p:spPr>
              <a:xfrm>
                <a:off x="7376716" y="1754522"/>
                <a:ext cx="54156" cy="49886"/>
              </a:xfrm>
              <a:custGeom>
                <a:avLst/>
                <a:gdLst/>
                <a:ahLst/>
                <a:cxnLst/>
                <a:rect l="l" t="t" r="r" b="b"/>
                <a:pathLst>
                  <a:path w="2511" h="2313" extrusionOk="0">
                    <a:moveTo>
                      <a:pt x="1165" y="1"/>
                    </a:moveTo>
                    <a:cubicBezTo>
                      <a:pt x="959" y="1"/>
                      <a:pt x="750" y="53"/>
                      <a:pt x="557" y="164"/>
                    </a:cubicBezTo>
                    <a:cubicBezTo>
                      <a:pt x="0" y="493"/>
                      <a:pt x="247" y="945"/>
                      <a:pt x="576" y="1521"/>
                    </a:cubicBezTo>
                    <a:cubicBezTo>
                      <a:pt x="829" y="1947"/>
                      <a:pt x="1056" y="2312"/>
                      <a:pt x="1399" y="2312"/>
                    </a:cubicBezTo>
                    <a:cubicBezTo>
                      <a:pt x="1504" y="2312"/>
                      <a:pt x="1620" y="2278"/>
                      <a:pt x="1750" y="2201"/>
                    </a:cubicBezTo>
                    <a:cubicBezTo>
                      <a:pt x="2326" y="1872"/>
                      <a:pt x="2510" y="1131"/>
                      <a:pt x="2181" y="575"/>
                    </a:cubicBezTo>
                    <a:cubicBezTo>
                      <a:pt x="1962" y="206"/>
                      <a:pt x="1571" y="1"/>
                      <a:pt x="116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6" name="Google Shape;5156;p49"/>
              <p:cNvSpPr/>
              <p:nvPr/>
            </p:nvSpPr>
            <p:spPr>
              <a:xfrm>
                <a:off x="7373632" y="1751718"/>
                <a:ext cx="51913" cy="47621"/>
              </a:xfrm>
              <a:custGeom>
                <a:avLst/>
                <a:gdLst/>
                <a:ahLst/>
                <a:cxnLst/>
                <a:rect l="l" t="t" r="r" b="b"/>
                <a:pathLst>
                  <a:path w="2407" h="2208" extrusionOk="0">
                    <a:moveTo>
                      <a:pt x="1111" y="1"/>
                    </a:moveTo>
                    <a:cubicBezTo>
                      <a:pt x="922" y="1"/>
                      <a:pt x="730" y="49"/>
                      <a:pt x="555" y="150"/>
                    </a:cubicBezTo>
                    <a:cubicBezTo>
                      <a:pt x="0" y="480"/>
                      <a:pt x="247" y="911"/>
                      <a:pt x="576" y="1446"/>
                    </a:cubicBezTo>
                    <a:cubicBezTo>
                      <a:pt x="813" y="1857"/>
                      <a:pt x="1026" y="2207"/>
                      <a:pt x="1355" y="2207"/>
                    </a:cubicBezTo>
                    <a:cubicBezTo>
                      <a:pt x="1454" y="2207"/>
                      <a:pt x="1563" y="2176"/>
                      <a:pt x="1687" y="2104"/>
                    </a:cubicBezTo>
                    <a:cubicBezTo>
                      <a:pt x="2222" y="1796"/>
                      <a:pt x="2406" y="1097"/>
                      <a:pt x="2099" y="562"/>
                    </a:cubicBezTo>
                    <a:cubicBezTo>
                      <a:pt x="1878" y="202"/>
                      <a:pt x="1498" y="1"/>
                      <a:pt x="111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7" name="Google Shape;5157;p49"/>
              <p:cNvSpPr/>
              <p:nvPr/>
            </p:nvSpPr>
            <p:spPr>
              <a:xfrm>
                <a:off x="7373632" y="1751589"/>
                <a:ext cx="44386" cy="47750"/>
              </a:xfrm>
              <a:custGeom>
                <a:avLst/>
                <a:gdLst/>
                <a:ahLst/>
                <a:cxnLst/>
                <a:rect l="l" t="t" r="r" b="b"/>
                <a:pathLst>
                  <a:path w="2058" h="2214" extrusionOk="0">
                    <a:moveTo>
                      <a:pt x="1114" y="0"/>
                    </a:moveTo>
                    <a:cubicBezTo>
                      <a:pt x="924" y="0"/>
                      <a:pt x="731" y="51"/>
                      <a:pt x="555" y="156"/>
                    </a:cubicBezTo>
                    <a:cubicBezTo>
                      <a:pt x="0" y="486"/>
                      <a:pt x="247" y="917"/>
                      <a:pt x="576" y="1452"/>
                    </a:cubicBezTo>
                    <a:cubicBezTo>
                      <a:pt x="823" y="1884"/>
                      <a:pt x="1029" y="2214"/>
                      <a:pt x="1358" y="2214"/>
                    </a:cubicBezTo>
                    <a:cubicBezTo>
                      <a:pt x="678" y="1657"/>
                      <a:pt x="514" y="1350"/>
                      <a:pt x="2058" y="527"/>
                    </a:cubicBezTo>
                    <a:cubicBezTo>
                      <a:pt x="1841" y="187"/>
                      <a:pt x="1481" y="0"/>
                      <a:pt x="111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8" name="Google Shape;5158;p49"/>
              <p:cNvSpPr/>
              <p:nvPr/>
            </p:nvSpPr>
            <p:spPr>
              <a:xfrm>
                <a:off x="6771511" y="2039947"/>
                <a:ext cx="54630" cy="49799"/>
              </a:xfrm>
              <a:custGeom>
                <a:avLst/>
                <a:gdLst/>
                <a:ahLst/>
                <a:cxnLst/>
                <a:rect l="l" t="t" r="r" b="b"/>
                <a:pathLst>
                  <a:path w="2533" h="2309" extrusionOk="0">
                    <a:moveTo>
                      <a:pt x="1173" y="1"/>
                    </a:moveTo>
                    <a:cubicBezTo>
                      <a:pt x="962" y="1"/>
                      <a:pt x="749" y="58"/>
                      <a:pt x="557" y="178"/>
                    </a:cubicBezTo>
                    <a:cubicBezTo>
                      <a:pt x="1" y="529"/>
                      <a:pt x="269" y="981"/>
                      <a:pt x="618" y="1536"/>
                    </a:cubicBezTo>
                    <a:cubicBezTo>
                      <a:pt x="884" y="1958"/>
                      <a:pt x="1114" y="2309"/>
                      <a:pt x="1453" y="2309"/>
                    </a:cubicBezTo>
                    <a:cubicBezTo>
                      <a:pt x="1560" y="2309"/>
                      <a:pt x="1678" y="2273"/>
                      <a:pt x="1811" y="2194"/>
                    </a:cubicBezTo>
                    <a:cubicBezTo>
                      <a:pt x="2368" y="1845"/>
                      <a:pt x="2532" y="1124"/>
                      <a:pt x="2182" y="570"/>
                    </a:cubicBezTo>
                    <a:cubicBezTo>
                      <a:pt x="1966" y="205"/>
                      <a:pt x="1574" y="1"/>
                      <a:pt x="117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9" name="Google Shape;5159;p49"/>
              <p:cNvSpPr/>
              <p:nvPr/>
            </p:nvSpPr>
            <p:spPr>
              <a:xfrm>
                <a:off x="6768858" y="2037466"/>
                <a:ext cx="51956" cy="47492"/>
              </a:xfrm>
              <a:custGeom>
                <a:avLst/>
                <a:gdLst/>
                <a:ahLst/>
                <a:cxnLst/>
                <a:rect l="l" t="t" r="r" b="b"/>
                <a:pathLst>
                  <a:path w="2409" h="2202" extrusionOk="0">
                    <a:moveTo>
                      <a:pt x="1112" y="0"/>
                    </a:moveTo>
                    <a:cubicBezTo>
                      <a:pt x="908" y="0"/>
                      <a:pt x="702" y="55"/>
                      <a:pt x="516" y="170"/>
                    </a:cubicBezTo>
                    <a:cubicBezTo>
                      <a:pt x="0" y="499"/>
                      <a:pt x="247" y="932"/>
                      <a:pt x="577" y="1466"/>
                    </a:cubicBezTo>
                    <a:cubicBezTo>
                      <a:pt x="824" y="1869"/>
                      <a:pt x="1048" y="2201"/>
                      <a:pt x="1364" y="2201"/>
                    </a:cubicBezTo>
                    <a:cubicBezTo>
                      <a:pt x="1467" y="2201"/>
                      <a:pt x="1581" y="2165"/>
                      <a:pt x="1709" y="2084"/>
                    </a:cubicBezTo>
                    <a:cubicBezTo>
                      <a:pt x="2244" y="1754"/>
                      <a:pt x="2408" y="1055"/>
                      <a:pt x="2079" y="540"/>
                    </a:cubicBezTo>
                    <a:cubicBezTo>
                      <a:pt x="1865" y="191"/>
                      <a:pt x="1493" y="0"/>
                      <a:pt x="111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0" name="Google Shape;5160;p49"/>
              <p:cNvSpPr/>
              <p:nvPr/>
            </p:nvSpPr>
            <p:spPr>
              <a:xfrm>
                <a:off x="6768858" y="2037423"/>
                <a:ext cx="43955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2038" h="2189" extrusionOk="0">
                    <a:moveTo>
                      <a:pt x="1101" y="0"/>
                    </a:moveTo>
                    <a:cubicBezTo>
                      <a:pt x="900" y="0"/>
                      <a:pt x="698" y="55"/>
                      <a:pt x="516" y="172"/>
                    </a:cubicBezTo>
                    <a:cubicBezTo>
                      <a:pt x="0" y="501"/>
                      <a:pt x="247" y="934"/>
                      <a:pt x="577" y="1468"/>
                    </a:cubicBezTo>
                    <a:cubicBezTo>
                      <a:pt x="816" y="1867"/>
                      <a:pt x="1055" y="2189"/>
                      <a:pt x="1369" y="2189"/>
                    </a:cubicBezTo>
                    <a:cubicBezTo>
                      <a:pt x="1379" y="2189"/>
                      <a:pt x="1389" y="2188"/>
                      <a:pt x="1399" y="2188"/>
                    </a:cubicBezTo>
                    <a:cubicBezTo>
                      <a:pt x="700" y="1653"/>
                      <a:pt x="535" y="1365"/>
                      <a:pt x="2038" y="501"/>
                    </a:cubicBezTo>
                    <a:cubicBezTo>
                      <a:pt x="1825" y="182"/>
                      <a:pt x="1467" y="0"/>
                      <a:pt x="110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1" name="Google Shape;5161;p49"/>
              <p:cNvSpPr/>
              <p:nvPr/>
            </p:nvSpPr>
            <p:spPr>
              <a:xfrm>
                <a:off x="6657936" y="2095418"/>
                <a:ext cx="54609" cy="49799"/>
              </a:xfrm>
              <a:custGeom>
                <a:avLst/>
                <a:gdLst/>
                <a:ahLst/>
                <a:cxnLst/>
                <a:rect l="l" t="t" r="r" b="b"/>
                <a:pathLst>
                  <a:path w="2532" h="2309" extrusionOk="0">
                    <a:moveTo>
                      <a:pt x="1169" y="0"/>
                    </a:moveTo>
                    <a:cubicBezTo>
                      <a:pt x="960" y="0"/>
                      <a:pt x="748" y="57"/>
                      <a:pt x="557" y="178"/>
                    </a:cubicBezTo>
                    <a:cubicBezTo>
                      <a:pt x="0" y="527"/>
                      <a:pt x="269" y="980"/>
                      <a:pt x="618" y="1536"/>
                    </a:cubicBezTo>
                    <a:cubicBezTo>
                      <a:pt x="868" y="1958"/>
                      <a:pt x="1106" y="2309"/>
                      <a:pt x="1450" y="2309"/>
                    </a:cubicBezTo>
                    <a:cubicBezTo>
                      <a:pt x="1558" y="2309"/>
                      <a:pt x="1678" y="2274"/>
                      <a:pt x="1811" y="2194"/>
                    </a:cubicBezTo>
                    <a:cubicBezTo>
                      <a:pt x="2346" y="1844"/>
                      <a:pt x="2532" y="1103"/>
                      <a:pt x="2181" y="568"/>
                    </a:cubicBezTo>
                    <a:cubicBezTo>
                      <a:pt x="1953" y="205"/>
                      <a:pt x="1565" y="0"/>
                      <a:pt x="116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2" name="Google Shape;5162;p49"/>
              <p:cNvSpPr/>
              <p:nvPr/>
            </p:nvSpPr>
            <p:spPr>
              <a:xfrm>
                <a:off x="6654852" y="2092916"/>
                <a:ext cx="52366" cy="47470"/>
              </a:xfrm>
              <a:custGeom>
                <a:avLst/>
                <a:gdLst/>
                <a:ahLst/>
                <a:cxnLst/>
                <a:rect l="l" t="t" r="r" b="b"/>
                <a:pathLst>
                  <a:path w="2428" h="2201" extrusionOk="0">
                    <a:moveTo>
                      <a:pt x="1137" y="1"/>
                    </a:moveTo>
                    <a:cubicBezTo>
                      <a:pt x="931" y="1"/>
                      <a:pt x="723" y="55"/>
                      <a:pt x="535" y="171"/>
                    </a:cubicBezTo>
                    <a:cubicBezTo>
                      <a:pt x="0" y="500"/>
                      <a:pt x="267" y="931"/>
                      <a:pt x="596" y="1466"/>
                    </a:cubicBezTo>
                    <a:cubicBezTo>
                      <a:pt x="844" y="1869"/>
                      <a:pt x="1057" y="2201"/>
                      <a:pt x="1375" y="2201"/>
                    </a:cubicBezTo>
                    <a:cubicBezTo>
                      <a:pt x="1480" y="2201"/>
                      <a:pt x="1596" y="2165"/>
                      <a:pt x="1728" y="2083"/>
                    </a:cubicBezTo>
                    <a:cubicBezTo>
                      <a:pt x="2263" y="1754"/>
                      <a:pt x="2428" y="1055"/>
                      <a:pt x="2099" y="520"/>
                    </a:cubicBezTo>
                    <a:cubicBezTo>
                      <a:pt x="1885" y="187"/>
                      <a:pt x="1516" y="1"/>
                      <a:pt x="113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3" name="Google Shape;5163;p49"/>
              <p:cNvSpPr/>
              <p:nvPr/>
            </p:nvSpPr>
            <p:spPr>
              <a:xfrm>
                <a:off x="6654852" y="2092873"/>
                <a:ext cx="44386" cy="47233"/>
              </a:xfrm>
              <a:custGeom>
                <a:avLst/>
                <a:gdLst/>
                <a:ahLst/>
                <a:cxnLst/>
                <a:rect l="l" t="t" r="r" b="b"/>
                <a:pathLst>
                  <a:path w="2058" h="2190" extrusionOk="0">
                    <a:moveTo>
                      <a:pt x="1121" y="1"/>
                    </a:moveTo>
                    <a:cubicBezTo>
                      <a:pt x="921" y="1"/>
                      <a:pt x="719" y="55"/>
                      <a:pt x="535" y="173"/>
                    </a:cubicBezTo>
                    <a:cubicBezTo>
                      <a:pt x="0" y="502"/>
                      <a:pt x="267" y="933"/>
                      <a:pt x="596" y="1468"/>
                    </a:cubicBezTo>
                    <a:cubicBezTo>
                      <a:pt x="836" y="1868"/>
                      <a:pt x="1057" y="2190"/>
                      <a:pt x="1371" y="2190"/>
                    </a:cubicBezTo>
                    <a:cubicBezTo>
                      <a:pt x="1380" y="2190"/>
                      <a:pt x="1390" y="2190"/>
                      <a:pt x="1399" y="2189"/>
                    </a:cubicBezTo>
                    <a:cubicBezTo>
                      <a:pt x="700" y="1654"/>
                      <a:pt x="535" y="1366"/>
                      <a:pt x="2057" y="481"/>
                    </a:cubicBezTo>
                    <a:cubicBezTo>
                      <a:pt x="1832" y="177"/>
                      <a:pt x="1480" y="1"/>
                      <a:pt x="112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4" name="Google Shape;5164;p49"/>
              <p:cNvSpPr/>
              <p:nvPr/>
            </p:nvSpPr>
            <p:spPr>
              <a:xfrm>
                <a:off x="6527949" y="2160509"/>
                <a:ext cx="54587" cy="49735"/>
              </a:xfrm>
              <a:custGeom>
                <a:avLst/>
                <a:gdLst/>
                <a:ahLst/>
                <a:cxnLst/>
                <a:rect l="l" t="t" r="r" b="b"/>
                <a:pathLst>
                  <a:path w="2531" h="2306" extrusionOk="0">
                    <a:moveTo>
                      <a:pt x="1190" y="1"/>
                    </a:moveTo>
                    <a:cubicBezTo>
                      <a:pt x="973" y="1"/>
                      <a:pt x="753" y="60"/>
                      <a:pt x="555" y="184"/>
                    </a:cubicBezTo>
                    <a:cubicBezTo>
                      <a:pt x="1" y="534"/>
                      <a:pt x="267" y="987"/>
                      <a:pt x="618" y="1541"/>
                    </a:cubicBezTo>
                    <a:cubicBezTo>
                      <a:pt x="879" y="1959"/>
                      <a:pt x="1107" y="2306"/>
                      <a:pt x="1439" y="2306"/>
                    </a:cubicBezTo>
                    <a:cubicBezTo>
                      <a:pt x="1550" y="2306"/>
                      <a:pt x="1672" y="2267"/>
                      <a:pt x="1811" y="2180"/>
                    </a:cubicBezTo>
                    <a:cubicBezTo>
                      <a:pt x="2366" y="1851"/>
                      <a:pt x="2530" y="1110"/>
                      <a:pt x="2181" y="554"/>
                    </a:cubicBezTo>
                    <a:cubicBezTo>
                      <a:pt x="1969" y="196"/>
                      <a:pt x="1585" y="1"/>
                      <a:pt x="119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5" name="Google Shape;5165;p49"/>
              <p:cNvSpPr/>
              <p:nvPr/>
            </p:nvSpPr>
            <p:spPr>
              <a:xfrm>
                <a:off x="6525296" y="2158115"/>
                <a:ext cx="51913" cy="47470"/>
              </a:xfrm>
              <a:custGeom>
                <a:avLst/>
                <a:gdLst/>
                <a:ahLst/>
                <a:cxnLst/>
                <a:rect l="l" t="t" r="r" b="b"/>
                <a:pathLst>
                  <a:path w="2407" h="2201" extrusionOk="0">
                    <a:moveTo>
                      <a:pt x="1115" y="1"/>
                    </a:moveTo>
                    <a:cubicBezTo>
                      <a:pt x="910" y="1"/>
                      <a:pt x="702" y="56"/>
                      <a:pt x="514" y="171"/>
                    </a:cubicBezTo>
                    <a:cubicBezTo>
                      <a:pt x="0" y="500"/>
                      <a:pt x="247" y="933"/>
                      <a:pt x="576" y="1468"/>
                    </a:cubicBezTo>
                    <a:cubicBezTo>
                      <a:pt x="826" y="1857"/>
                      <a:pt x="1051" y="2200"/>
                      <a:pt x="1370" y="2200"/>
                    </a:cubicBezTo>
                    <a:cubicBezTo>
                      <a:pt x="1471" y="2200"/>
                      <a:pt x="1582" y="2165"/>
                      <a:pt x="1707" y="2085"/>
                    </a:cubicBezTo>
                    <a:cubicBezTo>
                      <a:pt x="2242" y="1756"/>
                      <a:pt x="2406" y="1057"/>
                      <a:pt x="2077" y="522"/>
                    </a:cubicBezTo>
                    <a:cubicBezTo>
                      <a:pt x="1864" y="188"/>
                      <a:pt x="1494" y="1"/>
                      <a:pt x="11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6" name="Google Shape;5166;p49"/>
              <p:cNvSpPr/>
              <p:nvPr/>
            </p:nvSpPr>
            <p:spPr>
              <a:xfrm>
                <a:off x="6525296" y="2157985"/>
                <a:ext cx="43911" cy="47341"/>
              </a:xfrm>
              <a:custGeom>
                <a:avLst/>
                <a:gdLst/>
                <a:ahLst/>
                <a:cxnLst/>
                <a:rect l="l" t="t" r="r" b="b"/>
                <a:pathLst>
                  <a:path w="2036" h="2195" extrusionOk="0">
                    <a:moveTo>
                      <a:pt x="1118" y="0"/>
                    </a:moveTo>
                    <a:cubicBezTo>
                      <a:pt x="911" y="0"/>
                      <a:pt x="702" y="57"/>
                      <a:pt x="514" y="177"/>
                    </a:cubicBezTo>
                    <a:cubicBezTo>
                      <a:pt x="0" y="506"/>
                      <a:pt x="247" y="939"/>
                      <a:pt x="576" y="1474"/>
                    </a:cubicBezTo>
                    <a:cubicBezTo>
                      <a:pt x="815" y="1873"/>
                      <a:pt x="1055" y="2194"/>
                      <a:pt x="1369" y="2194"/>
                    </a:cubicBezTo>
                    <a:cubicBezTo>
                      <a:pt x="1379" y="2194"/>
                      <a:pt x="1389" y="2194"/>
                      <a:pt x="1399" y="2193"/>
                    </a:cubicBezTo>
                    <a:cubicBezTo>
                      <a:pt x="700" y="1658"/>
                      <a:pt x="535" y="1351"/>
                      <a:pt x="2036" y="487"/>
                    </a:cubicBezTo>
                    <a:cubicBezTo>
                      <a:pt x="1827" y="173"/>
                      <a:pt x="1477" y="0"/>
                      <a:pt x="111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7" name="Google Shape;5167;p49"/>
              <p:cNvSpPr/>
              <p:nvPr/>
            </p:nvSpPr>
            <p:spPr>
              <a:xfrm>
                <a:off x="6881138" y="1988249"/>
                <a:ext cx="54566" cy="49605"/>
              </a:xfrm>
              <a:custGeom>
                <a:avLst/>
                <a:gdLst/>
                <a:ahLst/>
                <a:cxnLst/>
                <a:rect l="l" t="t" r="r" b="b"/>
                <a:pathLst>
                  <a:path w="2530" h="2300" extrusionOk="0">
                    <a:moveTo>
                      <a:pt x="1168" y="0"/>
                    </a:moveTo>
                    <a:cubicBezTo>
                      <a:pt x="959" y="0"/>
                      <a:pt x="747" y="55"/>
                      <a:pt x="555" y="169"/>
                    </a:cubicBezTo>
                    <a:cubicBezTo>
                      <a:pt x="0" y="518"/>
                      <a:pt x="267" y="970"/>
                      <a:pt x="617" y="1527"/>
                    </a:cubicBezTo>
                    <a:cubicBezTo>
                      <a:pt x="867" y="1948"/>
                      <a:pt x="1094" y="2299"/>
                      <a:pt x="1431" y="2299"/>
                    </a:cubicBezTo>
                    <a:cubicBezTo>
                      <a:pt x="1538" y="2299"/>
                      <a:pt x="1656" y="2264"/>
                      <a:pt x="1789" y="2185"/>
                    </a:cubicBezTo>
                    <a:cubicBezTo>
                      <a:pt x="2345" y="1834"/>
                      <a:pt x="2530" y="1115"/>
                      <a:pt x="2181" y="559"/>
                    </a:cubicBezTo>
                    <a:cubicBezTo>
                      <a:pt x="1951" y="196"/>
                      <a:pt x="1564" y="0"/>
                      <a:pt x="11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8" name="Google Shape;5168;p49"/>
              <p:cNvSpPr/>
              <p:nvPr/>
            </p:nvSpPr>
            <p:spPr>
              <a:xfrm>
                <a:off x="6878011" y="1985575"/>
                <a:ext cx="52366" cy="47449"/>
              </a:xfrm>
              <a:custGeom>
                <a:avLst/>
                <a:gdLst/>
                <a:ahLst/>
                <a:cxnLst/>
                <a:rect l="l" t="t" r="r" b="b"/>
                <a:pathLst>
                  <a:path w="2428" h="2200" extrusionOk="0">
                    <a:moveTo>
                      <a:pt x="1132" y="0"/>
                    </a:moveTo>
                    <a:cubicBezTo>
                      <a:pt x="928" y="0"/>
                      <a:pt x="722" y="55"/>
                      <a:pt x="535" y="169"/>
                    </a:cubicBezTo>
                    <a:cubicBezTo>
                      <a:pt x="0" y="499"/>
                      <a:pt x="269" y="930"/>
                      <a:pt x="598" y="1465"/>
                    </a:cubicBezTo>
                    <a:cubicBezTo>
                      <a:pt x="845" y="1867"/>
                      <a:pt x="1057" y="2200"/>
                      <a:pt x="1375" y="2200"/>
                    </a:cubicBezTo>
                    <a:cubicBezTo>
                      <a:pt x="1480" y="2200"/>
                      <a:pt x="1596" y="2163"/>
                      <a:pt x="1728" y="2082"/>
                    </a:cubicBezTo>
                    <a:cubicBezTo>
                      <a:pt x="2263" y="1753"/>
                      <a:pt x="2428" y="1053"/>
                      <a:pt x="2099" y="540"/>
                    </a:cubicBezTo>
                    <a:cubicBezTo>
                      <a:pt x="1884" y="191"/>
                      <a:pt x="1513" y="0"/>
                      <a:pt x="113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9" name="Google Shape;5169;p49"/>
              <p:cNvSpPr/>
              <p:nvPr/>
            </p:nvSpPr>
            <p:spPr>
              <a:xfrm>
                <a:off x="6878011" y="1985532"/>
                <a:ext cx="44386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2058" h="2189" extrusionOk="0">
                    <a:moveTo>
                      <a:pt x="1116" y="0"/>
                    </a:moveTo>
                    <a:cubicBezTo>
                      <a:pt x="918" y="0"/>
                      <a:pt x="718" y="55"/>
                      <a:pt x="535" y="171"/>
                    </a:cubicBezTo>
                    <a:cubicBezTo>
                      <a:pt x="0" y="501"/>
                      <a:pt x="269" y="932"/>
                      <a:pt x="598" y="1467"/>
                    </a:cubicBezTo>
                    <a:cubicBezTo>
                      <a:pt x="837" y="1866"/>
                      <a:pt x="1057" y="2188"/>
                      <a:pt x="1371" y="2188"/>
                    </a:cubicBezTo>
                    <a:cubicBezTo>
                      <a:pt x="1380" y="2188"/>
                      <a:pt x="1390" y="2188"/>
                      <a:pt x="1399" y="2188"/>
                    </a:cubicBezTo>
                    <a:cubicBezTo>
                      <a:pt x="700" y="1672"/>
                      <a:pt x="535" y="1365"/>
                      <a:pt x="2057" y="501"/>
                    </a:cubicBezTo>
                    <a:cubicBezTo>
                      <a:pt x="1832" y="182"/>
                      <a:pt x="1478" y="0"/>
                      <a:pt x="111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0" name="Google Shape;5170;p49"/>
              <p:cNvSpPr/>
              <p:nvPr/>
            </p:nvSpPr>
            <p:spPr>
              <a:xfrm>
                <a:off x="6258614" y="2310489"/>
                <a:ext cx="54609" cy="49735"/>
              </a:xfrm>
              <a:custGeom>
                <a:avLst/>
                <a:gdLst/>
                <a:ahLst/>
                <a:cxnLst/>
                <a:rect l="l" t="t" r="r" b="b"/>
                <a:pathLst>
                  <a:path w="2532" h="2306" extrusionOk="0">
                    <a:moveTo>
                      <a:pt x="1171" y="0"/>
                    </a:moveTo>
                    <a:cubicBezTo>
                      <a:pt x="953" y="0"/>
                      <a:pt x="733" y="59"/>
                      <a:pt x="535" y="183"/>
                    </a:cubicBezTo>
                    <a:cubicBezTo>
                      <a:pt x="0" y="534"/>
                      <a:pt x="269" y="986"/>
                      <a:pt x="618" y="1541"/>
                    </a:cubicBezTo>
                    <a:cubicBezTo>
                      <a:pt x="881" y="1958"/>
                      <a:pt x="1108" y="2305"/>
                      <a:pt x="1440" y="2305"/>
                    </a:cubicBezTo>
                    <a:cubicBezTo>
                      <a:pt x="1550" y="2305"/>
                      <a:pt x="1672" y="2267"/>
                      <a:pt x="1811" y="2179"/>
                    </a:cubicBezTo>
                    <a:cubicBezTo>
                      <a:pt x="2367" y="1829"/>
                      <a:pt x="2532" y="1088"/>
                      <a:pt x="2181" y="553"/>
                    </a:cubicBezTo>
                    <a:cubicBezTo>
                      <a:pt x="1956" y="196"/>
                      <a:pt x="1568" y="0"/>
                      <a:pt x="117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1" name="Google Shape;5171;p49"/>
              <p:cNvSpPr/>
              <p:nvPr/>
            </p:nvSpPr>
            <p:spPr>
              <a:xfrm>
                <a:off x="6255530" y="2307987"/>
                <a:ext cx="51913" cy="47556"/>
              </a:xfrm>
              <a:custGeom>
                <a:avLst/>
                <a:gdLst/>
                <a:ahLst/>
                <a:cxnLst/>
                <a:rect l="l" t="t" r="r" b="b"/>
                <a:pathLst>
                  <a:path w="2407" h="2205" extrusionOk="0">
                    <a:moveTo>
                      <a:pt x="1128" y="1"/>
                    </a:moveTo>
                    <a:cubicBezTo>
                      <a:pt x="919" y="1"/>
                      <a:pt x="706" y="58"/>
                      <a:pt x="514" y="176"/>
                    </a:cubicBezTo>
                    <a:cubicBezTo>
                      <a:pt x="0" y="505"/>
                      <a:pt x="247" y="938"/>
                      <a:pt x="596" y="1473"/>
                    </a:cubicBezTo>
                    <a:cubicBezTo>
                      <a:pt x="845" y="1862"/>
                      <a:pt x="1071" y="2204"/>
                      <a:pt x="1390" y="2204"/>
                    </a:cubicBezTo>
                    <a:cubicBezTo>
                      <a:pt x="1492" y="2204"/>
                      <a:pt x="1604" y="2169"/>
                      <a:pt x="1728" y="2090"/>
                    </a:cubicBezTo>
                    <a:cubicBezTo>
                      <a:pt x="2263" y="1739"/>
                      <a:pt x="2406" y="1040"/>
                      <a:pt x="2077" y="526"/>
                    </a:cubicBezTo>
                    <a:cubicBezTo>
                      <a:pt x="1866" y="183"/>
                      <a:pt x="1503" y="1"/>
                      <a:pt x="11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2" name="Google Shape;5172;p49"/>
              <p:cNvSpPr/>
              <p:nvPr/>
            </p:nvSpPr>
            <p:spPr>
              <a:xfrm>
                <a:off x="6255530" y="2307944"/>
                <a:ext cx="43933" cy="47341"/>
              </a:xfrm>
              <a:custGeom>
                <a:avLst/>
                <a:gdLst/>
                <a:ahLst/>
                <a:cxnLst/>
                <a:rect l="l" t="t" r="r" b="b"/>
                <a:pathLst>
                  <a:path w="2037" h="2195" extrusionOk="0">
                    <a:moveTo>
                      <a:pt x="1118" y="1"/>
                    </a:moveTo>
                    <a:cubicBezTo>
                      <a:pt x="911" y="1"/>
                      <a:pt x="702" y="58"/>
                      <a:pt x="514" y="178"/>
                    </a:cubicBezTo>
                    <a:cubicBezTo>
                      <a:pt x="0" y="507"/>
                      <a:pt x="247" y="940"/>
                      <a:pt x="596" y="1475"/>
                    </a:cubicBezTo>
                    <a:cubicBezTo>
                      <a:pt x="835" y="1873"/>
                      <a:pt x="1074" y="2195"/>
                      <a:pt x="1389" y="2195"/>
                    </a:cubicBezTo>
                    <a:cubicBezTo>
                      <a:pt x="1399" y="2195"/>
                      <a:pt x="1409" y="2194"/>
                      <a:pt x="1419" y="2194"/>
                    </a:cubicBezTo>
                    <a:cubicBezTo>
                      <a:pt x="700" y="1659"/>
                      <a:pt x="535" y="1371"/>
                      <a:pt x="2036" y="487"/>
                    </a:cubicBezTo>
                    <a:cubicBezTo>
                      <a:pt x="1827" y="173"/>
                      <a:pt x="1477" y="1"/>
                      <a:pt x="111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3" name="Google Shape;5173;p49"/>
              <p:cNvSpPr/>
              <p:nvPr/>
            </p:nvSpPr>
            <p:spPr>
              <a:xfrm>
                <a:off x="6145492" y="2366824"/>
                <a:ext cx="54156" cy="49735"/>
              </a:xfrm>
              <a:custGeom>
                <a:avLst/>
                <a:gdLst/>
                <a:ahLst/>
                <a:cxnLst/>
                <a:rect l="l" t="t" r="r" b="b"/>
                <a:pathLst>
                  <a:path w="2511" h="2306" extrusionOk="0">
                    <a:moveTo>
                      <a:pt x="1165" y="0"/>
                    </a:moveTo>
                    <a:cubicBezTo>
                      <a:pt x="950" y="0"/>
                      <a:pt x="732" y="60"/>
                      <a:pt x="535" y="185"/>
                    </a:cubicBezTo>
                    <a:cubicBezTo>
                      <a:pt x="0" y="533"/>
                      <a:pt x="267" y="986"/>
                      <a:pt x="617" y="1542"/>
                    </a:cubicBezTo>
                    <a:cubicBezTo>
                      <a:pt x="879" y="1958"/>
                      <a:pt x="1106" y="2306"/>
                      <a:pt x="1438" y="2306"/>
                    </a:cubicBezTo>
                    <a:cubicBezTo>
                      <a:pt x="1549" y="2306"/>
                      <a:pt x="1672" y="2267"/>
                      <a:pt x="1811" y="2179"/>
                    </a:cubicBezTo>
                    <a:cubicBezTo>
                      <a:pt x="2365" y="1830"/>
                      <a:pt x="2510" y="1110"/>
                      <a:pt x="2160" y="555"/>
                    </a:cubicBezTo>
                    <a:cubicBezTo>
                      <a:pt x="1935" y="196"/>
                      <a:pt x="1555" y="0"/>
                      <a:pt x="116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4" name="Google Shape;5174;p49"/>
              <p:cNvSpPr/>
              <p:nvPr/>
            </p:nvSpPr>
            <p:spPr>
              <a:xfrm>
                <a:off x="6142365" y="2364343"/>
                <a:ext cx="51956" cy="47599"/>
              </a:xfrm>
              <a:custGeom>
                <a:avLst/>
                <a:gdLst/>
                <a:ahLst/>
                <a:cxnLst/>
                <a:rect l="l" t="t" r="r" b="b"/>
                <a:pathLst>
                  <a:path w="2409" h="2207" extrusionOk="0">
                    <a:moveTo>
                      <a:pt x="1131" y="1"/>
                    </a:moveTo>
                    <a:cubicBezTo>
                      <a:pt x="921" y="1"/>
                      <a:pt x="708" y="58"/>
                      <a:pt x="516" y="176"/>
                    </a:cubicBezTo>
                    <a:cubicBezTo>
                      <a:pt x="0" y="505"/>
                      <a:pt x="247" y="958"/>
                      <a:pt x="598" y="1471"/>
                    </a:cubicBezTo>
                    <a:cubicBezTo>
                      <a:pt x="846" y="1874"/>
                      <a:pt x="1070" y="2206"/>
                      <a:pt x="1384" y="2206"/>
                    </a:cubicBezTo>
                    <a:cubicBezTo>
                      <a:pt x="1488" y="2206"/>
                      <a:pt x="1601" y="2170"/>
                      <a:pt x="1729" y="2089"/>
                    </a:cubicBezTo>
                    <a:cubicBezTo>
                      <a:pt x="2263" y="1759"/>
                      <a:pt x="2408" y="1060"/>
                      <a:pt x="2079" y="525"/>
                    </a:cubicBezTo>
                    <a:cubicBezTo>
                      <a:pt x="1868" y="182"/>
                      <a:pt x="1506" y="1"/>
                      <a:pt x="113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5" name="Google Shape;5175;p49"/>
              <p:cNvSpPr/>
              <p:nvPr/>
            </p:nvSpPr>
            <p:spPr>
              <a:xfrm>
                <a:off x="6142365" y="2364300"/>
                <a:ext cx="43955" cy="47362"/>
              </a:xfrm>
              <a:custGeom>
                <a:avLst/>
                <a:gdLst/>
                <a:ahLst/>
                <a:cxnLst/>
                <a:rect l="l" t="t" r="r" b="b"/>
                <a:pathLst>
                  <a:path w="2038" h="2196" extrusionOk="0">
                    <a:moveTo>
                      <a:pt x="1115" y="1"/>
                    </a:moveTo>
                    <a:cubicBezTo>
                      <a:pt x="911" y="1"/>
                      <a:pt x="703" y="58"/>
                      <a:pt x="516" y="178"/>
                    </a:cubicBezTo>
                    <a:cubicBezTo>
                      <a:pt x="0" y="507"/>
                      <a:pt x="247" y="960"/>
                      <a:pt x="598" y="1473"/>
                    </a:cubicBezTo>
                    <a:cubicBezTo>
                      <a:pt x="838" y="1873"/>
                      <a:pt x="1057" y="2195"/>
                      <a:pt x="1391" y="2195"/>
                    </a:cubicBezTo>
                    <a:cubicBezTo>
                      <a:pt x="1401" y="2195"/>
                      <a:pt x="1411" y="2195"/>
                      <a:pt x="1421" y="2194"/>
                    </a:cubicBezTo>
                    <a:cubicBezTo>
                      <a:pt x="700" y="1679"/>
                      <a:pt x="535" y="1371"/>
                      <a:pt x="2038" y="486"/>
                    </a:cubicBezTo>
                    <a:cubicBezTo>
                      <a:pt x="1816" y="173"/>
                      <a:pt x="1469" y="1"/>
                      <a:pt x="111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6" name="Google Shape;5176;p49"/>
              <p:cNvSpPr/>
              <p:nvPr/>
            </p:nvSpPr>
            <p:spPr>
              <a:xfrm>
                <a:off x="6015936" y="2433381"/>
                <a:ext cx="54566" cy="49735"/>
              </a:xfrm>
              <a:custGeom>
                <a:avLst/>
                <a:gdLst/>
                <a:ahLst/>
                <a:cxnLst/>
                <a:rect l="l" t="t" r="r" b="b"/>
                <a:pathLst>
                  <a:path w="2530" h="2306" extrusionOk="0">
                    <a:moveTo>
                      <a:pt x="1186" y="0"/>
                    </a:moveTo>
                    <a:cubicBezTo>
                      <a:pt x="971" y="0"/>
                      <a:pt x="753" y="60"/>
                      <a:pt x="555" y="184"/>
                    </a:cubicBezTo>
                    <a:cubicBezTo>
                      <a:pt x="0" y="533"/>
                      <a:pt x="267" y="986"/>
                      <a:pt x="617" y="1542"/>
                    </a:cubicBezTo>
                    <a:cubicBezTo>
                      <a:pt x="879" y="1958"/>
                      <a:pt x="1118" y="2305"/>
                      <a:pt x="1456" y="2305"/>
                    </a:cubicBezTo>
                    <a:cubicBezTo>
                      <a:pt x="1568" y="2305"/>
                      <a:pt x="1692" y="2267"/>
                      <a:pt x="1830" y="2179"/>
                    </a:cubicBezTo>
                    <a:cubicBezTo>
                      <a:pt x="2365" y="1830"/>
                      <a:pt x="2530" y="1109"/>
                      <a:pt x="2181" y="555"/>
                    </a:cubicBezTo>
                    <a:cubicBezTo>
                      <a:pt x="1955" y="196"/>
                      <a:pt x="1576" y="0"/>
                      <a:pt x="118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7" name="Google Shape;5177;p49"/>
              <p:cNvSpPr/>
              <p:nvPr/>
            </p:nvSpPr>
            <p:spPr>
              <a:xfrm>
                <a:off x="6013262" y="2430901"/>
                <a:ext cx="51913" cy="47535"/>
              </a:xfrm>
              <a:custGeom>
                <a:avLst/>
                <a:gdLst/>
                <a:ahLst/>
                <a:cxnLst/>
                <a:rect l="l" t="t" r="r" b="b"/>
                <a:pathLst>
                  <a:path w="2407" h="2204" extrusionOk="0">
                    <a:moveTo>
                      <a:pt x="1130" y="0"/>
                    </a:moveTo>
                    <a:cubicBezTo>
                      <a:pt x="920" y="0"/>
                      <a:pt x="707" y="58"/>
                      <a:pt x="514" y="176"/>
                    </a:cubicBezTo>
                    <a:cubicBezTo>
                      <a:pt x="1" y="505"/>
                      <a:pt x="248" y="936"/>
                      <a:pt x="577" y="1471"/>
                    </a:cubicBezTo>
                    <a:cubicBezTo>
                      <a:pt x="841" y="1861"/>
                      <a:pt x="1059" y="2203"/>
                      <a:pt x="1382" y="2203"/>
                    </a:cubicBezTo>
                    <a:cubicBezTo>
                      <a:pt x="1485" y="2203"/>
                      <a:pt x="1599" y="2168"/>
                      <a:pt x="1729" y="2088"/>
                    </a:cubicBezTo>
                    <a:cubicBezTo>
                      <a:pt x="2264" y="1739"/>
                      <a:pt x="2407" y="1040"/>
                      <a:pt x="2078" y="525"/>
                    </a:cubicBezTo>
                    <a:cubicBezTo>
                      <a:pt x="1867" y="182"/>
                      <a:pt x="1504" y="0"/>
                      <a:pt x="113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8" name="Google Shape;5178;p49"/>
              <p:cNvSpPr/>
              <p:nvPr/>
            </p:nvSpPr>
            <p:spPr>
              <a:xfrm>
                <a:off x="6013262" y="2430857"/>
                <a:ext cx="43933" cy="47341"/>
              </a:xfrm>
              <a:custGeom>
                <a:avLst/>
                <a:gdLst/>
                <a:ahLst/>
                <a:cxnLst/>
                <a:rect l="l" t="t" r="r" b="b"/>
                <a:pathLst>
                  <a:path w="2037" h="2195" extrusionOk="0">
                    <a:moveTo>
                      <a:pt x="1115" y="0"/>
                    </a:moveTo>
                    <a:cubicBezTo>
                      <a:pt x="910" y="0"/>
                      <a:pt x="703" y="58"/>
                      <a:pt x="514" y="178"/>
                    </a:cubicBezTo>
                    <a:cubicBezTo>
                      <a:pt x="1" y="507"/>
                      <a:pt x="248" y="938"/>
                      <a:pt x="577" y="1473"/>
                    </a:cubicBezTo>
                    <a:cubicBezTo>
                      <a:pt x="836" y="1873"/>
                      <a:pt x="1058" y="2195"/>
                      <a:pt x="1372" y="2195"/>
                    </a:cubicBezTo>
                    <a:cubicBezTo>
                      <a:pt x="1381" y="2195"/>
                      <a:pt x="1390" y="2195"/>
                      <a:pt x="1400" y="2194"/>
                    </a:cubicBezTo>
                    <a:cubicBezTo>
                      <a:pt x="700" y="1659"/>
                      <a:pt x="536" y="1371"/>
                      <a:pt x="2037" y="486"/>
                    </a:cubicBezTo>
                    <a:cubicBezTo>
                      <a:pt x="1815" y="173"/>
                      <a:pt x="1469" y="0"/>
                      <a:pt x="111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9" name="Google Shape;5179;p49"/>
              <p:cNvSpPr/>
              <p:nvPr/>
            </p:nvSpPr>
            <p:spPr>
              <a:xfrm>
                <a:off x="6367336" y="2257670"/>
                <a:ext cx="54566" cy="49692"/>
              </a:xfrm>
              <a:custGeom>
                <a:avLst/>
                <a:gdLst/>
                <a:ahLst/>
                <a:cxnLst/>
                <a:rect l="l" t="t" r="r" b="b"/>
                <a:pathLst>
                  <a:path w="2530" h="2304" extrusionOk="0">
                    <a:moveTo>
                      <a:pt x="1186" y="1"/>
                    </a:moveTo>
                    <a:cubicBezTo>
                      <a:pt x="971" y="1"/>
                      <a:pt x="753" y="60"/>
                      <a:pt x="555" y="185"/>
                    </a:cubicBezTo>
                    <a:cubicBezTo>
                      <a:pt x="0" y="534"/>
                      <a:pt x="267" y="986"/>
                      <a:pt x="618" y="1543"/>
                    </a:cubicBezTo>
                    <a:cubicBezTo>
                      <a:pt x="881" y="1946"/>
                      <a:pt x="1122" y="2303"/>
                      <a:pt x="1454" y="2303"/>
                    </a:cubicBezTo>
                    <a:cubicBezTo>
                      <a:pt x="1562" y="2303"/>
                      <a:pt x="1680" y="2265"/>
                      <a:pt x="1811" y="2180"/>
                    </a:cubicBezTo>
                    <a:cubicBezTo>
                      <a:pt x="2365" y="1831"/>
                      <a:pt x="2530" y="1090"/>
                      <a:pt x="2181" y="555"/>
                    </a:cubicBezTo>
                    <a:cubicBezTo>
                      <a:pt x="1955" y="197"/>
                      <a:pt x="1576" y="1"/>
                      <a:pt x="118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0" name="Google Shape;5180;p49"/>
              <p:cNvSpPr/>
              <p:nvPr/>
            </p:nvSpPr>
            <p:spPr>
              <a:xfrm>
                <a:off x="6364208" y="2254974"/>
                <a:ext cx="52387" cy="47578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2206" extrusionOk="0">
                    <a:moveTo>
                      <a:pt x="1140" y="0"/>
                    </a:moveTo>
                    <a:cubicBezTo>
                      <a:pt x="932" y="0"/>
                      <a:pt x="721" y="60"/>
                      <a:pt x="535" y="186"/>
                    </a:cubicBezTo>
                    <a:cubicBezTo>
                      <a:pt x="1" y="516"/>
                      <a:pt x="269" y="947"/>
                      <a:pt x="598" y="1482"/>
                    </a:cubicBezTo>
                    <a:cubicBezTo>
                      <a:pt x="844" y="1867"/>
                      <a:pt x="1067" y="2205"/>
                      <a:pt x="1388" y="2205"/>
                    </a:cubicBezTo>
                    <a:cubicBezTo>
                      <a:pt x="1496" y="2205"/>
                      <a:pt x="1615" y="2167"/>
                      <a:pt x="1750" y="2079"/>
                    </a:cubicBezTo>
                    <a:cubicBezTo>
                      <a:pt x="2264" y="1750"/>
                      <a:pt x="2428" y="1050"/>
                      <a:pt x="2099" y="516"/>
                    </a:cubicBezTo>
                    <a:cubicBezTo>
                      <a:pt x="1876" y="186"/>
                      <a:pt x="1510" y="0"/>
                      <a:pt x="114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1" name="Google Shape;5181;p49"/>
              <p:cNvSpPr/>
              <p:nvPr/>
            </p:nvSpPr>
            <p:spPr>
              <a:xfrm>
                <a:off x="6364208" y="2255147"/>
                <a:ext cx="44386" cy="47362"/>
              </a:xfrm>
              <a:custGeom>
                <a:avLst/>
                <a:gdLst/>
                <a:ahLst/>
                <a:cxnLst/>
                <a:rect l="l" t="t" r="r" b="b"/>
                <a:pathLst>
                  <a:path w="2058" h="2196" extrusionOk="0">
                    <a:moveTo>
                      <a:pt x="1136" y="1"/>
                    </a:moveTo>
                    <a:cubicBezTo>
                      <a:pt x="931" y="1"/>
                      <a:pt x="724" y="58"/>
                      <a:pt x="535" y="178"/>
                    </a:cubicBezTo>
                    <a:cubicBezTo>
                      <a:pt x="1" y="508"/>
                      <a:pt x="269" y="939"/>
                      <a:pt x="598" y="1474"/>
                    </a:cubicBezTo>
                    <a:cubicBezTo>
                      <a:pt x="857" y="1855"/>
                      <a:pt x="1079" y="2195"/>
                      <a:pt x="1394" y="2195"/>
                    </a:cubicBezTo>
                    <a:cubicBezTo>
                      <a:pt x="1403" y="2195"/>
                      <a:pt x="1412" y="2195"/>
                      <a:pt x="1421" y="2194"/>
                    </a:cubicBezTo>
                    <a:cubicBezTo>
                      <a:pt x="721" y="1660"/>
                      <a:pt x="557" y="1350"/>
                      <a:pt x="2058" y="486"/>
                    </a:cubicBezTo>
                    <a:cubicBezTo>
                      <a:pt x="1837" y="173"/>
                      <a:pt x="1491" y="1"/>
                      <a:pt x="113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2" name="Google Shape;5182;p49"/>
              <p:cNvSpPr/>
              <p:nvPr/>
            </p:nvSpPr>
            <p:spPr>
              <a:xfrm>
                <a:off x="5772332" y="2563778"/>
                <a:ext cx="55040" cy="49605"/>
              </a:xfrm>
              <a:custGeom>
                <a:avLst/>
                <a:gdLst/>
                <a:ahLst/>
                <a:cxnLst/>
                <a:rect l="l" t="t" r="r" b="b"/>
                <a:pathLst>
                  <a:path w="2552" h="2300" extrusionOk="0">
                    <a:moveTo>
                      <a:pt x="1217" y="1"/>
                    </a:moveTo>
                    <a:cubicBezTo>
                      <a:pt x="989" y="1"/>
                      <a:pt x="758" y="67"/>
                      <a:pt x="557" y="206"/>
                    </a:cubicBezTo>
                    <a:cubicBezTo>
                      <a:pt x="0" y="557"/>
                      <a:pt x="288" y="1010"/>
                      <a:pt x="659" y="1544"/>
                    </a:cubicBezTo>
                    <a:cubicBezTo>
                      <a:pt x="918" y="1955"/>
                      <a:pt x="1155" y="2300"/>
                      <a:pt x="1486" y="2300"/>
                    </a:cubicBezTo>
                    <a:cubicBezTo>
                      <a:pt x="1602" y="2300"/>
                      <a:pt x="1729" y="2257"/>
                      <a:pt x="1873" y="2162"/>
                    </a:cubicBezTo>
                    <a:cubicBezTo>
                      <a:pt x="2408" y="1791"/>
                      <a:pt x="2551" y="1070"/>
                      <a:pt x="2181" y="516"/>
                    </a:cubicBezTo>
                    <a:cubicBezTo>
                      <a:pt x="1963" y="182"/>
                      <a:pt x="1594" y="1"/>
                      <a:pt x="121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3" name="Google Shape;5183;p49"/>
              <p:cNvSpPr/>
              <p:nvPr/>
            </p:nvSpPr>
            <p:spPr>
              <a:xfrm>
                <a:off x="5769247" y="2561427"/>
                <a:ext cx="52797" cy="47341"/>
              </a:xfrm>
              <a:custGeom>
                <a:avLst/>
                <a:gdLst/>
                <a:ahLst/>
                <a:cxnLst/>
                <a:rect l="l" t="t" r="r" b="b"/>
                <a:pathLst>
                  <a:path w="2448" h="2195" extrusionOk="0">
                    <a:moveTo>
                      <a:pt x="1157" y="1"/>
                    </a:moveTo>
                    <a:cubicBezTo>
                      <a:pt x="942" y="1"/>
                      <a:pt x="726" y="62"/>
                      <a:pt x="535" y="192"/>
                    </a:cubicBezTo>
                    <a:cubicBezTo>
                      <a:pt x="0" y="543"/>
                      <a:pt x="288" y="954"/>
                      <a:pt x="617" y="1489"/>
                    </a:cubicBezTo>
                    <a:cubicBezTo>
                      <a:pt x="876" y="1870"/>
                      <a:pt x="1113" y="2194"/>
                      <a:pt x="1428" y="2194"/>
                    </a:cubicBezTo>
                    <a:cubicBezTo>
                      <a:pt x="1537" y="2194"/>
                      <a:pt x="1656" y="2155"/>
                      <a:pt x="1789" y="2065"/>
                    </a:cubicBezTo>
                    <a:cubicBezTo>
                      <a:pt x="2304" y="1714"/>
                      <a:pt x="2447" y="1015"/>
                      <a:pt x="2098" y="501"/>
                    </a:cubicBezTo>
                    <a:cubicBezTo>
                      <a:pt x="1878" y="178"/>
                      <a:pt x="1520" y="1"/>
                      <a:pt x="115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4" name="Google Shape;5184;p49"/>
              <p:cNvSpPr/>
              <p:nvPr/>
            </p:nvSpPr>
            <p:spPr>
              <a:xfrm>
                <a:off x="5769247" y="2561384"/>
                <a:ext cx="44386" cy="47276"/>
              </a:xfrm>
              <a:custGeom>
                <a:avLst/>
                <a:gdLst/>
                <a:ahLst/>
                <a:cxnLst/>
                <a:rect l="l" t="t" r="r" b="b"/>
                <a:pathLst>
                  <a:path w="2058" h="2192" extrusionOk="0">
                    <a:moveTo>
                      <a:pt x="1146" y="1"/>
                    </a:moveTo>
                    <a:cubicBezTo>
                      <a:pt x="934" y="1"/>
                      <a:pt x="722" y="62"/>
                      <a:pt x="535" y="194"/>
                    </a:cubicBezTo>
                    <a:cubicBezTo>
                      <a:pt x="0" y="545"/>
                      <a:pt x="288" y="956"/>
                      <a:pt x="617" y="1491"/>
                    </a:cubicBezTo>
                    <a:cubicBezTo>
                      <a:pt x="876" y="1870"/>
                      <a:pt x="1117" y="2191"/>
                      <a:pt x="1432" y="2191"/>
                    </a:cubicBezTo>
                    <a:cubicBezTo>
                      <a:pt x="1441" y="2191"/>
                      <a:pt x="1450" y="2191"/>
                      <a:pt x="1460" y="2190"/>
                    </a:cubicBezTo>
                    <a:cubicBezTo>
                      <a:pt x="741" y="1675"/>
                      <a:pt x="576" y="1367"/>
                      <a:pt x="2057" y="462"/>
                    </a:cubicBezTo>
                    <a:cubicBezTo>
                      <a:pt x="1839" y="167"/>
                      <a:pt x="1494" y="1"/>
                      <a:pt x="114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5" name="Google Shape;5185;p49"/>
              <p:cNvSpPr/>
              <p:nvPr/>
            </p:nvSpPr>
            <p:spPr>
              <a:xfrm>
                <a:off x="5660979" y="2623132"/>
                <a:ext cx="54566" cy="49454"/>
              </a:xfrm>
              <a:custGeom>
                <a:avLst/>
                <a:gdLst/>
                <a:ahLst/>
                <a:cxnLst/>
                <a:rect l="l" t="t" r="r" b="b"/>
                <a:pathLst>
                  <a:path w="2530" h="2293" extrusionOk="0">
                    <a:moveTo>
                      <a:pt x="1180" y="0"/>
                    </a:moveTo>
                    <a:cubicBezTo>
                      <a:pt x="957" y="0"/>
                      <a:pt x="732" y="62"/>
                      <a:pt x="535" y="191"/>
                    </a:cubicBezTo>
                    <a:cubicBezTo>
                      <a:pt x="0" y="562"/>
                      <a:pt x="267" y="1014"/>
                      <a:pt x="637" y="1549"/>
                    </a:cubicBezTo>
                    <a:cubicBezTo>
                      <a:pt x="900" y="1950"/>
                      <a:pt x="1139" y="2292"/>
                      <a:pt x="1476" y="2292"/>
                    </a:cubicBezTo>
                    <a:cubicBezTo>
                      <a:pt x="1588" y="2292"/>
                      <a:pt x="1712" y="2254"/>
                      <a:pt x="1852" y="2166"/>
                    </a:cubicBezTo>
                    <a:cubicBezTo>
                      <a:pt x="2387" y="1796"/>
                      <a:pt x="2530" y="1055"/>
                      <a:pt x="2160" y="520"/>
                    </a:cubicBezTo>
                    <a:cubicBezTo>
                      <a:pt x="1939" y="183"/>
                      <a:pt x="1563" y="0"/>
                      <a:pt x="118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6" name="Google Shape;5186;p49"/>
              <p:cNvSpPr/>
              <p:nvPr/>
            </p:nvSpPr>
            <p:spPr>
              <a:xfrm>
                <a:off x="5657851" y="2620436"/>
                <a:ext cx="52387" cy="47535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2204" extrusionOk="0">
                    <a:moveTo>
                      <a:pt x="1138" y="1"/>
                    </a:moveTo>
                    <a:cubicBezTo>
                      <a:pt x="923" y="1"/>
                      <a:pt x="706" y="63"/>
                      <a:pt x="516" y="193"/>
                    </a:cubicBezTo>
                    <a:cubicBezTo>
                      <a:pt x="1" y="542"/>
                      <a:pt x="269" y="975"/>
                      <a:pt x="598" y="1488"/>
                    </a:cubicBezTo>
                    <a:cubicBezTo>
                      <a:pt x="860" y="1875"/>
                      <a:pt x="1100" y="2203"/>
                      <a:pt x="1421" y="2203"/>
                    </a:cubicBezTo>
                    <a:cubicBezTo>
                      <a:pt x="1527" y="2203"/>
                      <a:pt x="1642" y="2167"/>
                      <a:pt x="1770" y="2086"/>
                    </a:cubicBezTo>
                    <a:cubicBezTo>
                      <a:pt x="2285" y="1735"/>
                      <a:pt x="2428" y="1036"/>
                      <a:pt x="2079" y="501"/>
                    </a:cubicBezTo>
                    <a:cubicBezTo>
                      <a:pt x="1859" y="178"/>
                      <a:pt x="1501" y="1"/>
                      <a:pt x="113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7" name="Google Shape;5187;p49"/>
              <p:cNvSpPr/>
              <p:nvPr/>
            </p:nvSpPr>
            <p:spPr>
              <a:xfrm>
                <a:off x="5657851" y="2620608"/>
                <a:ext cx="43976" cy="47103"/>
              </a:xfrm>
              <a:custGeom>
                <a:avLst/>
                <a:gdLst/>
                <a:ahLst/>
                <a:cxnLst/>
                <a:rect l="l" t="t" r="r" b="b"/>
                <a:pathLst>
                  <a:path w="2039" h="2184" extrusionOk="0">
                    <a:moveTo>
                      <a:pt x="1131" y="0"/>
                    </a:moveTo>
                    <a:cubicBezTo>
                      <a:pt x="918" y="0"/>
                      <a:pt x="703" y="60"/>
                      <a:pt x="516" y="185"/>
                    </a:cubicBezTo>
                    <a:cubicBezTo>
                      <a:pt x="1" y="534"/>
                      <a:pt x="269" y="967"/>
                      <a:pt x="598" y="1480"/>
                    </a:cubicBezTo>
                    <a:cubicBezTo>
                      <a:pt x="870" y="1868"/>
                      <a:pt x="1086" y="2183"/>
                      <a:pt x="1386" y="2183"/>
                    </a:cubicBezTo>
                    <a:cubicBezTo>
                      <a:pt x="1404" y="2183"/>
                      <a:pt x="1422" y="2182"/>
                      <a:pt x="1441" y="2180"/>
                    </a:cubicBezTo>
                    <a:cubicBezTo>
                      <a:pt x="721" y="1686"/>
                      <a:pt x="557" y="1378"/>
                      <a:pt x="2038" y="452"/>
                    </a:cubicBezTo>
                    <a:cubicBezTo>
                      <a:pt x="1821" y="159"/>
                      <a:pt x="1478" y="0"/>
                      <a:pt x="11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8" name="Google Shape;5188;p49"/>
              <p:cNvSpPr/>
              <p:nvPr/>
            </p:nvSpPr>
            <p:spPr>
              <a:xfrm>
                <a:off x="5533191" y="2692795"/>
                <a:ext cx="55040" cy="49433"/>
              </a:xfrm>
              <a:custGeom>
                <a:avLst/>
                <a:gdLst/>
                <a:ahLst/>
                <a:cxnLst/>
                <a:rect l="l" t="t" r="r" b="b"/>
                <a:pathLst>
                  <a:path w="2552" h="2292" extrusionOk="0">
                    <a:moveTo>
                      <a:pt x="1190" y="0"/>
                    </a:moveTo>
                    <a:cubicBezTo>
                      <a:pt x="967" y="0"/>
                      <a:pt x="740" y="62"/>
                      <a:pt x="536" y="190"/>
                    </a:cubicBezTo>
                    <a:cubicBezTo>
                      <a:pt x="1" y="561"/>
                      <a:pt x="289" y="1013"/>
                      <a:pt x="638" y="1548"/>
                    </a:cubicBezTo>
                    <a:cubicBezTo>
                      <a:pt x="915" y="1949"/>
                      <a:pt x="1158" y="2292"/>
                      <a:pt x="1487" y="2292"/>
                    </a:cubicBezTo>
                    <a:cubicBezTo>
                      <a:pt x="1598" y="2292"/>
                      <a:pt x="1718" y="2253"/>
                      <a:pt x="1852" y="2165"/>
                    </a:cubicBezTo>
                    <a:cubicBezTo>
                      <a:pt x="2407" y="1795"/>
                      <a:pt x="2552" y="1054"/>
                      <a:pt x="2181" y="520"/>
                    </a:cubicBezTo>
                    <a:cubicBezTo>
                      <a:pt x="1947" y="182"/>
                      <a:pt x="1574" y="0"/>
                      <a:pt x="119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9" name="Google Shape;5189;p49"/>
              <p:cNvSpPr/>
              <p:nvPr/>
            </p:nvSpPr>
            <p:spPr>
              <a:xfrm>
                <a:off x="5530064" y="2690099"/>
                <a:ext cx="52387" cy="47341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2195" extrusionOk="0">
                    <a:moveTo>
                      <a:pt x="1154" y="1"/>
                    </a:moveTo>
                    <a:cubicBezTo>
                      <a:pt x="936" y="1"/>
                      <a:pt x="715" y="62"/>
                      <a:pt x="516" y="192"/>
                    </a:cubicBezTo>
                    <a:cubicBezTo>
                      <a:pt x="1" y="542"/>
                      <a:pt x="269" y="974"/>
                      <a:pt x="618" y="1489"/>
                    </a:cubicBezTo>
                    <a:cubicBezTo>
                      <a:pt x="878" y="1870"/>
                      <a:pt x="1104" y="2194"/>
                      <a:pt x="1412" y="2194"/>
                    </a:cubicBezTo>
                    <a:cubicBezTo>
                      <a:pt x="1520" y="2194"/>
                      <a:pt x="1637" y="2155"/>
                      <a:pt x="1770" y="2065"/>
                    </a:cubicBezTo>
                    <a:cubicBezTo>
                      <a:pt x="2305" y="1714"/>
                      <a:pt x="2428" y="1015"/>
                      <a:pt x="2099" y="501"/>
                    </a:cubicBezTo>
                    <a:cubicBezTo>
                      <a:pt x="1880" y="177"/>
                      <a:pt x="1522" y="1"/>
                      <a:pt x="11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0" name="Google Shape;5190;p49"/>
              <p:cNvSpPr/>
              <p:nvPr/>
            </p:nvSpPr>
            <p:spPr>
              <a:xfrm>
                <a:off x="5530064" y="2690250"/>
                <a:ext cx="44407" cy="47082"/>
              </a:xfrm>
              <a:custGeom>
                <a:avLst/>
                <a:gdLst/>
                <a:ahLst/>
                <a:cxnLst/>
                <a:rect l="l" t="t" r="r" b="b"/>
                <a:pathLst>
                  <a:path w="2059" h="2183" extrusionOk="0">
                    <a:moveTo>
                      <a:pt x="1140" y="0"/>
                    </a:moveTo>
                    <a:cubicBezTo>
                      <a:pt x="927" y="0"/>
                      <a:pt x="711" y="60"/>
                      <a:pt x="516" y="185"/>
                    </a:cubicBezTo>
                    <a:cubicBezTo>
                      <a:pt x="1" y="535"/>
                      <a:pt x="269" y="967"/>
                      <a:pt x="618" y="1482"/>
                    </a:cubicBezTo>
                    <a:cubicBezTo>
                      <a:pt x="878" y="1881"/>
                      <a:pt x="1118" y="2182"/>
                      <a:pt x="1432" y="2182"/>
                    </a:cubicBezTo>
                    <a:cubicBezTo>
                      <a:pt x="1442" y="2182"/>
                      <a:pt x="1452" y="2182"/>
                      <a:pt x="1462" y="2181"/>
                    </a:cubicBezTo>
                    <a:cubicBezTo>
                      <a:pt x="741" y="1666"/>
                      <a:pt x="577" y="1378"/>
                      <a:pt x="2058" y="453"/>
                    </a:cubicBezTo>
                    <a:cubicBezTo>
                      <a:pt x="1828" y="159"/>
                      <a:pt x="1488" y="0"/>
                      <a:pt x="114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1" name="Google Shape;5191;p49"/>
              <p:cNvSpPr/>
              <p:nvPr/>
            </p:nvSpPr>
            <p:spPr>
              <a:xfrm>
                <a:off x="5880169" y="2508220"/>
                <a:ext cx="54566" cy="49433"/>
              </a:xfrm>
              <a:custGeom>
                <a:avLst/>
                <a:gdLst/>
                <a:ahLst/>
                <a:cxnLst/>
                <a:rect l="l" t="t" r="r" b="b"/>
                <a:pathLst>
                  <a:path w="2530" h="2292" extrusionOk="0">
                    <a:moveTo>
                      <a:pt x="1181" y="0"/>
                    </a:moveTo>
                    <a:cubicBezTo>
                      <a:pt x="957" y="0"/>
                      <a:pt x="732" y="62"/>
                      <a:pt x="535" y="190"/>
                    </a:cubicBezTo>
                    <a:cubicBezTo>
                      <a:pt x="0" y="561"/>
                      <a:pt x="267" y="1013"/>
                      <a:pt x="637" y="1548"/>
                    </a:cubicBezTo>
                    <a:cubicBezTo>
                      <a:pt x="914" y="1949"/>
                      <a:pt x="1157" y="2292"/>
                      <a:pt x="1487" y="2292"/>
                    </a:cubicBezTo>
                    <a:cubicBezTo>
                      <a:pt x="1597" y="2292"/>
                      <a:pt x="1717" y="2253"/>
                      <a:pt x="1852" y="2165"/>
                    </a:cubicBezTo>
                    <a:cubicBezTo>
                      <a:pt x="2387" y="1795"/>
                      <a:pt x="2530" y="1054"/>
                      <a:pt x="2181" y="519"/>
                    </a:cubicBezTo>
                    <a:cubicBezTo>
                      <a:pt x="1947" y="182"/>
                      <a:pt x="1565" y="0"/>
                      <a:pt x="118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2" name="Google Shape;5192;p49"/>
              <p:cNvSpPr/>
              <p:nvPr/>
            </p:nvSpPr>
            <p:spPr>
              <a:xfrm>
                <a:off x="5877042" y="2505718"/>
                <a:ext cx="52366" cy="47319"/>
              </a:xfrm>
              <a:custGeom>
                <a:avLst/>
                <a:gdLst/>
                <a:ahLst/>
                <a:cxnLst/>
                <a:rect l="l" t="t" r="r" b="b"/>
                <a:pathLst>
                  <a:path w="2428" h="2194" extrusionOk="0">
                    <a:moveTo>
                      <a:pt x="1140" y="0"/>
                    </a:moveTo>
                    <a:cubicBezTo>
                      <a:pt x="924" y="0"/>
                      <a:pt x="707" y="60"/>
                      <a:pt x="515" y="183"/>
                    </a:cubicBezTo>
                    <a:cubicBezTo>
                      <a:pt x="0" y="533"/>
                      <a:pt x="269" y="965"/>
                      <a:pt x="617" y="1480"/>
                    </a:cubicBezTo>
                    <a:cubicBezTo>
                      <a:pt x="881" y="1865"/>
                      <a:pt x="1109" y="2193"/>
                      <a:pt x="1424" y="2193"/>
                    </a:cubicBezTo>
                    <a:cubicBezTo>
                      <a:pt x="1528" y="2193"/>
                      <a:pt x="1642" y="2157"/>
                      <a:pt x="1770" y="2076"/>
                    </a:cubicBezTo>
                    <a:cubicBezTo>
                      <a:pt x="2285" y="1727"/>
                      <a:pt x="2428" y="1027"/>
                      <a:pt x="2079" y="492"/>
                    </a:cubicBezTo>
                    <a:cubicBezTo>
                      <a:pt x="1859" y="169"/>
                      <a:pt x="1502" y="0"/>
                      <a:pt x="114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3" name="Google Shape;5193;p49"/>
              <p:cNvSpPr/>
              <p:nvPr/>
            </p:nvSpPr>
            <p:spPr>
              <a:xfrm>
                <a:off x="5877042" y="2505697"/>
                <a:ext cx="43955" cy="47103"/>
              </a:xfrm>
              <a:custGeom>
                <a:avLst/>
                <a:gdLst/>
                <a:ahLst/>
                <a:cxnLst/>
                <a:rect l="l" t="t" r="r" b="b"/>
                <a:pathLst>
                  <a:path w="2038" h="2184" extrusionOk="0">
                    <a:moveTo>
                      <a:pt x="1124" y="0"/>
                    </a:moveTo>
                    <a:cubicBezTo>
                      <a:pt x="913" y="0"/>
                      <a:pt x="701" y="60"/>
                      <a:pt x="515" y="184"/>
                    </a:cubicBezTo>
                    <a:cubicBezTo>
                      <a:pt x="0" y="534"/>
                      <a:pt x="269" y="966"/>
                      <a:pt x="617" y="1481"/>
                    </a:cubicBezTo>
                    <a:cubicBezTo>
                      <a:pt x="870" y="1869"/>
                      <a:pt x="1085" y="2184"/>
                      <a:pt x="1403" y="2184"/>
                    </a:cubicBezTo>
                    <a:cubicBezTo>
                      <a:pt x="1422" y="2184"/>
                      <a:pt x="1442" y="2183"/>
                      <a:pt x="1462" y="2180"/>
                    </a:cubicBezTo>
                    <a:cubicBezTo>
                      <a:pt x="741" y="1686"/>
                      <a:pt x="557" y="1377"/>
                      <a:pt x="2038" y="472"/>
                    </a:cubicBezTo>
                    <a:cubicBezTo>
                      <a:pt x="1819" y="164"/>
                      <a:pt x="1473" y="0"/>
                      <a:pt x="112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4" name="Google Shape;5194;p49"/>
              <p:cNvSpPr/>
              <p:nvPr/>
            </p:nvSpPr>
            <p:spPr>
              <a:xfrm>
                <a:off x="7394035" y="1958486"/>
                <a:ext cx="52797" cy="50188"/>
              </a:xfrm>
              <a:custGeom>
                <a:avLst/>
                <a:gdLst/>
                <a:ahLst/>
                <a:cxnLst/>
                <a:rect l="l" t="t" r="r" b="b"/>
                <a:pathLst>
                  <a:path w="2448" h="2327" extrusionOk="0">
                    <a:moveTo>
                      <a:pt x="1100" y="1"/>
                    </a:moveTo>
                    <a:cubicBezTo>
                      <a:pt x="931" y="1"/>
                      <a:pt x="760" y="35"/>
                      <a:pt x="596" y="109"/>
                    </a:cubicBezTo>
                    <a:cubicBezTo>
                      <a:pt x="1" y="397"/>
                      <a:pt x="226" y="869"/>
                      <a:pt x="514" y="1467"/>
                    </a:cubicBezTo>
                    <a:cubicBezTo>
                      <a:pt x="728" y="1942"/>
                      <a:pt x="929" y="2327"/>
                      <a:pt x="1304" y="2327"/>
                    </a:cubicBezTo>
                    <a:cubicBezTo>
                      <a:pt x="1399" y="2327"/>
                      <a:pt x="1505" y="2302"/>
                      <a:pt x="1625" y="2248"/>
                    </a:cubicBezTo>
                    <a:cubicBezTo>
                      <a:pt x="2201" y="1960"/>
                      <a:pt x="2448" y="1261"/>
                      <a:pt x="2181" y="663"/>
                    </a:cubicBezTo>
                    <a:cubicBezTo>
                      <a:pt x="1972" y="245"/>
                      <a:pt x="1546" y="1"/>
                      <a:pt x="110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5" name="Google Shape;5195;p49"/>
              <p:cNvSpPr/>
              <p:nvPr/>
            </p:nvSpPr>
            <p:spPr>
              <a:xfrm>
                <a:off x="7396235" y="1965064"/>
                <a:ext cx="50597" cy="48052"/>
              </a:xfrm>
              <a:custGeom>
                <a:avLst/>
                <a:gdLst/>
                <a:ahLst/>
                <a:cxnLst/>
                <a:rect l="l" t="t" r="r" b="b"/>
                <a:pathLst>
                  <a:path w="2346" h="2228" extrusionOk="0">
                    <a:moveTo>
                      <a:pt x="1054" y="0"/>
                    </a:moveTo>
                    <a:cubicBezTo>
                      <a:pt x="889" y="0"/>
                      <a:pt x="720" y="36"/>
                      <a:pt x="557" y="112"/>
                    </a:cubicBezTo>
                    <a:cubicBezTo>
                      <a:pt x="1" y="380"/>
                      <a:pt x="206" y="832"/>
                      <a:pt x="475" y="1408"/>
                    </a:cubicBezTo>
                    <a:cubicBezTo>
                      <a:pt x="687" y="1851"/>
                      <a:pt x="875" y="2228"/>
                      <a:pt x="1233" y="2228"/>
                    </a:cubicBezTo>
                    <a:cubicBezTo>
                      <a:pt x="1325" y="2228"/>
                      <a:pt x="1427" y="2203"/>
                      <a:pt x="1544" y="2149"/>
                    </a:cubicBezTo>
                    <a:cubicBezTo>
                      <a:pt x="2099" y="1881"/>
                      <a:pt x="2346" y="1203"/>
                      <a:pt x="2058" y="646"/>
                    </a:cubicBezTo>
                    <a:cubicBezTo>
                      <a:pt x="1867" y="233"/>
                      <a:pt x="1473" y="0"/>
                      <a:pt x="105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6" name="Google Shape;5196;p49"/>
              <p:cNvSpPr/>
              <p:nvPr/>
            </p:nvSpPr>
            <p:spPr>
              <a:xfrm>
                <a:off x="7398478" y="1971901"/>
                <a:ext cx="47470" cy="41215"/>
              </a:xfrm>
              <a:custGeom>
                <a:avLst/>
                <a:gdLst/>
                <a:ahLst/>
                <a:cxnLst/>
                <a:rect l="l" t="t" r="r" b="b"/>
                <a:pathLst>
                  <a:path w="2201" h="1911" extrusionOk="0">
                    <a:moveTo>
                      <a:pt x="185" y="0"/>
                    </a:moveTo>
                    <a:lnTo>
                      <a:pt x="185" y="0"/>
                    </a:lnTo>
                    <a:cubicBezTo>
                      <a:pt x="0" y="269"/>
                      <a:pt x="165" y="659"/>
                      <a:pt x="371" y="1091"/>
                    </a:cubicBezTo>
                    <a:cubicBezTo>
                      <a:pt x="583" y="1534"/>
                      <a:pt x="771" y="1911"/>
                      <a:pt x="1129" y="1911"/>
                    </a:cubicBezTo>
                    <a:cubicBezTo>
                      <a:pt x="1221" y="1911"/>
                      <a:pt x="1323" y="1886"/>
                      <a:pt x="1440" y="1832"/>
                    </a:cubicBezTo>
                    <a:cubicBezTo>
                      <a:pt x="1975" y="1564"/>
                      <a:pt x="2201" y="927"/>
                      <a:pt x="1975" y="371"/>
                    </a:cubicBezTo>
                    <a:lnTo>
                      <a:pt x="1975" y="371"/>
                    </a:lnTo>
                    <a:cubicBezTo>
                      <a:pt x="1352" y="703"/>
                      <a:pt x="953" y="851"/>
                      <a:pt x="694" y="851"/>
                    </a:cubicBezTo>
                    <a:cubicBezTo>
                      <a:pt x="312" y="851"/>
                      <a:pt x="234" y="528"/>
                      <a:pt x="18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7" name="Google Shape;5197;p49"/>
              <p:cNvSpPr/>
              <p:nvPr/>
            </p:nvSpPr>
            <p:spPr>
              <a:xfrm>
                <a:off x="7286198" y="2024590"/>
                <a:ext cx="52840" cy="50188"/>
              </a:xfrm>
              <a:custGeom>
                <a:avLst/>
                <a:gdLst/>
                <a:ahLst/>
                <a:cxnLst/>
                <a:rect l="l" t="t" r="r" b="b"/>
                <a:pathLst>
                  <a:path w="2450" h="2327" extrusionOk="0">
                    <a:moveTo>
                      <a:pt x="1090" y="1"/>
                    </a:moveTo>
                    <a:cubicBezTo>
                      <a:pt x="923" y="1"/>
                      <a:pt x="755" y="36"/>
                      <a:pt x="598" y="108"/>
                    </a:cubicBezTo>
                    <a:cubicBezTo>
                      <a:pt x="1" y="396"/>
                      <a:pt x="228" y="870"/>
                      <a:pt x="494" y="1466"/>
                    </a:cubicBezTo>
                    <a:cubicBezTo>
                      <a:pt x="724" y="1943"/>
                      <a:pt x="928" y="2327"/>
                      <a:pt x="1293" y="2327"/>
                    </a:cubicBezTo>
                    <a:cubicBezTo>
                      <a:pt x="1386" y="2327"/>
                      <a:pt x="1489" y="2302"/>
                      <a:pt x="1605" y="2248"/>
                    </a:cubicBezTo>
                    <a:cubicBezTo>
                      <a:pt x="2203" y="1960"/>
                      <a:pt x="2450" y="1260"/>
                      <a:pt x="2162" y="665"/>
                    </a:cubicBezTo>
                    <a:cubicBezTo>
                      <a:pt x="1967" y="246"/>
                      <a:pt x="1533" y="1"/>
                      <a:pt x="109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8" name="Google Shape;5198;p49"/>
              <p:cNvSpPr/>
              <p:nvPr/>
            </p:nvSpPr>
            <p:spPr>
              <a:xfrm>
                <a:off x="7288441" y="2031169"/>
                <a:ext cx="50144" cy="48052"/>
              </a:xfrm>
              <a:custGeom>
                <a:avLst/>
                <a:gdLst/>
                <a:ahLst/>
                <a:cxnLst/>
                <a:rect l="l" t="t" r="r" b="b"/>
                <a:pathLst>
                  <a:path w="2325" h="2228" extrusionOk="0">
                    <a:moveTo>
                      <a:pt x="1044" y="1"/>
                    </a:moveTo>
                    <a:cubicBezTo>
                      <a:pt x="879" y="1"/>
                      <a:pt x="712" y="37"/>
                      <a:pt x="555" y="113"/>
                    </a:cubicBezTo>
                    <a:cubicBezTo>
                      <a:pt x="0" y="379"/>
                      <a:pt x="206" y="832"/>
                      <a:pt x="473" y="1408"/>
                    </a:cubicBezTo>
                    <a:cubicBezTo>
                      <a:pt x="686" y="1851"/>
                      <a:pt x="873" y="2228"/>
                      <a:pt x="1231" y="2228"/>
                    </a:cubicBezTo>
                    <a:cubicBezTo>
                      <a:pt x="1322" y="2228"/>
                      <a:pt x="1425" y="2203"/>
                      <a:pt x="1543" y="2149"/>
                    </a:cubicBezTo>
                    <a:cubicBezTo>
                      <a:pt x="2099" y="1882"/>
                      <a:pt x="2324" y="1202"/>
                      <a:pt x="2058" y="648"/>
                    </a:cubicBezTo>
                    <a:cubicBezTo>
                      <a:pt x="1865" y="234"/>
                      <a:pt x="1462" y="1"/>
                      <a:pt x="104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9" name="Google Shape;5199;p49"/>
              <p:cNvSpPr/>
              <p:nvPr/>
            </p:nvSpPr>
            <p:spPr>
              <a:xfrm>
                <a:off x="7290640" y="2038027"/>
                <a:ext cx="47513" cy="41194"/>
              </a:xfrm>
              <a:custGeom>
                <a:avLst/>
                <a:gdLst/>
                <a:ahLst/>
                <a:cxnLst/>
                <a:rect l="l" t="t" r="r" b="b"/>
                <a:pathLst>
                  <a:path w="2203" h="1910" extrusionOk="0">
                    <a:moveTo>
                      <a:pt x="186" y="0"/>
                    </a:moveTo>
                    <a:cubicBezTo>
                      <a:pt x="0" y="267"/>
                      <a:pt x="165" y="659"/>
                      <a:pt x="371" y="1090"/>
                    </a:cubicBezTo>
                    <a:cubicBezTo>
                      <a:pt x="584" y="1533"/>
                      <a:pt x="771" y="1910"/>
                      <a:pt x="1129" y="1910"/>
                    </a:cubicBezTo>
                    <a:cubicBezTo>
                      <a:pt x="1220" y="1910"/>
                      <a:pt x="1323" y="1885"/>
                      <a:pt x="1441" y="1831"/>
                    </a:cubicBezTo>
                    <a:cubicBezTo>
                      <a:pt x="1975" y="1564"/>
                      <a:pt x="2203" y="925"/>
                      <a:pt x="1975" y="371"/>
                    </a:cubicBezTo>
                    <a:lnTo>
                      <a:pt x="1975" y="371"/>
                    </a:lnTo>
                    <a:cubicBezTo>
                      <a:pt x="1353" y="703"/>
                      <a:pt x="955" y="850"/>
                      <a:pt x="696" y="850"/>
                    </a:cubicBezTo>
                    <a:cubicBezTo>
                      <a:pt x="314" y="850"/>
                      <a:pt x="236" y="528"/>
                      <a:pt x="18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0" name="Google Shape;5200;p49"/>
              <p:cNvSpPr/>
              <p:nvPr/>
            </p:nvSpPr>
            <p:spPr>
              <a:xfrm>
                <a:off x="7161537" y="2098869"/>
                <a:ext cx="52819" cy="50403"/>
              </a:xfrm>
              <a:custGeom>
                <a:avLst/>
                <a:gdLst/>
                <a:ahLst/>
                <a:cxnLst/>
                <a:rect l="l" t="t" r="r" b="b"/>
                <a:pathLst>
                  <a:path w="2449" h="2337" extrusionOk="0">
                    <a:moveTo>
                      <a:pt x="1107" y="0"/>
                    </a:moveTo>
                    <a:cubicBezTo>
                      <a:pt x="934" y="0"/>
                      <a:pt x="760" y="39"/>
                      <a:pt x="597" y="120"/>
                    </a:cubicBezTo>
                    <a:cubicBezTo>
                      <a:pt x="1" y="408"/>
                      <a:pt x="226" y="882"/>
                      <a:pt x="494" y="1478"/>
                    </a:cubicBezTo>
                    <a:cubicBezTo>
                      <a:pt x="726" y="1940"/>
                      <a:pt x="930" y="2337"/>
                      <a:pt x="1300" y="2337"/>
                    </a:cubicBezTo>
                    <a:cubicBezTo>
                      <a:pt x="1391" y="2337"/>
                      <a:pt x="1492" y="2313"/>
                      <a:pt x="1605" y="2260"/>
                    </a:cubicBezTo>
                    <a:cubicBezTo>
                      <a:pt x="2201" y="1972"/>
                      <a:pt x="2448" y="1272"/>
                      <a:pt x="2160" y="677"/>
                    </a:cubicBezTo>
                    <a:cubicBezTo>
                      <a:pt x="1969" y="248"/>
                      <a:pt x="1544" y="0"/>
                      <a:pt x="110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1" name="Google Shape;5201;p49"/>
              <p:cNvSpPr/>
              <p:nvPr/>
            </p:nvSpPr>
            <p:spPr>
              <a:xfrm>
                <a:off x="7163737" y="2105512"/>
                <a:ext cx="50188" cy="48246"/>
              </a:xfrm>
              <a:custGeom>
                <a:avLst/>
                <a:gdLst/>
                <a:ahLst/>
                <a:cxnLst/>
                <a:rect l="l" t="t" r="r" b="b"/>
                <a:pathLst>
                  <a:path w="2327" h="2237" extrusionOk="0">
                    <a:moveTo>
                      <a:pt x="1052" y="1"/>
                    </a:moveTo>
                    <a:cubicBezTo>
                      <a:pt x="885" y="1"/>
                      <a:pt x="716" y="39"/>
                      <a:pt x="557" y="122"/>
                    </a:cubicBezTo>
                    <a:cubicBezTo>
                      <a:pt x="1" y="388"/>
                      <a:pt x="207" y="841"/>
                      <a:pt x="475" y="1397"/>
                    </a:cubicBezTo>
                    <a:cubicBezTo>
                      <a:pt x="687" y="1856"/>
                      <a:pt x="875" y="2237"/>
                      <a:pt x="1223" y="2237"/>
                    </a:cubicBezTo>
                    <a:cubicBezTo>
                      <a:pt x="1311" y="2237"/>
                      <a:pt x="1410" y="2212"/>
                      <a:pt x="1523" y="2158"/>
                    </a:cubicBezTo>
                    <a:cubicBezTo>
                      <a:pt x="2099" y="1870"/>
                      <a:pt x="2326" y="1211"/>
                      <a:pt x="2058" y="635"/>
                    </a:cubicBezTo>
                    <a:cubicBezTo>
                      <a:pt x="1868" y="240"/>
                      <a:pt x="1467" y="1"/>
                      <a:pt x="105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2" name="Google Shape;5202;p49"/>
              <p:cNvSpPr/>
              <p:nvPr/>
            </p:nvSpPr>
            <p:spPr>
              <a:xfrm>
                <a:off x="7165980" y="2112564"/>
                <a:ext cx="47470" cy="41194"/>
              </a:xfrm>
              <a:custGeom>
                <a:avLst/>
                <a:gdLst/>
                <a:ahLst/>
                <a:cxnLst/>
                <a:rect l="l" t="t" r="r" b="b"/>
                <a:pathLst>
                  <a:path w="2201" h="1910" extrusionOk="0">
                    <a:moveTo>
                      <a:pt x="185" y="1"/>
                    </a:moveTo>
                    <a:cubicBezTo>
                      <a:pt x="0" y="267"/>
                      <a:pt x="165" y="637"/>
                      <a:pt x="371" y="1070"/>
                    </a:cubicBezTo>
                    <a:cubicBezTo>
                      <a:pt x="583" y="1529"/>
                      <a:pt x="771" y="1910"/>
                      <a:pt x="1119" y="1910"/>
                    </a:cubicBezTo>
                    <a:cubicBezTo>
                      <a:pt x="1207" y="1910"/>
                      <a:pt x="1306" y="1885"/>
                      <a:pt x="1419" y="1831"/>
                    </a:cubicBezTo>
                    <a:cubicBezTo>
                      <a:pt x="1975" y="1564"/>
                      <a:pt x="2201" y="925"/>
                      <a:pt x="1975" y="371"/>
                    </a:cubicBezTo>
                    <a:lnTo>
                      <a:pt x="1975" y="371"/>
                    </a:lnTo>
                    <a:cubicBezTo>
                      <a:pt x="1350" y="695"/>
                      <a:pt x="951" y="841"/>
                      <a:pt x="692" y="841"/>
                    </a:cubicBezTo>
                    <a:cubicBezTo>
                      <a:pt x="312" y="841"/>
                      <a:pt x="234" y="526"/>
                      <a:pt x="18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3" name="Google Shape;5203;p49"/>
              <p:cNvSpPr/>
              <p:nvPr/>
            </p:nvSpPr>
            <p:spPr>
              <a:xfrm>
                <a:off x="7496977" y="1894150"/>
                <a:ext cx="52366" cy="50188"/>
              </a:xfrm>
              <a:custGeom>
                <a:avLst/>
                <a:gdLst/>
                <a:ahLst/>
                <a:cxnLst/>
                <a:rect l="l" t="t" r="r" b="b"/>
                <a:pathLst>
                  <a:path w="2428" h="2327" extrusionOk="0">
                    <a:moveTo>
                      <a:pt x="1077" y="1"/>
                    </a:moveTo>
                    <a:cubicBezTo>
                      <a:pt x="909" y="1"/>
                      <a:pt x="739" y="35"/>
                      <a:pt x="576" y="108"/>
                    </a:cubicBezTo>
                    <a:cubicBezTo>
                      <a:pt x="0" y="396"/>
                      <a:pt x="206" y="870"/>
                      <a:pt x="494" y="1466"/>
                    </a:cubicBezTo>
                    <a:cubicBezTo>
                      <a:pt x="707" y="1942"/>
                      <a:pt x="907" y="2327"/>
                      <a:pt x="1282" y="2327"/>
                    </a:cubicBezTo>
                    <a:cubicBezTo>
                      <a:pt x="1377" y="2327"/>
                      <a:pt x="1484" y="2302"/>
                      <a:pt x="1605" y="2248"/>
                    </a:cubicBezTo>
                    <a:cubicBezTo>
                      <a:pt x="2181" y="1960"/>
                      <a:pt x="2428" y="1260"/>
                      <a:pt x="2160" y="664"/>
                    </a:cubicBezTo>
                    <a:cubicBezTo>
                      <a:pt x="1950" y="246"/>
                      <a:pt x="1523" y="1"/>
                      <a:pt x="10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4" name="Google Shape;5204;p49"/>
              <p:cNvSpPr/>
              <p:nvPr/>
            </p:nvSpPr>
            <p:spPr>
              <a:xfrm>
                <a:off x="7498745" y="1900728"/>
                <a:ext cx="50597" cy="48052"/>
              </a:xfrm>
              <a:custGeom>
                <a:avLst/>
                <a:gdLst/>
                <a:ahLst/>
                <a:cxnLst/>
                <a:rect l="l" t="t" r="r" b="b"/>
                <a:pathLst>
                  <a:path w="2346" h="2228" extrusionOk="0">
                    <a:moveTo>
                      <a:pt x="1053" y="0"/>
                    </a:moveTo>
                    <a:cubicBezTo>
                      <a:pt x="887" y="0"/>
                      <a:pt x="718" y="37"/>
                      <a:pt x="555" y="112"/>
                    </a:cubicBezTo>
                    <a:cubicBezTo>
                      <a:pt x="1" y="379"/>
                      <a:pt x="206" y="832"/>
                      <a:pt x="473" y="1408"/>
                    </a:cubicBezTo>
                    <a:cubicBezTo>
                      <a:pt x="687" y="1851"/>
                      <a:pt x="873" y="2228"/>
                      <a:pt x="1231" y="2228"/>
                    </a:cubicBezTo>
                    <a:cubicBezTo>
                      <a:pt x="1322" y="2228"/>
                      <a:pt x="1425" y="2203"/>
                      <a:pt x="1543" y="2148"/>
                    </a:cubicBezTo>
                    <a:cubicBezTo>
                      <a:pt x="2099" y="1882"/>
                      <a:pt x="2346" y="1202"/>
                      <a:pt x="2078" y="647"/>
                    </a:cubicBezTo>
                    <a:cubicBezTo>
                      <a:pt x="1871" y="234"/>
                      <a:pt x="1474" y="0"/>
                      <a:pt x="105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5" name="Google Shape;5205;p49"/>
              <p:cNvSpPr/>
              <p:nvPr/>
            </p:nvSpPr>
            <p:spPr>
              <a:xfrm>
                <a:off x="7500945" y="1907587"/>
                <a:ext cx="47513" cy="41194"/>
              </a:xfrm>
              <a:custGeom>
                <a:avLst/>
                <a:gdLst/>
                <a:ahLst/>
                <a:cxnLst/>
                <a:rect l="l" t="t" r="r" b="b"/>
                <a:pathLst>
                  <a:path w="2203" h="1910" extrusionOk="0">
                    <a:moveTo>
                      <a:pt x="206" y="0"/>
                    </a:moveTo>
                    <a:lnTo>
                      <a:pt x="206" y="0"/>
                    </a:lnTo>
                    <a:cubicBezTo>
                      <a:pt x="1" y="267"/>
                      <a:pt x="165" y="659"/>
                      <a:pt x="371" y="1090"/>
                    </a:cubicBezTo>
                    <a:cubicBezTo>
                      <a:pt x="585" y="1533"/>
                      <a:pt x="771" y="1910"/>
                      <a:pt x="1129" y="1910"/>
                    </a:cubicBezTo>
                    <a:cubicBezTo>
                      <a:pt x="1220" y="1910"/>
                      <a:pt x="1323" y="1885"/>
                      <a:pt x="1441" y="1830"/>
                    </a:cubicBezTo>
                    <a:cubicBezTo>
                      <a:pt x="1976" y="1564"/>
                      <a:pt x="2203" y="925"/>
                      <a:pt x="1976" y="370"/>
                    </a:cubicBezTo>
                    <a:lnTo>
                      <a:pt x="1976" y="370"/>
                    </a:lnTo>
                    <a:cubicBezTo>
                      <a:pt x="1353" y="703"/>
                      <a:pt x="955" y="850"/>
                      <a:pt x="698" y="850"/>
                    </a:cubicBezTo>
                    <a:cubicBezTo>
                      <a:pt x="317" y="850"/>
                      <a:pt x="244" y="527"/>
                      <a:pt x="2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6" name="Google Shape;5206;p49"/>
              <p:cNvSpPr/>
              <p:nvPr/>
            </p:nvSpPr>
            <p:spPr>
              <a:xfrm>
                <a:off x="6922828" y="2236319"/>
                <a:ext cx="51935" cy="50058"/>
              </a:xfrm>
              <a:custGeom>
                <a:avLst/>
                <a:gdLst/>
                <a:ahLst/>
                <a:cxnLst/>
                <a:rect l="l" t="t" r="r" b="b"/>
                <a:pathLst>
                  <a:path w="2408" h="2321" extrusionOk="0">
                    <a:moveTo>
                      <a:pt x="1060" y="1"/>
                    </a:moveTo>
                    <a:cubicBezTo>
                      <a:pt x="898" y="1"/>
                      <a:pt x="734" y="34"/>
                      <a:pt x="577" y="105"/>
                    </a:cubicBezTo>
                    <a:cubicBezTo>
                      <a:pt x="1" y="372"/>
                      <a:pt x="185" y="865"/>
                      <a:pt x="453" y="1441"/>
                    </a:cubicBezTo>
                    <a:cubicBezTo>
                      <a:pt x="668" y="1922"/>
                      <a:pt x="869" y="2321"/>
                      <a:pt x="1239" y="2321"/>
                    </a:cubicBezTo>
                    <a:cubicBezTo>
                      <a:pt x="1329" y="2321"/>
                      <a:pt x="1430" y="2297"/>
                      <a:pt x="1543" y="2245"/>
                    </a:cubicBezTo>
                    <a:cubicBezTo>
                      <a:pt x="2140" y="1976"/>
                      <a:pt x="2407" y="1298"/>
                      <a:pt x="2140" y="701"/>
                    </a:cubicBezTo>
                    <a:cubicBezTo>
                      <a:pt x="1943" y="262"/>
                      <a:pt x="1511" y="1"/>
                      <a:pt x="106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7" name="Google Shape;5207;p49"/>
              <p:cNvSpPr/>
              <p:nvPr/>
            </p:nvSpPr>
            <p:spPr>
              <a:xfrm>
                <a:off x="6924618" y="2242724"/>
                <a:ext cx="49713" cy="48354"/>
              </a:xfrm>
              <a:custGeom>
                <a:avLst/>
                <a:gdLst/>
                <a:ahLst/>
                <a:cxnLst/>
                <a:rect l="l" t="t" r="r" b="b"/>
                <a:pathLst>
                  <a:path w="2305" h="2242" extrusionOk="0">
                    <a:moveTo>
                      <a:pt x="1015" y="1"/>
                    </a:moveTo>
                    <a:cubicBezTo>
                      <a:pt x="862" y="1"/>
                      <a:pt x="705" y="32"/>
                      <a:pt x="555" y="96"/>
                    </a:cubicBezTo>
                    <a:cubicBezTo>
                      <a:pt x="0" y="363"/>
                      <a:pt x="185" y="837"/>
                      <a:pt x="431" y="1391"/>
                    </a:cubicBezTo>
                    <a:cubicBezTo>
                      <a:pt x="648" y="1857"/>
                      <a:pt x="837" y="2242"/>
                      <a:pt x="1195" y="2242"/>
                    </a:cubicBezTo>
                    <a:cubicBezTo>
                      <a:pt x="1280" y="2242"/>
                      <a:pt x="1375" y="2220"/>
                      <a:pt x="1481" y="2173"/>
                    </a:cubicBezTo>
                    <a:cubicBezTo>
                      <a:pt x="2057" y="1906"/>
                      <a:pt x="2304" y="1248"/>
                      <a:pt x="2057" y="672"/>
                    </a:cubicBezTo>
                    <a:cubicBezTo>
                      <a:pt x="1859" y="247"/>
                      <a:pt x="1448" y="1"/>
                      <a:pt x="10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8" name="Google Shape;5208;p49"/>
              <p:cNvSpPr/>
              <p:nvPr/>
            </p:nvSpPr>
            <p:spPr>
              <a:xfrm>
                <a:off x="6926818" y="2249216"/>
                <a:ext cx="47039" cy="41863"/>
              </a:xfrm>
              <a:custGeom>
                <a:avLst/>
                <a:gdLst/>
                <a:ahLst/>
                <a:cxnLst/>
                <a:rect l="l" t="t" r="r" b="b"/>
                <a:pathLst>
                  <a:path w="2181" h="1941" extrusionOk="0">
                    <a:moveTo>
                      <a:pt x="186" y="1"/>
                    </a:moveTo>
                    <a:cubicBezTo>
                      <a:pt x="0" y="267"/>
                      <a:pt x="145" y="659"/>
                      <a:pt x="329" y="1090"/>
                    </a:cubicBezTo>
                    <a:cubicBezTo>
                      <a:pt x="546" y="1556"/>
                      <a:pt x="735" y="1941"/>
                      <a:pt x="1093" y="1941"/>
                    </a:cubicBezTo>
                    <a:cubicBezTo>
                      <a:pt x="1178" y="1941"/>
                      <a:pt x="1273" y="1919"/>
                      <a:pt x="1379" y="1872"/>
                    </a:cubicBezTo>
                    <a:cubicBezTo>
                      <a:pt x="1934" y="1625"/>
                      <a:pt x="2181" y="988"/>
                      <a:pt x="1955" y="432"/>
                    </a:cubicBezTo>
                    <a:lnTo>
                      <a:pt x="1955" y="432"/>
                    </a:lnTo>
                    <a:cubicBezTo>
                      <a:pt x="1344" y="730"/>
                      <a:pt x="949" y="864"/>
                      <a:pt x="692" y="864"/>
                    </a:cubicBezTo>
                    <a:cubicBezTo>
                      <a:pt x="291" y="864"/>
                      <a:pt x="223" y="539"/>
                      <a:pt x="18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9" name="Google Shape;5209;p49"/>
              <p:cNvSpPr/>
              <p:nvPr/>
            </p:nvSpPr>
            <p:spPr>
              <a:xfrm>
                <a:off x="6813222" y="2299770"/>
                <a:ext cx="52387" cy="50058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2321" extrusionOk="0">
                    <a:moveTo>
                      <a:pt x="1080" y="1"/>
                    </a:moveTo>
                    <a:cubicBezTo>
                      <a:pt x="919" y="1"/>
                      <a:pt x="755" y="34"/>
                      <a:pt x="598" y="104"/>
                    </a:cubicBezTo>
                    <a:cubicBezTo>
                      <a:pt x="1" y="372"/>
                      <a:pt x="206" y="845"/>
                      <a:pt x="475" y="1442"/>
                    </a:cubicBezTo>
                    <a:cubicBezTo>
                      <a:pt x="689" y="1921"/>
                      <a:pt x="877" y="2320"/>
                      <a:pt x="1252" y="2320"/>
                    </a:cubicBezTo>
                    <a:cubicBezTo>
                      <a:pt x="1344" y="2320"/>
                      <a:pt x="1447" y="2296"/>
                      <a:pt x="1564" y="2244"/>
                    </a:cubicBezTo>
                    <a:cubicBezTo>
                      <a:pt x="2162" y="1977"/>
                      <a:pt x="2428" y="1278"/>
                      <a:pt x="2162" y="701"/>
                    </a:cubicBezTo>
                    <a:cubicBezTo>
                      <a:pt x="1964" y="261"/>
                      <a:pt x="1532" y="1"/>
                      <a:pt x="108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0" name="Google Shape;5210;p49"/>
              <p:cNvSpPr/>
              <p:nvPr/>
            </p:nvSpPr>
            <p:spPr>
              <a:xfrm>
                <a:off x="6815012" y="2306154"/>
                <a:ext cx="50166" cy="48160"/>
              </a:xfrm>
              <a:custGeom>
                <a:avLst/>
                <a:gdLst/>
                <a:ahLst/>
                <a:cxnLst/>
                <a:rect l="l" t="t" r="r" b="b"/>
                <a:pathLst>
                  <a:path w="2326" h="2233" extrusionOk="0">
                    <a:moveTo>
                      <a:pt x="1027" y="1"/>
                    </a:moveTo>
                    <a:cubicBezTo>
                      <a:pt x="875" y="1"/>
                      <a:pt x="721" y="32"/>
                      <a:pt x="576" y="96"/>
                    </a:cubicBezTo>
                    <a:cubicBezTo>
                      <a:pt x="0" y="364"/>
                      <a:pt x="186" y="817"/>
                      <a:pt x="453" y="1393"/>
                    </a:cubicBezTo>
                    <a:cubicBezTo>
                      <a:pt x="649" y="1852"/>
                      <a:pt x="833" y="2233"/>
                      <a:pt x="1192" y="2233"/>
                    </a:cubicBezTo>
                    <a:cubicBezTo>
                      <a:pt x="1283" y="2233"/>
                      <a:pt x="1386" y="2208"/>
                      <a:pt x="1503" y="2153"/>
                    </a:cubicBezTo>
                    <a:cubicBezTo>
                      <a:pt x="2057" y="1906"/>
                      <a:pt x="2325" y="1248"/>
                      <a:pt x="2057" y="672"/>
                    </a:cubicBezTo>
                    <a:cubicBezTo>
                      <a:pt x="1875" y="247"/>
                      <a:pt x="1457" y="1"/>
                      <a:pt x="102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1" name="Google Shape;5211;p49"/>
              <p:cNvSpPr/>
              <p:nvPr/>
            </p:nvSpPr>
            <p:spPr>
              <a:xfrm>
                <a:off x="6817234" y="2312646"/>
                <a:ext cx="47060" cy="41668"/>
              </a:xfrm>
              <a:custGeom>
                <a:avLst/>
                <a:gdLst/>
                <a:ahLst/>
                <a:cxnLst/>
                <a:rect l="l" t="t" r="r" b="b"/>
                <a:pathLst>
                  <a:path w="2182" h="1932" extrusionOk="0">
                    <a:moveTo>
                      <a:pt x="206" y="1"/>
                    </a:moveTo>
                    <a:cubicBezTo>
                      <a:pt x="1" y="269"/>
                      <a:pt x="144" y="659"/>
                      <a:pt x="350" y="1092"/>
                    </a:cubicBezTo>
                    <a:cubicBezTo>
                      <a:pt x="546" y="1551"/>
                      <a:pt x="730" y="1932"/>
                      <a:pt x="1089" y="1932"/>
                    </a:cubicBezTo>
                    <a:cubicBezTo>
                      <a:pt x="1180" y="1932"/>
                      <a:pt x="1283" y="1907"/>
                      <a:pt x="1400" y="1852"/>
                    </a:cubicBezTo>
                    <a:cubicBezTo>
                      <a:pt x="1934" y="1605"/>
                      <a:pt x="2181" y="988"/>
                      <a:pt x="1976" y="434"/>
                    </a:cubicBezTo>
                    <a:lnTo>
                      <a:pt x="1976" y="434"/>
                    </a:lnTo>
                    <a:cubicBezTo>
                      <a:pt x="1364" y="731"/>
                      <a:pt x="967" y="865"/>
                      <a:pt x="707" y="865"/>
                    </a:cubicBezTo>
                    <a:cubicBezTo>
                      <a:pt x="302" y="865"/>
                      <a:pt x="231" y="540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2" name="Google Shape;5212;p49"/>
              <p:cNvSpPr/>
              <p:nvPr/>
            </p:nvSpPr>
            <p:spPr>
              <a:xfrm>
                <a:off x="6686794" y="2370770"/>
                <a:ext cx="51913" cy="50490"/>
              </a:xfrm>
              <a:custGeom>
                <a:avLst/>
                <a:gdLst/>
                <a:ahLst/>
                <a:cxnLst/>
                <a:rect l="l" t="t" r="r" b="b"/>
                <a:pathLst>
                  <a:path w="2407" h="2341" extrusionOk="0">
                    <a:moveTo>
                      <a:pt x="1059" y="0"/>
                    </a:moveTo>
                    <a:cubicBezTo>
                      <a:pt x="897" y="0"/>
                      <a:pt x="733" y="33"/>
                      <a:pt x="576" y="104"/>
                    </a:cubicBezTo>
                    <a:cubicBezTo>
                      <a:pt x="0" y="372"/>
                      <a:pt x="185" y="866"/>
                      <a:pt x="453" y="1461"/>
                    </a:cubicBezTo>
                    <a:cubicBezTo>
                      <a:pt x="667" y="1941"/>
                      <a:pt x="869" y="2341"/>
                      <a:pt x="1239" y="2341"/>
                    </a:cubicBezTo>
                    <a:cubicBezTo>
                      <a:pt x="1329" y="2341"/>
                      <a:pt x="1429" y="2317"/>
                      <a:pt x="1543" y="2265"/>
                    </a:cubicBezTo>
                    <a:cubicBezTo>
                      <a:pt x="2140" y="1996"/>
                      <a:pt x="2407" y="1297"/>
                      <a:pt x="2140" y="701"/>
                    </a:cubicBezTo>
                    <a:cubicBezTo>
                      <a:pt x="1942" y="261"/>
                      <a:pt x="1511" y="0"/>
                      <a:pt x="105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3" name="Google Shape;5213;p49"/>
              <p:cNvSpPr/>
              <p:nvPr/>
            </p:nvSpPr>
            <p:spPr>
              <a:xfrm>
                <a:off x="6688562" y="2377607"/>
                <a:ext cx="49713" cy="48139"/>
              </a:xfrm>
              <a:custGeom>
                <a:avLst/>
                <a:gdLst/>
                <a:ahLst/>
                <a:cxnLst/>
                <a:rect l="l" t="t" r="r" b="b"/>
                <a:pathLst>
                  <a:path w="2305" h="2232" extrusionOk="0">
                    <a:moveTo>
                      <a:pt x="1015" y="1"/>
                    </a:moveTo>
                    <a:cubicBezTo>
                      <a:pt x="862" y="1"/>
                      <a:pt x="706" y="32"/>
                      <a:pt x="555" y="96"/>
                    </a:cubicBezTo>
                    <a:cubicBezTo>
                      <a:pt x="1" y="343"/>
                      <a:pt x="185" y="815"/>
                      <a:pt x="432" y="1391"/>
                    </a:cubicBezTo>
                    <a:cubicBezTo>
                      <a:pt x="646" y="1851"/>
                      <a:pt x="833" y="2232"/>
                      <a:pt x="1182" y="2232"/>
                    </a:cubicBezTo>
                    <a:cubicBezTo>
                      <a:pt x="1270" y="2232"/>
                      <a:pt x="1369" y="2207"/>
                      <a:pt x="1482" y="2153"/>
                    </a:cubicBezTo>
                    <a:cubicBezTo>
                      <a:pt x="2058" y="1906"/>
                      <a:pt x="2305" y="1227"/>
                      <a:pt x="2058" y="672"/>
                    </a:cubicBezTo>
                    <a:cubicBezTo>
                      <a:pt x="1860" y="247"/>
                      <a:pt x="1449" y="1"/>
                      <a:pt x="10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4" name="Google Shape;5214;p49"/>
              <p:cNvSpPr/>
              <p:nvPr/>
            </p:nvSpPr>
            <p:spPr>
              <a:xfrm>
                <a:off x="6690762" y="2384099"/>
                <a:ext cx="47060" cy="41647"/>
              </a:xfrm>
              <a:custGeom>
                <a:avLst/>
                <a:gdLst/>
                <a:ahLst/>
                <a:cxnLst/>
                <a:rect l="l" t="t" r="r" b="b"/>
                <a:pathLst>
                  <a:path w="2182" h="1931" extrusionOk="0">
                    <a:moveTo>
                      <a:pt x="187" y="1"/>
                    </a:moveTo>
                    <a:cubicBezTo>
                      <a:pt x="1" y="267"/>
                      <a:pt x="146" y="638"/>
                      <a:pt x="330" y="1090"/>
                    </a:cubicBezTo>
                    <a:cubicBezTo>
                      <a:pt x="544" y="1550"/>
                      <a:pt x="731" y="1931"/>
                      <a:pt x="1080" y="1931"/>
                    </a:cubicBezTo>
                    <a:cubicBezTo>
                      <a:pt x="1168" y="1931"/>
                      <a:pt x="1267" y="1906"/>
                      <a:pt x="1380" y="1852"/>
                    </a:cubicBezTo>
                    <a:cubicBezTo>
                      <a:pt x="1935" y="1605"/>
                      <a:pt x="2181" y="967"/>
                      <a:pt x="1956" y="412"/>
                    </a:cubicBezTo>
                    <a:lnTo>
                      <a:pt x="1956" y="412"/>
                    </a:lnTo>
                    <a:cubicBezTo>
                      <a:pt x="1338" y="721"/>
                      <a:pt x="942" y="860"/>
                      <a:pt x="685" y="860"/>
                    </a:cubicBezTo>
                    <a:cubicBezTo>
                      <a:pt x="291" y="860"/>
                      <a:pt x="224" y="535"/>
                      <a:pt x="18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5" name="Google Shape;5215;p49"/>
              <p:cNvSpPr/>
              <p:nvPr/>
            </p:nvSpPr>
            <p:spPr>
              <a:xfrm>
                <a:off x="7026654" y="2174571"/>
                <a:ext cx="52387" cy="50144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2325" extrusionOk="0">
                    <a:moveTo>
                      <a:pt x="1095" y="1"/>
                    </a:moveTo>
                    <a:cubicBezTo>
                      <a:pt x="928" y="1"/>
                      <a:pt x="759" y="35"/>
                      <a:pt x="597" y="108"/>
                    </a:cubicBezTo>
                    <a:cubicBezTo>
                      <a:pt x="1" y="376"/>
                      <a:pt x="207" y="848"/>
                      <a:pt x="473" y="1446"/>
                    </a:cubicBezTo>
                    <a:cubicBezTo>
                      <a:pt x="689" y="1924"/>
                      <a:pt x="876" y="2324"/>
                      <a:pt x="1251" y="2324"/>
                    </a:cubicBezTo>
                    <a:cubicBezTo>
                      <a:pt x="1343" y="2324"/>
                      <a:pt x="1447" y="2300"/>
                      <a:pt x="1564" y="2247"/>
                    </a:cubicBezTo>
                    <a:cubicBezTo>
                      <a:pt x="2160" y="1981"/>
                      <a:pt x="2428" y="1281"/>
                      <a:pt x="2160" y="684"/>
                    </a:cubicBezTo>
                    <a:cubicBezTo>
                      <a:pt x="1966" y="250"/>
                      <a:pt x="1542" y="1"/>
                      <a:pt x="109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6" name="Google Shape;5216;p49"/>
              <p:cNvSpPr/>
              <p:nvPr/>
            </p:nvSpPr>
            <p:spPr>
              <a:xfrm>
                <a:off x="7028444" y="2181041"/>
                <a:ext cx="50123" cy="48160"/>
              </a:xfrm>
              <a:custGeom>
                <a:avLst/>
                <a:gdLst/>
                <a:ahLst/>
                <a:cxnLst/>
                <a:rect l="l" t="t" r="r" b="b"/>
                <a:pathLst>
                  <a:path w="2324" h="2233" extrusionOk="0">
                    <a:moveTo>
                      <a:pt x="1036" y="0"/>
                    </a:moveTo>
                    <a:cubicBezTo>
                      <a:pt x="883" y="0"/>
                      <a:pt x="727" y="31"/>
                      <a:pt x="576" y="96"/>
                    </a:cubicBezTo>
                    <a:cubicBezTo>
                      <a:pt x="0" y="364"/>
                      <a:pt x="206" y="817"/>
                      <a:pt x="453" y="1393"/>
                    </a:cubicBezTo>
                    <a:cubicBezTo>
                      <a:pt x="665" y="1852"/>
                      <a:pt x="839" y="2232"/>
                      <a:pt x="1192" y="2232"/>
                    </a:cubicBezTo>
                    <a:cubicBezTo>
                      <a:pt x="1282" y="2232"/>
                      <a:pt x="1384" y="2207"/>
                      <a:pt x="1501" y="2153"/>
                    </a:cubicBezTo>
                    <a:cubicBezTo>
                      <a:pt x="2077" y="1906"/>
                      <a:pt x="2324" y="1228"/>
                      <a:pt x="2057" y="672"/>
                    </a:cubicBezTo>
                    <a:cubicBezTo>
                      <a:pt x="1875" y="246"/>
                      <a:pt x="1468" y="0"/>
                      <a:pt x="103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7" name="Google Shape;5217;p49"/>
              <p:cNvSpPr/>
              <p:nvPr/>
            </p:nvSpPr>
            <p:spPr>
              <a:xfrm>
                <a:off x="7030644" y="2187533"/>
                <a:ext cx="47513" cy="41668"/>
              </a:xfrm>
              <a:custGeom>
                <a:avLst/>
                <a:gdLst/>
                <a:ahLst/>
                <a:cxnLst/>
                <a:rect l="l" t="t" r="r" b="b"/>
                <a:pathLst>
                  <a:path w="2203" h="1932" extrusionOk="0">
                    <a:moveTo>
                      <a:pt x="206" y="0"/>
                    </a:moveTo>
                    <a:lnTo>
                      <a:pt x="206" y="0"/>
                    </a:lnTo>
                    <a:cubicBezTo>
                      <a:pt x="0" y="269"/>
                      <a:pt x="145" y="659"/>
                      <a:pt x="351" y="1092"/>
                    </a:cubicBezTo>
                    <a:cubicBezTo>
                      <a:pt x="563" y="1551"/>
                      <a:pt x="737" y="1931"/>
                      <a:pt x="1090" y="1931"/>
                    </a:cubicBezTo>
                    <a:cubicBezTo>
                      <a:pt x="1180" y="1931"/>
                      <a:pt x="1282" y="1906"/>
                      <a:pt x="1399" y="1852"/>
                    </a:cubicBezTo>
                    <a:cubicBezTo>
                      <a:pt x="1955" y="1605"/>
                      <a:pt x="2202" y="968"/>
                      <a:pt x="1975" y="412"/>
                    </a:cubicBezTo>
                    <a:lnTo>
                      <a:pt x="1975" y="412"/>
                    </a:lnTo>
                    <a:cubicBezTo>
                      <a:pt x="1357" y="721"/>
                      <a:pt x="957" y="860"/>
                      <a:pt x="698" y="860"/>
                    </a:cubicBezTo>
                    <a:cubicBezTo>
                      <a:pt x="301" y="860"/>
                      <a:pt x="231" y="536"/>
                      <a:pt x="2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8" name="Google Shape;5218;p49"/>
              <p:cNvSpPr/>
              <p:nvPr/>
            </p:nvSpPr>
            <p:spPr>
              <a:xfrm>
                <a:off x="6411700" y="2510981"/>
                <a:ext cx="52387" cy="50295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2332" extrusionOk="0">
                    <a:moveTo>
                      <a:pt x="1088" y="0"/>
                    </a:moveTo>
                    <a:cubicBezTo>
                      <a:pt x="926" y="0"/>
                      <a:pt x="759" y="33"/>
                      <a:pt x="596" y="103"/>
                    </a:cubicBezTo>
                    <a:cubicBezTo>
                      <a:pt x="1" y="350"/>
                      <a:pt x="206" y="844"/>
                      <a:pt x="473" y="1441"/>
                    </a:cubicBezTo>
                    <a:cubicBezTo>
                      <a:pt x="691" y="1927"/>
                      <a:pt x="868" y="2331"/>
                      <a:pt x="1260" y="2331"/>
                    </a:cubicBezTo>
                    <a:cubicBezTo>
                      <a:pt x="1349" y="2331"/>
                      <a:pt x="1450" y="2310"/>
                      <a:pt x="1564" y="2264"/>
                    </a:cubicBezTo>
                    <a:cubicBezTo>
                      <a:pt x="2160" y="1996"/>
                      <a:pt x="2428" y="1297"/>
                      <a:pt x="2160" y="701"/>
                    </a:cubicBezTo>
                    <a:cubicBezTo>
                      <a:pt x="1963" y="261"/>
                      <a:pt x="1543" y="0"/>
                      <a:pt x="108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9" name="Google Shape;5219;p49"/>
              <p:cNvSpPr/>
              <p:nvPr/>
            </p:nvSpPr>
            <p:spPr>
              <a:xfrm>
                <a:off x="6413469" y="2517429"/>
                <a:ext cx="50144" cy="48311"/>
              </a:xfrm>
              <a:custGeom>
                <a:avLst/>
                <a:gdLst/>
                <a:ahLst/>
                <a:cxnLst/>
                <a:rect l="l" t="t" r="r" b="b"/>
                <a:pathLst>
                  <a:path w="2325" h="2240" extrusionOk="0">
                    <a:moveTo>
                      <a:pt x="1024" y="0"/>
                    </a:moveTo>
                    <a:cubicBezTo>
                      <a:pt x="875" y="0"/>
                      <a:pt x="723" y="30"/>
                      <a:pt x="577" y="92"/>
                    </a:cubicBezTo>
                    <a:cubicBezTo>
                      <a:pt x="1" y="339"/>
                      <a:pt x="207" y="813"/>
                      <a:pt x="454" y="1389"/>
                    </a:cubicBezTo>
                    <a:cubicBezTo>
                      <a:pt x="653" y="1855"/>
                      <a:pt x="826" y="2240"/>
                      <a:pt x="1189" y="2240"/>
                    </a:cubicBezTo>
                    <a:cubicBezTo>
                      <a:pt x="1275" y="2240"/>
                      <a:pt x="1372" y="2218"/>
                      <a:pt x="1482" y="2171"/>
                    </a:cubicBezTo>
                    <a:cubicBezTo>
                      <a:pt x="2058" y="1924"/>
                      <a:pt x="2325" y="1245"/>
                      <a:pt x="2078" y="668"/>
                    </a:cubicBezTo>
                    <a:cubicBezTo>
                      <a:pt x="1879" y="255"/>
                      <a:pt x="1462" y="0"/>
                      <a:pt x="10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0" name="Google Shape;5220;p49"/>
              <p:cNvSpPr/>
              <p:nvPr/>
            </p:nvSpPr>
            <p:spPr>
              <a:xfrm>
                <a:off x="6415669" y="2523856"/>
                <a:ext cx="47060" cy="41884"/>
              </a:xfrm>
              <a:custGeom>
                <a:avLst/>
                <a:gdLst/>
                <a:ahLst/>
                <a:cxnLst/>
                <a:rect l="l" t="t" r="r" b="b"/>
                <a:pathLst>
                  <a:path w="2182" h="1942" extrusionOk="0">
                    <a:moveTo>
                      <a:pt x="207" y="0"/>
                    </a:moveTo>
                    <a:lnTo>
                      <a:pt x="207" y="0"/>
                    </a:lnTo>
                    <a:cubicBezTo>
                      <a:pt x="1" y="268"/>
                      <a:pt x="146" y="639"/>
                      <a:pt x="352" y="1091"/>
                    </a:cubicBezTo>
                    <a:cubicBezTo>
                      <a:pt x="551" y="1557"/>
                      <a:pt x="724" y="1942"/>
                      <a:pt x="1087" y="1942"/>
                    </a:cubicBezTo>
                    <a:cubicBezTo>
                      <a:pt x="1173" y="1942"/>
                      <a:pt x="1270" y="1920"/>
                      <a:pt x="1380" y="1873"/>
                    </a:cubicBezTo>
                    <a:cubicBezTo>
                      <a:pt x="1935" y="1626"/>
                      <a:pt x="2182" y="988"/>
                      <a:pt x="1976" y="433"/>
                    </a:cubicBezTo>
                    <a:lnTo>
                      <a:pt x="1976" y="433"/>
                    </a:lnTo>
                    <a:cubicBezTo>
                      <a:pt x="1365" y="730"/>
                      <a:pt x="967" y="864"/>
                      <a:pt x="707" y="864"/>
                    </a:cubicBezTo>
                    <a:cubicBezTo>
                      <a:pt x="303" y="864"/>
                      <a:pt x="232" y="539"/>
                      <a:pt x="20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1" name="Google Shape;5221;p49"/>
              <p:cNvSpPr/>
              <p:nvPr/>
            </p:nvSpPr>
            <p:spPr>
              <a:xfrm>
                <a:off x="6301663" y="2573160"/>
                <a:ext cx="52387" cy="50425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2338" extrusionOk="0">
                    <a:moveTo>
                      <a:pt x="1064" y="1"/>
                    </a:moveTo>
                    <a:cubicBezTo>
                      <a:pt x="908" y="1"/>
                      <a:pt x="749" y="33"/>
                      <a:pt x="597" y="101"/>
                    </a:cubicBezTo>
                    <a:cubicBezTo>
                      <a:pt x="1" y="369"/>
                      <a:pt x="206" y="863"/>
                      <a:pt x="473" y="1458"/>
                    </a:cubicBezTo>
                    <a:cubicBezTo>
                      <a:pt x="671" y="1938"/>
                      <a:pt x="857" y="2338"/>
                      <a:pt x="1231" y="2338"/>
                    </a:cubicBezTo>
                    <a:cubicBezTo>
                      <a:pt x="1323" y="2338"/>
                      <a:pt x="1426" y="2314"/>
                      <a:pt x="1543" y="2261"/>
                    </a:cubicBezTo>
                    <a:cubicBezTo>
                      <a:pt x="2140" y="2015"/>
                      <a:pt x="2428" y="1315"/>
                      <a:pt x="2160" y="718"/>
                    </a:cubicBezTo>
                    <a:cubicBezTo>
                      <a:pt x="1961" y="274"/>
                      <a:pt x="1522" y="1"/>
                      <a:pt x="106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2" name="Google Shape;5222;p49"/>
              <p:cNvSpPr/>
              <p:nvPr/>
            </p:nvSpPr>
            <p:spPr>
              <a:xfrm>
                <a:off x="6303453" y="2579932"/>
                <a:ext cx="50123" cy="47945"/>
              </a:xfrm>
              <a:custGeom>
                <a:avLst/>
                <a:gdLst/>
                <a:ahLst/>
                <a:cxnLst/>
                <a:rect l="l" t="t" r="r" b="b"/>
                <a:pathLst>
                  <a:path w="2324" h="2223" extrusionOk="0">
                    <a:moveTo>
                      <a:pt x="1036" y="1"/>
                    </a:moveTo>
                    <a:cubicBezTo>
                      <a:pt x="883" y="1"/>
                      <a:pt x="727" y="31"/>
                      <a:pt x="576" y="96"/>
                    </a:cubicBezTo>
                    <a:cubicBezTo>
                      <a:pt x="0" y="343"/>
                      <a:pt x="206" y="815"/>
                      <a:pt x="453" y="1371"/>
                    </a:cubicBezTo>
                    <a:cubicBezTo>
                      <a:pt x="652" y="1837"/>
                      <a:pt x="825" y="2222"/>
                      <a:pt x="1188" y="2222"/>
                    </a:cubicBezTo>
                    <a:cubicBezTo>
                      <a:pt x="1274" y="2222"/>
                      <a:pt x="1371" y="2200"/>
                      <a:pt x="1481" y="2153"/>
                    </a:cubicBezTo>
                    <a:cubicBezTo>
                      <a:pt x="2057" y="1906"/>
                      <a:pt x="2324" y="1248"/>
                      <a:pt x="2057" y="672"/>
                    </a:cubicBezTo>
                    <a:cubicBezTo>
                      <a:pt x="1875" y="247"/>
                      <a:pt x="1468" y="1"/>
                      <a:pt x="103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3" name="Google Shape;5223;p49"/>
              <p:cNvSpPr/>
              <p:nvPr/>
            </p:nvSpPr>
            <p:spPr>
              <a:xfrm>
                <a:off x="6305653" y="2586424"/>
                <a:ext cx="47039" cy="41453"/>
              </a:xfrm>
              <a:custGeom>
                <a:avLst/>
                <a:gdLst/>
                <a:ahLst/>
                <a:cxnLst/>
                <a:rect l="l" t="t" r="r" b="b"/>
                <a:pathLst>
                  <a:path w="2181" h="1922" extrusionOk="0">
                    <a:moveTo>
                      <a:pt x="206" y="1"/>
                    </a:moveTo>
                    <a:cubicBezTo>
                      <a:pt x="0" y="267"/>
                      <a:pt x="145" y="638"/>
                      <a:pt x="351" y="1070"/>
                    </a:cubicBezTo>
                    <a:cubicBezTo>
                      <a:pt x="550" y="1536"/>
                      <a:pt x="723" y="1921"/>
                      <a:pt x="1086" y="1921"/>
                    </a:cubicBezTo>
                    <a:cubicBezTo>
                      <a:pt x="1172" y="1921"/>
                      <a:pt x="1269" y="1899"/>
                      <a:pt x="1379" y="1852"/>
                    </a:cubicBezTo>
                    <a:cubicBezTo>
                      <a:pt x="1934" y="1625"/>
                      <a:pt x="2181" y="988"/>
                      <a:pt x="1975" y="432"/>
                    </a:cubicBezTo>
                    <a:lnTo>
                      <a:pt x="1975" y="432"/>
                    </a:lnTo>
                    <a:cubicBezTo>
                      <a:pt x="1362" y="722"/>
                      <a:pt x="963" y="855"/>
                      <a:pt x="704" y="855"/>
                    </a:cubicBezTo>
                    <a:cubicBezTo>
                      <a:pt x="301" y="855"/>
                      <a:pt x="231" y="538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4" name="Google Shape;5224;p49"/>
              <p:cNvSpPr/>
              <p:nvPr/>
            </p:nvSpPr>
            <p:spPr>
              <a:xfrm>
                <a:off x="6174781" y="2643276"/>
                <a:ext cx="51913" cy="50425"/>
              </a:xfrm>
              <a:custGeom>
                <a:avLst/>
                <a:gdLst/>
                <a:ahLst/>
                <a:cxnLst/>
                <a:rect l="l" t="t" r="r" b="b"/>
                <a:pathLst>
                  <a:path w="2407" h="2338" extrusionOk="0">
                    <a:moveTo>
                      <a:pt x="1060" y="0"/>
                    </a:moveTo>
                    <a:cubicBezTo>
                      <a:pt x="906" y="0"/>
                      <a:pt x="748" y="32"/>
                      <a:pt x="596" y="100"/>
                    </a:cubicBezTo>
                    <a:cubicBezTo>
                      <a:pt x="0" y="368"/>
                      <a:pt x="184" y="862"/>
                      <a:pt x="453" y="1458"/>
                    </a:cubicBezTo>
                    <a:cubicBezTo>
                      <a:pt x="667" y="1938"/>
                      <a:pt x="856" y="2337"/>
                      <a:pt x="1231" y="2337"/>
                    </a:cubicBezTo>
                    <a:cubicBezTo>
                      <a:pt x="1322" y="2337"/>
                      <a:pt x="1425" y="2313"/>
                      <a:pt x="1542" y="2261"/>
                    </a:cubicBezTo>
                    <a:cubicBezTo>
                      <a:pt x="2140" y="1993"/>
                      <a:pt x="2406" y="1315"/>
                      <a:pt x="2140" y="717"/>
                    </a:cubicBezTo>
                    <a:cubicBezTo>
                      <a:pt x="1940" y="273"/>
                      <a:pt x="1512" y="0"/>
                      <a:pt x="106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5" name="Google Shape;5225;p49"/>
              <p:cNvSpPr/>
              <p:nvPr/>
            </p:nvSpPr>
            <p:spPr>
              <a:xfrm>
                <a:off x="6176550" y="2650048"/>
                <a:ext cx="49713" cy="47923"/>
              </a:xfrm>
              <a:custGeom>
                <a:avLst/>
                <a:gdLst/>
                <a:ahLst/>
                <a:cxnLst/>
                <a:rect l="l" t="t" r="r" b="b"/>
                <a:pathLst>
                  <a:path w="2305" h="2222" extrusionOk="0">
                    <a:moveTo>
                      <a:pt x="1015" y="0"/>
                    </a:moveTo>
                    <a:cubicBezTo>
                      <a:pt x="862" y="0"/>
                      <a:pt x="706" y="31"/>
                      <a:pt x="555" y="95"/>
                    </a:cubicBezTo>
                    <a:cubicBezTo>
                      <a:pt x="0" y="342"/>
                      <a:pt x="185" y="815"/>
                      <a:pt x="432" y="1371"/>
                    </a:cubicBezTo>
                    <a:cubicBezTo>
                      <a:pt x="631" y="1837"/>
                      <a:pt x="818" y="2222"/>
                      <a:pt x="1175" y="2222"/>
                    </a:cubicBezTo>
                    <a:cubicBezTo>
                      <a:pt x="1260" y="2222"/>
                      <a:pt x="1354" y="2200"/>
                      <a:pt x="1460" y="2153"/>
                    </a:cubicBezTo>
                    <a:cubicBezTo>
                      <a:pt x="2036" y="1906"/>
                      <a:pt x="2304" y="1247"/>
                      <a:pt x="2058" y="671"/>
                    </a:cubicBezTo>
                    <a:cubicBezTo>
                      <a:pt x="1859" y="246"/>
                      <a:pt x="1449" y="0"/>
                      <a:pt x="101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6" name="Google Shape;5226;p49"/>
              <p:cNvSpPr/>
              <p:nvPr/>
            </p:nvSpPr>
            <p:spPr>
              <a:xfrm>
                <a:off x="6178318" y="2656540"/>
                <a:ext cx="47492" cy="41431"/>
              </a:xfrm>
              <a:custGeom>
                <a:avLst/>
                <a:gdLst/>
                <a:ahLst/>
                <a:cxnLst/>
                <a:rect l="l" t="t" r="r" b="b"/>
                <a:pathLst>
                  <a:path w="2202" h="1921" extrusionOk="0">
                    <a:moveTo>
                      <a:pt x="206" y="0"/>
                    </a:moveTo>
                    <a:lnTo>
                      <a:pt x="206" y="0"/>
                    </a:lnTo>
                    <a:cubicBezTo>
                      <a:pt x="1" y="267"/>
                      <a:pt x="165" y="637"/>
                      <a:pt x="350" y="1070"/>
                    </a:cubicBezTo>
                    <a:cubicBezTo>
                      <a:pt x="549" y="1536"/>
                      <a:pt x="736" y="1921"/>
                      <a:pt x="1093" y="1921"/>
                    </a:cubicBezTo>
                    <a:cubicBezTo>
                      <a:pt x="1178" y="1921"/>
                      <a:pt x="1272" y="1899"/>
                      <a:pt x="1378" y="1852"/>
                    </a:cubicBezTo>
                    <a:cubicBezTo>
                      <a:pt x="1934" y="1624"/>
                      <a:pt x="2201" y="988"/>
                      <a:pt x="1976" y="431"/>
                    </a:cubicBezTo>
                    <a:lnTo>
                      <a:pt x="1976" y="431"/>
                    </a:lnTo>
                    <a:cubicBezTo>
                      <a:pt x="1362" y="722"/>
                      <a:pt x="964" y="854"/>
                      <a:pt x="704" y="854"/>
                    </a:cubicBezTo>
                    <a:cubicBezTo>
                      <a:pt x="302" y="854"/>
                      <a:pt x="231" y="537"/>
                      <a:pt x="2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7" name="Google Shape;5227;p49"/>
              <p:cNvSpPr/>
              <p:nvPr/>
            </p:nvSpPr>
            <p:spPr>
              <a:xfrm>
                <a:off x="6516410" y="2450182"/>
                <a:ext cx="52387" cy="50295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2332" extrusionOk="0">
                    <a:moveTo>
                      <a:pt x="1080" y="1"/>
                    </a:moveTo>
                    <a:cubicBezTo>
                      <a:pt x="918" y="1"/>
                      <a:pt x="754" y="34"/>
                      <a:pt x="596" y="105"/>
                    </a:cubicBezTo>
                    <a:cubicBezTo>
                      <a:pt x="1" y="352"/>
                      <a:pt x="206" y="845"/>
                      <a:pt x="473" y="1441"/>
                    </a:cubicBezTo>
                    <a:cubicBezTo>
                      <a:pt x="674" y="1928"/>
                      <a:pt x="862" y="2331"/>
                      <a:pt x="1246" y="2331"/>
                    </a:cubicBezTo>
                    <a:cubicBezTo>
                      <a:pt x="1334" y="2331"/>
                      <a:pt x="1432" y="2310"/>
                      <a:pt x="1543" y="2264"/>
                    </a:cubicBezTo>
                    <a:cubicBezTo>
                      <a:pt x="2140" y="1998"/>
                      <a:pt x="2428" y="1298"/>
                      <a:pt x="2160" y="701"/>
                    </a:cubicBezTo>
                    <a:cubicBezTo>
                      <a:pt x="1964" y="262"/>
                      <a:pt x="1532" y="1"/>
                      <a:pt x="108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8" name="Google Shape;5228;p49"/>
              <p:cNvSpPr/>
              <p:nvPr/>
            </p:nvSpPr>
            <p:spPr>
              <a:xfrm>
                <a:off x="6518200" y="2456652"/>
                <a:ext cx="50123" cy="48290"/>
              </a:xfrm>
              <a:custGeom>
                <a:avLst/>
                <a:gdLst/>
                <a:ahLst/>
                <a:cxnLst/>
                <a:rect l="l" t="t" r="r" b="b"/>
                <a:pathLst>
                  <a:path w="2324" h="2239" extrusionOk="0">
                    <a:moveTo>
                      <a:pt x="1024" y="0"/>
                    </a:moveTo>
                    <a:cubicBezTo>
                      <a:pt x="875" y="0"/>
                      <a:pt x="723" y="30"/>
                      <a:pt x="576" y="93"/>
                    </a:cubicBezTo>
                    <a:cubicBezTo>
                      <a:pt x="0" y="340"/>
                      <a:pt x="206" y="812"/>
                      <a:pt x="453" y="1388"/>
                    </a:cubicBezTo>
                    <a:cubicBezTo>
                      <a:pt x="652" y="1854"/>
                      <a:pt x="825" y="2239"/>
                      <a:pt x="1188" y="2239"/>
                    </a:cubicBezTo>
                    <a:cubicBezTo>
                      <a:pt x="1274" y="2239"/>
                      <a:pt x="1371" y="2217"/>
                      <a:pt x="1481" y="2170"/>
                    </a:cubicBezTo>
                    <a:cubicBezTo>
                      <a:pt x="2057" y="1923"/>
                      <a:pt x="2324" y="1245"/>
                      <a:pt x="2057" y="669"/>
                    </a:cubicBezTo>
                    <a:cubicBezTo>
                      <a:pt x="1873" y="254"/>
                      <a:pt x="1460" y="0"/>
                      <a:pt x="10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9" name="Google Shape;5229;p49"/>
              <p:cNvSpPr/>
              <p:nvPr/>
            </p:nvSpPr>
            <p:spPr>
              <a:xfrm>
                <a:off x="6520400" y="2463079"/>
                <a:ext cx="47039" cy="41863"/>
              </a:xfrm>
              <a:custGeom>
                <a:avLst/>
                <a:gdLst/>
                <a:ahLst/>
                <a:cxnLst/>
                <a:rect l="l" t="t" r="r" b="b"/>
                <a:pathLst>
                  <a:path w="2181" h="1941" extrusionOk="0">
                    <a:moveTo>
                      <a:pt x="206" y="1"/>
                    </a:moveTo>
                    <a:lnTo>
                      <a:pt x="206" y="1"/>
                    </a:lnTo>
                    <a:cubicBezTo>
                      <a:pt x="0" y="267"/>
                      <a:pt x="145" y="638"/>
                      <a:pt x="351" y="1090"/>
                    </a:cubicBezTo>
                    <a:cubicBezTo>
                      <a:pt x="550" y="1556"/>
                      <a:pt x="723" y="1941"/>
                      <a:pt x="1086" y="1941"/>
                    </a:cubicBezTo>
                    <a:cubicBezTo>
                      <a:pt x="1172" y="1941"/>
                      <a:pt x="1269" y="1919"/>
                      <a:pt x="1379" y="1872"/>
                    </a:cubicBezTo>
                    <a:cubicBezTo>
                      <a:pt x="1934" y="1625"/>
                      <a:pt x="2181" y="988"/>
                      <a:pt x="1975" y="432"/>
                    </a:cubicBezTo>
                    <a:lnTo>
                      <a:pt x="1975" y="432"/>
                    </a:lnTo>
                    <a:cubicBezTo>
                      <a:pt x="1364" y="730"/>
                      <a:pt x="966" y="864"/>
                      <a:pt x="706" y="864"/>
                    </a:cubicBezTo>
                    <a:cubicBezTo>
                      <a:pt x="302" y="864"/>
                      <a:pt x="231" y="539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0" name="Google Shape;5230;p49"/>
              <p:cNvSpPr/>
              <p:nvPr/>
            </p:nvSpPr>
            <p:spPr>
              <a:xfrm>
                <a:off x="5931176" y="2772185"/>
                <a:ext cx="51482" cy="50403"/>
              </a:xfrm>
              <a:custGeom>
                <a:avLst/>
                <a:gdLst/>
                <a:ahLst/>
                <a:cxnLst/>
                <a:rect l="l" t="t" r="r" b="b"/>
                <a:pathLst>
                  <a:path w="2387" h="2337" extrusionOk="0">
                    <a:moveTo>
                      <a:pt x="1040" y="1"/>
                    </a:moveTo>
                    <a:cubicBezTo>
                      <a:pt x="892" y="1"/>
                      <a:pt x="742" y="29"/>
                      <a:pt x="598" y="89"/>
                    </a:cubicBezTo>
                    <a:cubicBezTo>
                      <a:pt x="0" y="336"/>
                      <a:pt x="186" y="830"/>
                      <a:pt x="433" y="1447"/>
                    </a:cubicBezTo>
                    <a:cubicBezTo>
                      <a:pt x="634" y="1933"/>
                      <a:pt x="808" y="2336"/>
                      <a:pt x="1187" y="2336"/>
                    </a:cubicBezTo>
                    <a:cubicBezTo>
                      <a:pt x="1273" y="2336"/>
                      <a:pt x="1371" y="2315"/>
                      <a:pt x="1481" y="2270"/>
                    </a:cubicBezTo>
                    <a:cubicBezTo>
                      <a:pt x="2098" y="2023"/>
                      <a:pt x="2386" y="1345"/>
                      <a:pt x="2140" y="747"/>
                    </a:cubicBezTo>
                    <a:cubicBezTo>
                      <a:pt x="1953" y="279"/>
                      <a:pt x="1505" y="1"/>
                      <a:pt x="104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1" name="Google Shape;5231;p49"/>
              <p:cNvSpPr/>
              <p:nvPr/>
            </p:nvSpPr>
            <p:spPr>
              <a:xfrm>
                <a:off x="5932513" y="2778849"/>
                <a:ext cx="49260" cy="48182"/>
              </a:xfrm>
              <a:custGeom>
                <a:avLst/>
                <a:gdLst/>
                <a:ahLst/>
                <a:cxnLst/>
                <a:rect l="l" t="t" r="r" b="b"/>
                <a:pathLst>
                  <a:path w="2284" h="2234" extrusionOk="0">
                    <a:moveTo>
                      <a:pt x="1010" y="1"/>
                    </a:moveTo>
                    <a:cubicBezTo>
                      <a:pt x="865" y="1"/>
                      <a:pt x="718" y="29"/>
                      <a:pt x="577" y="89"/>
                    </a:cubicBezTo>
                    <a:cubicBezTo>
                      <a:pt x="1" y="315"/>
                      <a:pt x="185" y="789"/>
                      <a:pt x="412" y="1365"/>
                    </a:cubicBezTo>
                    <a:cubicBezTo>
                      <a:pt x="613" y="1833"/>
                      <a:pt x="787" y="2233"/>
                      <a:pt x="1154" y="2233"/>
                    </a:cubicBezTo>
                    <a:cubicBezTo>
                      <a:pt x="1239" y="2233"/>
                      <a:pt x="1333" y="2212"/>
                      <a:pt x="1441" y="2166"/>
                    </a:cubicBezTo>
                    <a:cubicBezTo>
                      <a:pt x="2017" y="1941"/>
                      <a:pt x="2283" y="1283"/>
                      <a:pt x="2058" y="706"/>
                    </a:cubicBezTo>
                    <a:cubicBezTo>
                      <a:pt x="1886" y="271"/>
                      <a:pt x="1457" y="1"/>
                      <a:pt x="101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2" name="Google Shape;5232;p49"/>
              <p:cNvSpPr/>
              <p:nvPr/>
            </p:nvSpPr>
            <p:spPr>
              <a:xfrm>
                <a:off x="5934713" y="2784737"/>
                <a:ext cx="46629" cy="42294"/>
              </a:xfrm>
              <a:custGeom>
                <a:avLst/>
                <a:gdLst/>
                <a:ahLst/>
                <a:cxnLst/>
                <a:rect l="l" t="t" r="r" b="b"/>
                <a:pathLst>
                  <a:path w="2162" h="1961" extrusionOk="0">
                    <a:moveTo>
                      <a:pt x="206" y="1"/>
                    </a:moveTo>
                    <a:cubicBezTo>
                      <a:pt x="1" y="269"/>
                      <a:pt x="146" y="659"/>
                      <a:pt x="310" y="1092"/>
                    </a:cubicBezTo>
                    <a:cubicBezTo>
                      <a:pt x="511" y="1560"/>
                      <a:pt x="685" y="1960"/>
                      <a:pt x="1052" y="1960"/>
                    </a:cubicBezTo>
                    <a:cubicBezTo>
                      <a:pt x="1137" y="1960"/>
                      <a:pt x="1231" y="1939"/>
                      <a:pt x="1339" y="1893"/>
                    </a:cubicBezTo>
                    <a:cubicBezTo>
                      <a:pt x="1893" y="1668"/>
                      <a:pt x="2162" y="1051"/>
                      <a:pt x="1976" y="494"/>
                    </a:cubicBezTo>
                    <a:lnTo>
                      <a:pt x="1976" y="494"/>
                    </a:lnTo>
                    <a:cubicBezTo>
                      <a:pt x="1370" y="759"/>
                      <a:pt x="972" y="879"/>
                      <a:pt x="711" y="879"/>
                    </a:cubicBezTo>
                    <a:cubicBezTo>
                      <a:pt x="280" y="879"/>
                      <a:pt x="220" y="552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3" name="Google Shape;5233;p49"/>
              <p:cNvSpPr/>
              <p:nvPr/>
            </p:nvSpPr>
            <p:spPr>
              <a:xfrm>
                <a:off x="5819349" y="2832099"/>
                <a:ext cx="51503" cy="50360"/>
              </a:xfrm>
              <a:custGeom>
                <a:avLst/>
                <a:gdLst/>
                <a:ahLst/>
                <a:cxnLst/>
                <a:rect l="l" t="t" r="r" b="b"/>
                <a:pathLst>
                  <a:path w="2388" h="2335" extrusionOk="0">
                    <a:moveTo>
                      <a:pt x="1061" y="1"/>
                    </a:moveTo>
                    <a:cubicBezTo>
                      <a:pt x="914" y="1"/>
                      <a:pt x="763" y="29"/>
                      <a:pt x="618" y="89"/>
                    </a:cubicBezTo>
                    <a:cubicBezTo>
                      <a:pt x="1" y="336"/>
                      <a:pt x="187" y="830"/>
                      <a:pt x="434" y="1425"/>
                    </a:cubicBezTo>
                    <a:cubicBezTo>
                      <a:pt x="636" y="1915"/>
                      <a:pt x="824" y="2335"/>
                      <a:pt x="1214" y="2335"/>
                    </a:cubicBezTo>
                    <a:cubicBezTo>
                      <a:pt x="1300" y="2335"/>
                      <a:pt x="1396" y="2314"/>
                      <a:pt x="1504" y="2270"/>
                    </a:cubicBezTo>
                    <a:cubicBezTo>
                      <a:pt x="2099" y="2023"/>
                      <a:pt x="2387" y="1323"/>
                      <a:pt x="2140" y="726"/>
                    </a:cubicBezTo>
                    <a:cubicBezTo>
                      <a:pt x="1954" y="275"/>
                      <a:pt x="1520" y="1"/>
                      <a:pt x="106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4" name="Google Shape;5234;p49"/>
              <p:cNvSpPr/>
              <p:nvPr/>
            </p:nvSpPr>
            <p:spPr>
              <a:xfrm>
                <a:off x="5821139" y="2838483"/>
                <a:ext cx="49282" cy="48290"/>
              </a:xfrm>
              <a:custGeom>
                <a:avLst/>
                <a:gdLst/>
                <a:ahLst/>
                <a:cxnLst/>
                <a:rect l="l" t="t" r="r" b="b"/>
                <a:pathLst>
                  <a:path w="2285" h="2239" extrusionOk="0">
                    <a:moveTo>
                      <a:pt x="998" y="0"/>
                    </a:moveTo>
                    <a:cubicBezTo>
                      <a:pt x="858" y="0"/>
                      <a:pt x="715" y="26"/>
                      <a:pt x="576" y="81"/>
                    </a:cubicBezTo>
                    <a:cubicBezTo>
                      <a:pt x="0" y="328"/>
                      <a:pt x="165" y="800"/>
                      <a:pt x="412" y="1376"/>
                    </a:cubicBezTo>
                    <a:cubicBezTo>
                      <a:pt x="598" y="1849"/>
                      <a:pt x="770" y="2238"/>
                      <a:pt x="1144" y="2238"/>
                    </a:cubicBezTo>
                    <a:cubicBezTo>
                      <a:pt x="1226" y="2238"/>
                      <a:pt x="1317" y="2220"/>
                      <a:pt x="1421" y="2179"/>
                    </a:cubicBezTo>
                    <a:cubicBezTo>
                      <a:pt x="1997" y="1932"/>
                      <a:pt x="2285" y="1274"/>
                      <a:pt x="2038" y="698"/>
                    </a:cubicBezTo>
                    <a:cubicBezTo>
                      <a:pt x="1865" y="260"/>
                      <a:pt x="1444" y="0"/>
                      <a:pt x="99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5" name="Google Shape;5235;p49"/>
              <p:cNvSpPr/>
              <p:nvPr/>
            </p:nvSpPr>
            <p:spPr>
              <a:xfrm>
                <a:off x="5822907" y="2844651"/>
                <a:ext cx="47060" cy="42121"/>
              </a:xfrm>
              <a:custGeom>
                <a:avLst/>
                <a:gdLst/>
                <a:ahLst/>
                <a:cxnLst/>
                <a:rect l="l" t="t" r="r" b="b"/>
                <a:pathLst>
                  <a:path w="2182" h="1953" extrusionOk="0">
                    <a:moveTo>
                      <a:pt x="228" y="1"/>
                    </a:moveTo>
                    <a:lnTo>
                      <a:pt x="228" y="1"/>
                    </a:lnTo>
                    <a:cubicBezTo>
                      <a:pt x="0" y="267"/>
                      <a:pt x="145" y="638"/>
                      <a:pt x="330" y="1090"/>
                    </a:cubicBezTo>
                    <a:cubicBezTo>
                      <a:pt x="516" y="1563"/>
                      <a:pt x="688" y="1952"/>
                      <a:pt x="1062" y="1952"/>
                    </a:cubicBezTo>
                    <a:cubicBezTo>
                      <a:pt x="1144" y="1952"/>
                      <a:pt x="1235" y="1934"/>
                      <a:pt x="1339" y="1893"/>
                    </a:cubicBezTo>
                    <a:cubicBezTo>
                      <a:pt x="1915" y="1666"/>
                      <a:pt x="2181" y="1029"/>
                      <a:pt x="1975" y="473"/>
                    </a:cubicBezTo>
                    <a:lnTo>
                      <a:pt x="1975" y="473"/>
                    </a:lnTo>
                    <a:cubicBezTo>
                      <a:pt x="1370" y="749"/>
                      <a:pt x="973" y="874"/>
                      <a:pt x="712" y="874"/>
                    </a:cubicBezTo>
                    <a:cubicBezTo>
                      <a:pt x="290" y="874"/>
                      <a:pt x="228" y="547"/>
                      <a:pt x="22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6" name="Google Shape;5236;p49"/>
              <p:cNvSpPr/>
              <p:nvPr/>
            </p:nvSpPr>
            <p:spPr>
              <a:xfrm>
                <a:off x="5690677" y="2898657"/>
                <a:ext cx="51503" cy="50791"/>
              </a:xfrm>
              <a:custGeom>
                <a:avLst/>
                <a:gdLst/>
                <a:ahLst/>
                <a:cxnLst/>
                <a:rect l="l" t="t" r="r" b="b"/>
                <a:pathLst>
                  <a:path w="2388" h="2355" extrusionOk="0">
                    <a:moveTo>
                      <a:pt x="1041" y="1"/>
                    </a:moveTo>
                    <a:cubicBezTo>
                      <a:pt x="893" y="1"/>
                      <a:pt x="743" y="29"/>
                      <a:pt x="598" y="89"/>
                    </a:cubicBezTo>
                    <a:cubicBezTo>
                      <a:pt x="1" y="336"/>
                      <a:pt x="187" y="829"/>
                      <a:pt x="434" y="1447"/>
                    </a:cubicBezTo>
                    <a:cubicBezTo>
                      <a:pt x="636" y="1935"/>
                      <a:pt x="811" y="2354"/>
                      <a:pt x="1195" y="2354"/>
                    </a:cubicBezTo>
                    <a:cubicBezTo>
                      <a:pt x="1280" y="2354"/>
                      <a:pt x="1374" y="2334"/>
                      <a:pt x="1482" y="2289"/>
                    </a:cubicBezTo>
                    <a:cubicBezTo>
                      <a:pt x="2099" y="2042"/>
                      <a:pt x="2387" y="1343"/>
                      <a:pt x="2140" y="747"/>
                    </a:cubicBezTo>
                    <a:cubicBezTo>
                      <a:pt x="1953" y="279"/>
                      <a:pt x="1506" y="1"/>
                      <a:pt x="104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7" name="Google Shape;5237;p49"/>
              <p:cNvSpPr/>
              <p:nvPr/>
            </p:nvSpPr>
            <p:spPr>
              <a:xfrm>
                <a:off x="5692036" y="2905472"/>
                <a:ext cx="49260" cy="48290"/>
              </a:xfrm>
              <a:custGeom>
                <a:avLst/>
                <a:gdLst/>
                <a:ahLst/>
                <a:cxnLst/>
                <a:rect l="l" t="t" r="r" b="b"/>
                <a:pathLst>
                  <a:path w="2284" h="2239" extrusionOk="0">
                    <a:moveTo>
                      <a:pt x="998" y="1"/>
                    </a:moveTo>
                    <a:cubicBezTo>
                      <a:pt x="857" y="1"/>
                      <a:pt x="715" y="27"/>
                      <a:pt x="577" y="81"/>
                    </a:cubicBezTo>
                    <a:cubicBezTo>
                      <a:pt x="1" y="327"/>
                      <a:pt x="185" y="801"/>
                      <a:pt x="412" y="1377"/>
                    </a:cubicBezTo>
                    <a:cubicBezTo>
                      <a:pt x="614" y="1850"/>
                      <a:pt x="789" y="2239"/>
                      <a:pt x="1163" y="2239"/>
                    </a:cubicBezTo>
                    <a:cubicBezTo>
                      <a:pt x="1245" y="2239"/>
                      <a:pt x="1337" y="2220"/>
                      <a:pt x="1441" y="2179"/>
                    </a:cubicBezTo>
                    <a:cubicBezTo>
                      <a:pt x="2017" y="1932"/>
                      <a:pt x="2283" y="1274"/>
                      <a:pt x="2058" y="698"/>
                    </a:cubicBezTo>
                    <a:cubicBezTo>
                      <a:pt x="1870" y="260"/>
                      <a:pt x="1445" y="1"/>
                      <a:pt x="9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8" name="Google Shape;5238;p49"/>
              <p:cNvSpPr/>
              <p:nvPr/>
            </p:nvSpPr>
            <p:spPr>
              <a:xfrm>
                <a:off x="5694236" y="2911640"/>
                <a:ext cx="46629" cy="42121"/>
              </a:xfrm>
              <a:custGeom>
                <a:avLst/>
                <a:gdLst/>
                <a:ahLst/>
                <a:cxnLst/>
                <a:rect l="l" t="t" r="r" b="b"/>
                <a:pathLst>
                  <a:path w="2162" h="1953" extrusionOk="0">
                    <a:moveTo>
                      <a:pt x="206" y="0"/>
                    </a:moveTo>
                    <a:cubicBezTo>
                      <a:pt x="1" y="247"/>
                      <a:pt x="124" y="639"/>
                      <a:pt x="310" y="1091"/>
                    </a:cubicBezTo>
                    <a:cubicBezTo>
                      <a:pt x="512" y="1564"/>
                      <a:pt x="687" y="1953"/>
                      <a:pt x="1061" y="1953"/>
                    </a:cubicBezTo>
                    <a:cubicBezTo>
                      <a:pt x="1143" y="1953"/>
                      <a:pt x="1235" y="1934"/>
                      <a:pt x="1339" y="1893"/>
                    </a:cubicBezTo>
                    <a:cubicBezTo>
                      <a:pt x="1893" y="1667"/>
                      <a:pt x="2161" y="1029"/>
                      <a:pt x="1956" y="474"/>
                    </a:cubicBezTo>
                    <a:lnTo>
                      <a:pt x="1956" y="474"/>
                    </a:lnTo>
                    <a:cubicBezTo>
                      <a:pt x="1350" y="749"/>
                      <a:pt x="955" y="874"/>
                      <a:pt x="697" y="874"/>
                    </a:cubicBezTo>
                    <a:cubicBezTo>
                      <a:pt x="279" y="874"/>
                      <a:pt x="219" y="547"/>
                      <a:pt x="2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9" name="Google Shape;5239;p49"/>
              <p:cNvSpPr/>
              <p:nvPr/>
            </p:nvSpPr>
            <p:spPr>
              <a:xfrm>
                <a:off x="6037224" y="2714082"/>
                <a:ext cx="51503" cy="50403"/>
              </a:xfrm>
              <a:custGeom>
                <a:avLst/>
                <a:gdLst/>
                <a:ahLst/>
                <a:cxnLst/>
                <a:rect l="l" t="t" r="r" b="b"/>
                <a:pathLst>
                  <a:path w="2388" h="2337" extrusionOk="0">
                    <a:moveTo>
                      <a:pt x="1051" y="0"/>
                    </a:moveTo>
                    <a:cubicBezTo>
                      <a:pt x="901" y="0"/>
                      <a:pt x="747" y="29"/>
                      <a:pt x="596" y="89"/>
                    </a:cubicBezTo>
                    <a:cubicBezTo>
                      <a:pt x="1" y="336"/>
                      <a:pt x="185" y="829"/>
                      <a:pt x="432" y="1425"/>
                    </a:cubicBezTo>
                    <a:cubicBezTo>
                      <a:pt x="633" y="1928"/>
                      <a:pt x="807" y="2336"/>
                      <a:pt x="1199" y="2336"/>
                    </a:cubicBezTo>
                    <a:cubicBezTo>
                      <a:pt x="1287" y="2336"/>
                      <a:pt x="1388" y="2315"/>
                      <a:pt x="1502" y="2269"/>
                    </a:cubicBezTo>
                    <a:cubicBezTo>
                      <a:pt x="2099" y="2023"/>
                      <a:pt x="2387" y="1343"/>
                      <a:pt x="2140" y="726"/>
                    </a:cubicBezTo>
                    <a:cubicBezTo>
                      <a:pt x="1953" y="275"/>
                      <a:pt x="1519" y="0"/>
                      <a:pt x="105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0" name="Google Shape;5240;p49"/>
              <p:cNvSpPr/>
              <p:nvPr/>
            </p:nvSpPr>
            <p:spPr>
              <a:xfrm>
                <a:off x="6038992" y="2720703"/>
                <a:ext cx="49260" cy="48225"/>
              </a:xfrm>
              <a:custGeom>
                <a:avLst/>
                <a:gdLst/>
                <a:ahLst/>
                <a:cxnLst/>
                <a:rect l="l" t="t" r="r" b="b"/>
                <a:pathLst>
                  <a:path w="2284" h="2236" extrusionOk="0">
                    <a:moveTo>
                      <a:pt x="1007" y="1"/>
                    </a:moveTo>
                    <a:cubicBezTo>
                      <a:pt x="864" y="1"/>
                      <a:pt x="718" y="29"/>
                      <a:pt x="577" y="90"/>
                    </a:cubicBezTo>
                    <a:cubicBezTo>
                      <a:pt x="1" y="317"/>
                      <a:pt x="166" y="789"/>
                      <a:pt x="412" y="1365"/>
                    </a:cubicBezTo>
                    <a:cubicBezTo>
                      <a:pt x="596" y="1834"/>
                      <a:pt x="766" y="2235"/>
                      <a:pt x="1134" y="2235"/>
                    </a:cubicBezTo>
                    <a:cubicBezTo>
                      <a:pt x="1218" y="2235"/>
                      <a:pt x="1312" y="2214"/>
                      <a:pt x="1420" y="2168"/>
                    </a:cubicBezTo>
                    <a:cubicBezTo>
                      <a:pt x="1996" y="1941"/>
                      <a:pt x="2284" y="1283"/>
                      <a:pt x="2037" y="707"/>
                    </a:cubicBezTo>
                    <a:cubicBezTo>
                      <a:pt x="1866" y="272"/>
                      <a:pt x="1449" y="1"/>
                      <a:pt x="100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1" name="Google Shape;5241;p49"/>
              <p:cNvSpPr/>
              <p:nvPr/>
            </p:nvSpPr>
            <p:spPr>
              <a:xfrm>
                <a:off x="6040782" y="2726634"/>
                <a:ext cx="46586" cy="42294"/>
              </a:xfrm>
              <a:custGeom>
                <a:avLst/>
                <a:gdLst/>
                <a:ahLst/>
                <a:cxnLst/>
                <a:rect l="l" t="t" r="r" b="b"/>
                <a:pathLst>
                  <a:path w="2160" h="1961" extrusionOk="0">
                    <a:moveTo>
                      <a:pt x="206" y="1"/>
                    </a:moveTo>
                    <a:lnTo>
                      <a:pt x="206" y="1"/>
                    </a:lnTo>
                    <a:cubicBezTo>
                      <a:pt x="0" y="267"/>
                      <a:pt x="143" y="659"/>
                      <a:pt x="329" y="1090"/>
                    </a:cubicBezTo>
                    <a:cubicBezTo>
                      <a:pt x="513" y="1559"/>
                      <a:pt x="683" y="1960"/>
                      <a:pt x="1051" y="1960"/>
                    </a:cubicBezTo>
                    <a:cubicBezTo>
                      <a:pt x="1135" y="1960"/>
                      <a:pt x="1229" y="1939"/>
                      <a:pt x="1337" y="1893"/>
                    </a:cubicBezTo>
                    <a:cubicBezTo>
                      <a:pt x="1893" y="1666"/>
                      <a:pt x="2160" y="1049"/>
                      <a:pt x="1975" y="473"/>
                    </a:cubicBezTo>
                    <a:lnTo>
                      <a:pt x="1975" y="473"/>
                    </a:lnTo>
                    <a:cubicBezTo>
                      <a:pt x="1362" y="748"/>
                      <a:pt x="962" y="873"/>
                      <a:pt x="701" y="873"/>
                    </a:cubicBezTo>
                    <a:cubicBezTo>
                      <a:pt x="278" y="873"/>
                      <a:pt x="218" y="547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242" name="Google Shape;5242;p49"/>
          <p:cNvGrpSpPr/>
          <p:nvPr/>
        </p:nvGrpSpPr>
        <p:grpSpPr>
          <a:xfrm rot="-7894365">
            <a:off x="591782" y="284548"/>
            <a:ext cx="1696500" cy="1381590"/>
            <a:chOff x="3394530" y="930105"/>
            <a:chExt cx="4611828" cy="3755764"/>
          </a:xfrm>
        </p:grpSpPr>
        <p:sp>
          <p:nvSpPr>
            <p:cNvPr id="5243" name="Google Shape;5243;p49"/>
            <p:cNvSpPr/>
            <p:nvPr/>
          </p:nvSpPr>
          <p:spPr>
            <a:xfrm>
              <a:off x="3394530" y="1214097"/>
              <a:ext cx="2187893" cy="2136822"/>
            </a:xfrm>
            <a:custGeom>
              <a:avLst/>
              <a:gdLst/>
              <a:ahLst/>
              <a:cxnLst/>
              <a:rect l="l" t="t" r="r" b="b"/>
              <a:pathLst>
                <a:path w="101444" h="99076" extrusionOk="0">
                  <a:moveTo>
                    <a:pt x="14196" y="0"/>
                  </a:moveTo>
                  <a:lnTo>
                    <a:pt x="13949" y="247"/>
                  </a:lnTo>
                  <a:cubicBezTo>
                    <a:pt x="13167" y="1029"/>
                    <a:pt x="14217" y="2900"/>
                    <a:pt x="15657" y="4361"/>
                  </a:cubicBezTo>
                  <a:lnTo>
                    <a:pt x="47276" y="36103"/>
                  </a:lnTo>
                  <a:lnTo>
                    <a:pt x="49374" y="38223"/>
                  </a:lnTo>
                  <a:cubicBezTo>
                    <a:pt x="38492" y="44025"/>
                    <a:pt x="28062" y="50051"/>
                    <a:pt x="19956" y="55257"/>
                  </a:cubicBezTo>
                  <a:lnTo>
                    <a:pt x="640" y="54413"/>
                  </a:lnTo>
                  <a:lnTo>
                    <a:pt x="495" y="54577"/>
                  </a:lnTo>
                  <a:cubicBezTo>
                    <a:pt x="1" y="55194"/>
                    <a:pt x="105" y="56080"/>
                    <a:pt x="722" y="56574"/>
                  </a:cubicBezTo>
                  <a:lnTo>
                    <a:pt x="8806" y="63012"/>
                  </a:lnTo>
                  <a:cubicBezTo>
                    <a:pt x="3808" y="66983"/>
                    <a:pt x="3602" y="68320"/>
                    <a:pt x="3972" y="69060"/>
                  </a:cubicBezTo>
                  <a:cubicBezTo>
                    <a:pt x="4166" y="69418"/>
                    <a:pt x="4567" y="69740"/>
                    <a:pt x="5666" y="69740"/>
                  </a:cubicBezTo>
                  <a:cubicBezTo>
                    <a:pt x="6782" y="69740"/>
                    <a:pt x="8617" y="69408"/>
                    <a:pt x="11686" y="68443"/>
                  </a:cubicBezTo>
                  <a:lnTo>
                    <a:pt x="12489" y="78729"/>
                  </a:lnTo>
                  <a:cubicBezTo>
                    <a:pt x="12530" y="79121"/>
                    <a:pt x="12695" y="79470"/>
                    <a:pt x="12983" y="79717"/>
                  </a:cubicBezTo>
                  <a:cubicBezTo>
                    <a:pt x="13234" y="79932"/>
                    <a:pt x="13548" y="80054"/>
                    <a:pt x="13884" y="80054"/>
                  </a:cubicBezTo>
                  <a:cubicBezTo>
                    <a:pt x="13932" y="80054"/>
                    <a:pt x="13982" y="80051"/>
                    <a:pt x="14031" y="80046"/>
                  </a:cubicBezTo>
                  <a:lnTo>
                    <a:pt x="14237" y="80026"/>
                  </a:lnTo>
                  <a:lnTo>
                    <a:pt x="14258" y="79985"/>
                  </a:lnTo>
                  <a:lnTo>
                    <a:pt x="14319" y="79985"/>
                  </a:lnTo>
                  <a:lnTo>
                    <a:pt x="21561" y="68176"/>
                  </a:lnTo>
                  <a:lnTo>
                    <a:pt x="21582" y="68176"/>
                  </a:lnTo>
                  <a:lnTo>
                    <a:pt x="24421" y="63527"/>
                  </a:lnTo>
                  <a:cubicBezTo>
                    <a:pt x="33163" y="59762"/>
                    <a:pt x="43902" y="54558"/>
                    <a:pt x="54703" y="48838"/>
                  </a:cubicBezTo>
                  <a:lnTo>
                    <a:pt x="55505" y="52007"/>
                  </a:lnTo>
                  <a:lnTo>
                    <a:pt x="63981" y="95351"/>
                  </a:lnTo>
                  <a:cubicBezTo>
                    <a:pt x="64351" y="97244"/>
                    <a:pt x="65236" y="99076"/>
                    <a:pt x="66265" y="99076"/>
                  </a:cubicBezTo>
                  <a:lnTo>
                    <a:pt x="66430" y="99076"/>
                  </a:lnTo>
                  <a:lnTo>
                    <a:pt x="66759" y="99013"/>
                  </a:lnTo>
                  <a:lnTo>
                    <a:pt x="66759" y="98994"/>
                  </a:lnTo>
                  <a:lnTo>
                    <a:pt x="66800" y="98994"/>
                  </a:lnTo>
                  <a:lnTo>
                    <a:pt x="68322" y="70645"/>
                  </a:lnTo>
                  <a:cubicBezTo>
                    <a:pt x="68671" y="70480"/>
                    <a:pt x="69000" y="70294"/>
                    <a:pt x="69351" y="70110"/>
                  </a:cubicBezTo>
                  <a:cubicBezTo>
                    <a:pt x="69433" y="70069"/>
                    <a:pt x="69515" y="70028"/>
                    <a:pt x="69576" y="69987"/>
                  </a:cubicBezTo>
                  <a:cubicBezTo>
                    <a:pt x="71614" y="68917"/>
                    <a:pt x="73444" y="67785"/>
                    <a:pt x="74760" y="66797"/>
                  </a:cubicBezTo>
                  <a:cubicBezTo>
                    <a:pt x="76777" y="65296"/>
                    <a:pt x="76839" y="64679"/>
                    <a:pt x="76633" y="64287"/>
                  </a:cubicBezTo>
                  <a:cubicBezTo>
                    <a:pt x="76511" y="64078"/>
                    <a:pt x="76301" y="63892"/>
                    <a:pt x="75762" y="63892"/>
                  </a:cubicBezTo>
                  <a:cubicBezTo>
                    <a:pt x="75297" y="63892"/>
                    <a:pt x="74590" y="64030"/>
                    <a:pt x="73485" y="64411"/>
                  </a:cubicBezTo>
                  <a:cubicBezTo>
                    <a:pt x="72107" y="64905"/>
                    <a:pt x="70379" y="65667"/>
                    <a:pt x="68548" y="66613"/>
                  </a:cubicBezTo>
                  <a:lnTo>
                    <a:pt x="68753" y="62910"/>
                  </a:lnTo>
                  <a:lnTo>
                    <a:pt x="68816" y="62888"/>
                  </a:lnTo>
                  <a:lnTo>
                    <a:pt x="68816" y="62024"/>
                  </a:lnTo>
                  <a:cubicBezTo>
                    <a:pt x="68877" y="61983"/>
                    <a:pt x="68939" y="61964"/>
                    <a:pt x="69022" y="61922"/>
                  </a:cubicBezTo>
                  <a:cubicBezTo>
                    <a:pt x="69617" y="61634"/>
                    <a:pt x="70235" y="61325"/>
                    <a:pt x="70852" y="60996"/>
                  </a:cubicBezTo>
                  <a:cubicBezTo>
                    <a:pt x="71263" y="60770"/>
                    <a:pt x="71655" y="60565"/>
                    <a:pt x="72045" y="60338"/>
                  </a:cubicBezTo>
                  <a:cubicBezTo>
                    <a:pt x="73589" y="59474"/>
                    <a:pt x="74966" y="58590"/>
                    <a:pt x="76016" y="57808"/>
                  </a:cubicBezTo>
                  <a:cubicBezTo>
                    <a:pt x="76345" y="57561"/>
                    <a:pt x="76592" y="57355"/>
                    <a:pt x="76818" y="57169"/>
                  </a:cubicBezTo>
                  <a:cubicBezTo>
                    <a:pt x="78052" y="56100"/>
                    <a:pt x="78073" y="55606"/>
                    <a:pt x="77909" y="55277"/>
                  </a:cubicBezTo>
                  <a:cubicBezTo>
                    <a:pt x="77789" y="55071"/>
                    <a:pt x="77583" y="54893"/>
                    <a:pt x="77062" y="54893"/>
                  </a:cubicBezTo>
                  <a:cubicBezTo>
                    <a:pt x="76598" y="54893"/>
                    <a:pt x="75885" y="55034"/>
                    <a:pt x="74760" y="55422"/>
                  </a:cubicBezTo>
                  <a:cubicBezTo>
                    <a:pt x="74472" y="55524"/>
                    <a:pt x="74143" y="55647"/>
                    <a:pt x="73814" y="55771"/>
                  </a:cubicBezTo>
                  <a:cubicBezTo>
                    <a:pt x="72437" y="56305"/>
                    <a:pt x="70852" y="57046"/>
                    <a:pt x="69227" y="57910"/>
                  </a:cubicBezTo>
                  <a:cubicBezTo>
                    <a:pt x="69145" y="57951"/>
                    <a:pt x="69083" y="57992"/>
                    <a:pt x="69000" y="58033"/>
                  </a:cubicBezTo>
                  <a:lnTo>
                    <a:pt x="69186" y="54906"/>
                  </a:lnTo>
                  <a:cubicBezTo>
                    <a:pt x="69741" y="54618"/>
                    <a:pt x="70297" y="54330"/>
                    <a:pt x="70873" y="54023"/>
                  </a:cubicBezTo>
                  <a:cubicBezTo>
                    <a:pt x="70975" y="53982"/>
                    <a:pt x="71531" y="53672"/>
                    <a:pt x="72333" y="53220"/>
                  </a:cubicBezTo>
                  <a:cubicBezTo>
                    <a:pt x="75501" y="51431"/>
                    <a:pt x="82578" y="47212"/>
                    <a:pt x="81673" y="45506"/>
                  </a:cubicBezTo>
                  <a:cubicBezTo>
                    <a:pt x="81501" y="45181"/>
                    <a:pt x="81095" y="45043"/>
                    <a:pt x="80528" y="45043"/>
                  </a:cubicBezTo>
                  <a:cubicBezTo>
                    <a:pt x="79873" y="45043"/>
                    <a:pt x="79003" y="45228"/>
                    <a:pt x="78032" y="45526"/>
                  </a:cubicBezTo>
                  <a:cubicBezTo>
                    <a:pt x="75029" y="46431"/>
                    <a:pt x="71038" y="48386"/>
                    <a:pt x="69494" y="49187"/>
                  </a:cubicBezTo>
                  <a:lnTo>
                    <a:pt x="69535" y="48323"/>
                  </a:lnTo>
                  <a:lnTo>
                    <a:pt x="69659" y="45917"/>
                  </a:lnTo>
                  <a:lnTo>
                    <a:pt x="69968" y="40424"/>
                  </a:lnTo>
                  <a:cubicBezTo>
                    <a:pt x="70009" y="40404"/>
                    <a:pt x="70029" y="40382"/>
                    <a:pt x="70070" y="40363"/>
                  </a:cubicBezTo>
                  <a:cubicBezTo>
                    <a:pt x="70379" y="40198"/>
                    <a:pt x="70709" y="39992"/>
                    <a:pt x="71038" y="39806"/>
                  </a:cubicBezTo>
                  <a:cubicBezTo>
                    <a:pt x="71222" y="39683"/>
                    <a:pt x="71428" y="39581"/>
                    <a:pt x="71614" y="39477"/>
                  </a:cubicBezTo>
                  <a:cubicBezTo>
                    <a:pt x="71675" y="39436"/>
                    <a:pt x="71757" y="39395"/>
                    <a:pt x="71839" y="39334"/>
                  </a:cubicBezTo>
                  <a:cubicBezTo>
                    <a:pt x="74020" y="38059"/>
                    <a:pt x="76222" y="36762"/>
                    <a:pt x="78381" y="35467"/>
                  </a:cubicBezTo>
                  <a:cubicBezTo>
                    <a:pt x="88338" y="29418"/>
                    <a:pt x="101443" y="20860"/>
                    <a:pt x="100826" y="17898"/>
                  </a:cubicBezTo>
                  <a:lnTo>
                    <a:pt x="100846" y="17528"/>
                  </a:lnTo>
                  <a:lnTo>
                    <a:pt x="100703" y="17610"/>
                  </a:lnTo>
                  <a:cubicBezTo>
                    <a:pt x="100440" y="17209"/>
                    <a:pt x="99845" y="17029"/>
                    <a:pt x="98986" y="17029"/>
                  </a:cubicBezTo>
                  <a:cubicBezTo>
                    <a:pt x="92656" y="17029"/>
                    <a:pt x="72016" y="26829"/>
                    <a:pt x="64825" y="30343"/>
                  </a:cubicBezTo>
                  <a:lnTo>
                    <a:pt x="58406" y="26497"/>
                  </a:lnTo>
                  <a:lnTo>
                    <a:pt x="57748" y="26105"/>
                  </a:lnTo>
                  <a:cubicBezTo>
                    <a:pt x="60258" y="24706"/>
                    <a:pt x="68177" y="20098"/>
                    <a:pt x="67231" y="18309"/>
                  </a:cubicBezTo>
                  <a:cubicBezTo>
                    <a:pt x="67094" y="18044"/>
                    <a:pt x="66825" y="17807"/>
                    <a:pt x="66112" y="17807"/>
                  </a:cubicBezTo>
                  <a:cubicBezTo>
                    <a:pt x="65440" y="17807"/>
                    <a:pt x="64371" y="18018"/>
                    <a:pt x="62644" y="18617"/>
                  </a:cubicBezTo>
                  <a:cubicBezTo>
                    <a:pt x="60258" y="19440"/>
                    <a:pt x="57233" y="20819"/>
                    <a:pt x="54106" y="22465"/>
                  </a:cubicBezTo>
                  <a:cubicBezTo>
                    <a:pt x="53675" y="22690"/>
                    <a:pt x="53263" y="22937"/>
                    <a:pt x="52830" y="23164"/>
                  </a:cubicBezTo>
                  <a:lnTo>
                    <a:pt x="51061" y="22095"/>
                  </a:lnTo>
                  <a:lnTo>
                    <a:pt x="50156" y="21560"/>
                  </a:lnTo>
                  <a:cubicBezTo>
                    <a:pt x="52111" y="20510"/>
                    <a:pt x="53859" y="19420"/>
                    <a:pt x="55135" y="18474"/>
                  </a:cubicBezTo>
                  <a:cubicBezTo>
                    <a:pt x="57172" y="16952"/>
                    <a:pt x="57233" y="16334"/>
                    <a:pt x="57007" y="15943"/>
                  </a:cubicBezTo>
                  <a:cubicBezTo>
                    <a:pt x="56872" y="15689"/>
                    <a:pt x="56560" y="15582"/>
                    <a:pt x="56131" y="15582"/>
                  </a:cubicBezTo>
                  <a:cubicBezTo>
                    <a:pt x="54095" y="15582"/>
                    <a:pt x="49414" y="17998"/>
                    <a:pt x="48326" y="18576"/>
                  </a:cubicBezTo>
                  <a:cubicBezTo>
                    <a:pt x="47770" y="18885"/>
                    <a:pt x="47215" y="19193"/>
                    <a:pt x="46700" y="19481"/>
                  </a:cubicBezTo>
                  <a:lnTo>
                    <a:pt x="43120" y="17342"/>
                  </a:lnTo>
                  <a:lnTo>
                    <a:pt x="42771" y="17136"/>
                  </a:lnTo>
                  <a:cubicBezTo>
                    <a:pt x="44972" y="15902"/>
                    <a:pt x="49498" y="13186"/>
                    <a:pt x="48839" y="11952"/>
                  </a:cubicBezTo>
                  <a:cubicBezTo>
                    <a:pt x="48704" y="11699"/>
                    <a:pt x="48395" y="11592"/>
                    <a:pt x="47970" y="11592"/>
                  </a:cubicBezTo>
                  <a:cubicBezTo>
                    <a:pt x="45937" y="11592"/>
                    <a:pt x="41247" y="14028"/>
                    <a:pt x="40158" y="14606"/>
                  </a:cubicBezTo>
                  <a:cubicBezTo>
                    <a:pt x="39870" y="14750"/>
                    <a:pt x="39582" y="14894"/>
                    <a:pt x="39315" y="15059"/>
                  </a:cubicBezTo>
                  <a:lnTo>
                    <a:pt x="14196" y="0"/>
                  </a:lnTo>
                  <a:close/>
                </a:path>
              </a:pathLst>
            </a:custGeom>
            <a:solidFill>
              <a:srgbClr val="13394F">
                <a:alpha val="34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244" name="Google Shape;5244;p49"/>
            <p:cNvGrpSpPr/>
            <p:nvPr/>
          </p:nvGrpSpPr>
          <p:grpSpPr>
            <a:xfrm>
              <a:off x="4138184" y="930105"/>
              <a:ext cx="3868174" cy="3755764"/>
              <a:chOff x="4138184" y="930105"/>
              <a:chExt cx="3868174" cy="3755764"/>
            </a:xfrm>
          </p:grpSpPr>
          <p:sp>
            <p:nvSpPr>
              <p:cNvPr id="5245" name="Google Shape;5245;p49"/>
              <p:cNvSpPr/>
              <p:nvPr/>
            </p:nvSpPr>
            <p:spPr>
              <a:xfrm>
                <a:off x="4138184" y="930105"/>
                <a:ext cx="3868174" cy="3755764"/>
              </a:xfrm>
              <a:custGeom>
                <a:avLst/>
                <a:gdLst/>
                <a:ahLst/>
                <a:cxnLst/>
                <a:rect l="l" t="t" r="r" b="b"/>
                <a:pathLst>
                  <a:path w="179352" h="174140" extrusionOk="0">
                    <a:moveTo>
                      <a:pt x="24442" y="1"/>
                    </a:moveTo>
                    <a:lnTo>
                      <a:pt x="24442" y="1"/>
                    </a:lnTo>
                    <a:cubicBezTo>
                      <a:pt x="23537" y="886"/>
                      <a:pt x="24915" y="3704"/>
                      <a:pt x="27466" y="6276"/>
                    </a:cubicBezTo>
                    <a:lnTo>
                      <a:pt x="88011" y="67066"/>
                    </a:lnTo>
                    <a:cubicBezTo>
                      <a:pt x="87846" y="67170"/>
                      <a:pt x="87660" y="67252"/>
                      <a:pt x="87495" y="67354"/>
                    </a:cubicBezTo>
                    <a:cubicBezTo>
                      <a:pt x="67109" y="78175"/>
                      <a:pt x="48778" y="88832"/>
                      <a:pt x="34748" y="97842"/>
                    </a:cubicBezTo>
                    <a:lnTo>
                      <a:pt x="598" y="96361"/>
                    </a:lnTo>
                    <a:lnTo>
                      <a:pt x="598" y="96361"/>
                    </a:lnTo>
                    <a:cubicBezTo>
                      <a:pt x="1" y="97123"/>
                      <a:pt x="124" y="98254"/>
                      <a:pt x="886" y="98871"/>
                    </a:cubicBezTo>
                    <a:lnTo>
                      <a:pt x="15967" y="110885"/>
                    </a:lnTo>
                    <a:cubicBezTo>
                      <a:pt x="9403" y="115987"/>
                      <a:pt x="6029" y="119670"/>
                      <a:pt x="6852" y="121253"/>
                    </a:cubicBezTo>
                    <a:cubicBezTo>
                      <a:pt x="7150" y="121805"/>
                      <a:pt x="7957" y="122070"/>
                      <a:pt x="9222" y="122070"/>
                    </a:cubicBezTo>
                    <a:cubicBezTo>
                      <a:pt x="11547" y="122070"/>
                      <a:pt x="15419" y="121177"/>
                      <a:pt x="20534" y="119525"/>
                    </a:cubicBezTo>
                    <a:lnTo>
                      <a:pt x="22056" y="138720"/>
                    </a:lnTo>
                    <a:cubicBezTo>
                      <a:pt x="22114" y="139657"/>
                      <a:pt x="22914" y="140372"/>
                      <a:pt x="23840" y="140372"/>
                    </a:cubicBezTo>
                    <a:cubicBezTo>
                      <a:pt x="23889" y="140372"/>
                      <a:pt x="23939" y="140370"/>
                      <a:pt x="23990" y="140366"/>
                    </a:cubicBezTo>
                    <a:lnTo>
                      <a:pt x="41866" y="111255"/>
                    </a:lnTo>
                    <a:cubicBezTo>
                      <a:pt x="57172" y="104672"/>
                      <a:pt x="76284" y="95477"/>
                      <a:pt x="96671" y="84635"/>
                    </a:cubicBezTo>
                    <a:lnTo>
                      <a:pt x="97041" y="84451"/>
                    </a:lnTo>
                    <a:lnTo>
                      <a:pt x="113397" y="168117"/>
                    </a:lnTo>
                    <a:cubicBezTo>
                      <a:pt x="114067" y="171506"/>
                      <a:pt x="115529" y="174140"/>
                      <a:pt x="116736" y="174140"/>
                    </a:cubicBezTo>
                    <a:cubicBezTo>
                      <a:pt x="116789" y="174140"/>
                      <a:pt x="116842" y="174134"/>
                      <a:pt x="116894" y="174124"/>
                    </a:cubicBezTo>
                    <a:lnTo>
                      <a:pt x="119651" y="123949"/>
                    </a:lnTo>
                    <a:cubicBezTo>
                      <a:pt x="120493" y="123538"/>
                      <a:pt x="121379" y="123085"/>
                      <a:pt x="122263" y="122633"/>
                    </a:cubicBezTo>
                    <a:cubicBezTo>
                      <a:pt x="129608" y="118724"/>
                      <a:pt x="135080" y="114629"/>
                      <a:pt x="134463" y="113477"/>
                    </a:cubicBezTo>
                    <a:cubicBezTo>
                      <a:pt x="134356" y="113272"/>
                      <a:pt x="134065" y="113175"/>
                      <a:pt x="133616" y="113175"/>
                    </a:cubicBezTo>
                    <a:cubicBezTo>
                      <a:pt x="131540" y="113175"/>
                      <a:pt x="126100" y="115259"/>
                      <a:pt x="120062" y="118456"/>
                    </a:cubicBezTo>
                    <a:cubicBezTo>
                      <a:pt x="120021" y="118477"/>
                      <a:pt x="119980" y="118497"/>
                      <a:pt x="119958" y="118518"/>
                    </a:cubicBezTo>
                    <a:lnTo>
                      <a:pt x="120493" y="108663"/>
                    </a:lnTo>
                    <a:cubicBezTo>
                      <a:pt x="121790" y="108046"/>
                      <a:pt x="123148" y="107388"/>
                      <a:pt x="124525" y="106647"/>
                    </a:cubicBezTo>
                    <a:cubicBezTo>
                      <a:pt x="131871" y="102738"/>
                      <a:pt x="137343" y="98645"/>
                      <a:pt x="136726" y="97493"/>
                    </a:cubicBezTo>
                    <a:cubicBezTo>
                      <a:pt x="136619" y="97288"/>
                      <a:pt x="136328" y="97191"/>
                      <a:pt x="135878" y="97191"/>
                    </a:cubicBezTo>
                    <a:cubicBezTo>
                      <a:pt x="133802" y="97191"/>
                      <a:pt x="128362" y="99275"/>
                      <a:pt x="122325" y="102472"/>
                    </a:cubicBezTo>
                    <a:cubicBezTo>
                      <a:pt x="121790" y="102760"/>
                      <a:pt x="121296" y="103026"/>
                      <a:pt x="120781" y="103314"/>
                    </a:cubicBezTo>
                    <a:lnTo>
                      <a:pt x="121193" y="96012"/>
                    </a:lnTo>
                    <a:cubicBezTo>
                      <a:pt x="122304" y="95456"/>
                      <a:pt x="123415" y="94880"/>
                      <a:pt x="124567" y="94284"/>
                    </a:cubicBezTo>
                    <a:cubicBezTo>
                      <a:pt x="135922" y="88256"/>
                      <a:pt x="144357" y="81919"/>
                      <a:pt x="143411" y="80150"/>
                    </a:cubicBezTo>
                    <a:cubicBezTo>
                      <a:pt x="143244" y="79835"/>
                      <a:pt x="142793" y="79685"/>
                      <a:pt x="142100" y="79685"/>
                    </a:cubicBezTo>
                    <a:cubicBezTo>
                      <a:pt x="138947" y="79685"/>
                      <a:pt x="130787" y="82791"/>
                      <a:pt x="121645" y="87597"/>
                    </a:cubicBezTo>
                    <a:lnTo>
                      <a:pt x="122592" y="70338"/>
                    </a:lnTo>
                    <a:cubicBezTo>
                      <a:pt x="156269" y="51020"/>
                      <a:pt x="179351" y="34583"/>
                      <a:pt x="177314" y="30736"/>
                    </a:cubicBezTo>
                    <a:cubicBezTo>
                      <a:pt x="177018" y="30181"/>
                      <a:pt x="176211" y="29913"/>
                      <a:pt x="174939" y="29913"/>
                    </a:cubicBezTo>
                    <a:cubicBezTo>
                      <a:pt x="167445" y="29913"/>
                      <a:pt x="143845" y="39208"/>
                      <a:pt x="114157" y="53735"/>
                    </a:cubicBezTo>
                    <a:lnTo>
                      <a:pt x="100148" y="45342"/>
                    </a:lnTo>
                    <a:cubicBezTo>
                      <a:pt x="110887" y="39521"/>
                      <a:pt x="118704" y="33575"/>
                      <a:pt x="117778" y="31868"/>
                    </a:cubicBezTo>
                    <a:cubicBezTo>
                      <a:pt x="117614" y="31554"/>
                      <a:pt x="117165" y="31405"/>
                      <a:pt x="116475" y="31405"/>
                    </a:cubicBezTo>
                    <a:cubicBezTo>
                      <a:pt x="113272" y="31405"/>
                      <a:pt x="104861" y="34623"/>
                      <a:pt x="95519" y="39582"/>
                    </a:cubicBezTo>
                    <a:cubicBezTo>
                      <a:pt x="94635" y="40056"/>
                      <a:pt x="93749" y="40528"/>
                      <a:pt x="92885" y="41002"/>
                    </a:cubicBezTo>
                    <a:lnTo>
                      <a:pt x="86653" y="37258"/>
                    </a:lnTo>
                    <a:cubicBezTo>
                      <a:pt x="86919" y="37134"/>
                      <a:pt x="87188" y="36990"/>
                      <a:pt x="87476" y="36846"/>
                    </a:cubicBezTo>
                    <a:cubicBezTo>
                      <a:pt x="94819" y="32938"/>
                      <a:pt x="100272" y="28843"/>
                      <a:pt x="99674" y="27691"/>
                    </a:cubicBezTo>
                    <a:cubicBezTo>
                      <a:pt x="99564" y="27486"/>
                      <a:pt x="99270" y="27389"/>
                      <a:pt x="98819" y="27389"/>
                    </a:cubicBezTo>
                    <a:cubicBezTo>
                      <a:pt x="96732" y="27389"/>
                      <a:pt x="91292" y="29473"/>
                      <a:pt x="85254" y="32669"/>
                    </a:cubicBezTo>
                    <a:cubicBezTo>
                      <a:pt x="84122" y="33287"/>
                      <a:pt x="83032" y="33884"/>
                      <a:pt x="82003" y="34480"/>
                    </a:cubicBezTo>
                    <a:lnTo>
                      <a:pt x="73569" y="29440"/>
                    </a:lnTo>
                    <a:cubicBezTo>
                      <a:pt x="80605" y="25634"/>
                      <a:pt x="85748" y="21725"/>
                      <a:pt x="85150" y="20614"/>
                    </a:cubicBezTo>
                    <a:cubicBezTo>
                      <a:pt x="85044" y="20409"/>
                      <a:pt x="84753" y="20312"/>
                      <a:pt x="84305" y="20312"/>
                    </a:cubicBezTo>
                    <a:cubicBezTo>
                      <a:pt x="82231" y="20312"/>
                      <a:pt x="76790" y="22400"/>
                      <a:pt x="70750" y="25614"/>
                    </a:cubicBezTo>
                    <a:cubicBezTo>
                      <a:pt x="70113" y="25943"/>
                      <a:pt x="69496" y="26292"/>
                      <a:pt x="68878" y="26621"/>
                    </a:cubicBezTo>
                    <a:lnTo>
                      <a:pt x="68878" y="26621"/>
                    </a:lnTo>
                    <a:lnTo>
                      <a:pt x="2444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6" name="Google Shape;5246;p49"/>
              <p:cNvSpPr/>
              <p:nvPr/>
            </p:nvSpPr>
            <p:spPr>
              <a:xfrm>
                <a:off x="4286848" y="1607173"/>
                <a:ext cx="3675555" cy="3078221"/>
              </a:xfrm>
              <a:custGeom>
                <a:avLst/>
                <a:gdLst/>
                <a:ahLst/>
                <a:cxnLst/>
                <a:rect l="l" t="t" r="r" b="b"/>
                <a:pathLst>
                  <a:path w="170421" h="142725" extrusionOk="0">
                    <a:moveTo>
                      <a:pt x="170421" y="1"/>
                    </a:moveTo>
                    <a:lnTo>
                      <a:pt x="63" y="88914"/>
                    </a:lnTo>
                    <a:lnTo>
                      <a:pt x="63" y="88914"/>
                    </a:lnTo>
                    <a:cubicBezTo>
                      <a:pt x="0" y="89243"/>
                      <a:pt x="0" y="89531"/>
                      <a:pt x="124" y="89758"/>
                    </a:cubicBezTo>
                    <a:cubicBezTo>
                      <a:pt x="423" y="90320"/>
                      <a:pt x="1237" y="90589"/>
                      <a:pt x="2515" y="90589"/>
                    </a:cubicBezTo>
                    <a:cubicBezTo>
                      <a:pt x="4841" y="90589"/>
                      <a:pt x="8706" y="89697"/>
                      <a:pt x="13805" y="88050"/>
                    </a:cubicBezTo>
                    <a:lnTo>
                      <a:pt x="15306" y="107245"/>
                    </a:lnTo>
                    <a:cubicBezTo>
                      <a:pt x="15384" y="108182"/>
                      <a:pt x="16167" y="108897"/>
                      <a:pt x="17090" y="108897"/>
                    </a:cubicBezTo>
                    <a:cubicBezTo>
                      <a:pt x="17140" y="108897"/>
                      <a:pt x="17190" y="108895"/>
                      <a:pt x="17240" y="108891"/>
                    </a:cubicBezTo>
                    <a:lnTo>
                      <a:pt x="35097" y="79801"/>
                    </a:lnTo>
                    <a:cubicBezTo>
                      <a:pt x="50383" y="73238"/>
                      <a:pt x="69452" y="64043"/>
                      <a:pt x="89819" y="53222"/>
                    </a:cubicBezTo>
                    <a:lnTo>
                      <a:pt x="90189" y="53036"/>
                    </a:lnTo>
                    <a:lnTo>
                      <a:pt x="106565" y="136683"/>
                    </a:lnTo>
                    <a:cubicBezTo>
                      <a:pt x="107237" y="140103"/>
                      <a:pt x="108726" y="142724"/>
                      <a:pt x="109918" y="142724"/>
                    </a:cubicBezTo>
                    <a:cubicBezTo>
                      <a:pt x="109966" y="142724"/>
                      <a:pt x="110014" y="142720"/>
                      <a:pt x="110062" y="142711"/>
                    </a:cubicBezTo>
                    <a:lnTo>
                      <a:pt x="112799" y="92556"/>
                    </a:lnTo>
                    <a:cubicBezTo>
                      <a:pt x="113641" y="92123"/>
                      <a:pt x="114505" y="91692"/>
                      <a:pt x="115391" y="91218"/>
                    </a:cubicBezTo>
                    <a:cubicBezTo>
                      <a:pt x="122734" y="87331"/>
                      <a:pt x="128187" y="83236"/>
                      <a:pt x="127570" y="82084"/>
                    </a:cubicBezTo>
                    <a:cubicBezTo>
                      <a:pt x="127463" y="81878"/>
                      <a:pt x="127170" y="81780"/>
                      <a:pt x="126718" y="81780"/>
                    </a:cubicBezTo>
                    <a:cubicBezTo>
                      <a:pt x="124642" y="81780"/>
                      <a:pt x="119221" y="83852"/>
                      <a:pt x="113189" y="87063"/>
                    </a:cubicBezTo>
                    <a:cubicBezTo>
                      <a:pt x="113148" y="87084"/>
                      <a:pt x="113128" y="87104"/>
                      <a:pt x="113087" y="87104"/>
                    </a:cubicBezTo>
                    <a:lnTo>
                      <a:pt x="113622" y="77250"/>
                    </a:lnTo>
                    <a:cubicBezTo>
                      <a:pt x="114917" y="76653"/>
                      <a:pt x="116255" y="75975"/>
                      <a:pt x="117654" y="75234"/>
                    </a:cubicBezTo>
                    <a:cubicBezTo>
                      <a:pt x="124997" y="71345"/>
                      <a:pt x="130450" y="67252"/>
                      <a:pt x="129833" y="66100"/>
                    </a:cubicBezTo>
                    <a:cubicBezTo>
                      <a:pt x="129723" y="65895"/>
                      <a:pt x="129429" y="65798"/>
                      <a:pt x="128978" y="65798"/>
                    </a:cubicBezTo>
                    <a:cubicBezTo>
                      <a:pt x="126896" y="65798"/>
                      <a:pt x="121469" y="67882"/>
                      <a:pt x="115432" y="71079"/>
                    </a:cubicBezTo>
                    <a:cubicBezTo>
                      <a:pt x="114917" y="71367"/>
                      <a:pt x="114403" y="71633"/>
                      <a:pt x="113910" y="71921"/>
                    </a:cubicBezTo>
                    <a:lnTo>
                      <a:pt x="114300" y="64619"/>
                    </a:lnTo>
                    <a:cubicBezTo>
                      <a:pt x="115411" y="64063"/>
                      <a:pt x="116543" y="63487"/>
                      <a:pt x="117674" y="62870"/>
                    </a:cubicBezTo>
                    <a:cubicBezTo>
                      <a:pt x="129010" y="56863"/>
                      <a:pt x="137444" y="50548"/>
                      <a:pt x="136498" y="48757"/>
                    </a:cubicBezTo>
                    <a:cubicBezTo>
                      <a:pt x="136331" y="48442"/>
                      <a:pt x="135880" y="48292"/>
                      <a:pt x="135187" y="48292"/>
                    </a:cubicBezTo>
                    <a:cubicBezTo>
                      <a:pt x="132034" y="48292"/>
                      <a:pt x="123877" y="51398"/>
                      <a:pt x="114752" y="56204"/>
                    </a:cubicBezTo>
                    <a:lnTo>
                      <a:pt x="114752" y="56204"/>
                    </a:lnTo>
                    <a:lnTo>
                      <a:pt x="115699" y="38965"/>
                    </a:lnTo>
                    <a:cubicBezTo>
                      <a:pt x="147791" y="20532"/>
                      <a:pt x="170236" y="4754"/>
                      <a:pt x="17042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7" name="Google Shape;5247;p49"/>
              <p:cNvSpPr/>
              <p:nvPr/>
            </p:nvSpPr>
            <p:spPr>
              <a:xfrm>
                <a:off x="7647367" y="1641789"/>
                <a:ext cx="157982" cy="168636"/>
              </a:xfrm>
              <a:custGeom>
                <a:avLst/>
                <a:gdLst/>
                <a:ahLst/>
                <a:cxnLst/>
                <a:rect l="l" t="t" r="r" b="b"/>
                <a:pathLst>
                  <a:path w="7325" h="7819" extrusionOk="0">
                    <a:moveTo>
                      <a:pt x="3498" y="1"/>
                    </a:moveTo>
                    <a:lnTo>
                      <a:pt x="1" y="1421"/>
                    </a:lnTo>
                    <a:cubicBezTo>
                      <a:pt x="3498" y="3128"/>
                      <a:pt x="3684" y="7818"/>
                      <a:pt x="3684" y="7818"/>
                    </a:cubicBezTo>
                    <a:lnTo>
                      <a:pt x="7016" y="5226"/>
                    </a:lnTo>
                    <a:cubicBezTo>
                      <a:pt x="7324" y="680"/>
                      <a:pt x="3498" y="1"/>
                      <a:pt x="34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8" name="Google Shape;5248;p49"/>
              <p:cNvSpPr/>
              <p:nvPr/>
            </p:nvSpPr>
            <p:spPr>
              <a:xfrm>
                <a:off x="7647367" y="1641789"/>
                <a:ext cx="157982" cy="113186"/>
              </a:xfrm>
              <a:custGeom>
                <a:avLst/>
                <a:gdLst/>
                <a:ahLst/>
                <a:cxnLst/>
                <a:rect l="l" t="t" r="r" b="b"/>
                <a:pathLst>
                  <a:path w="7325" h="5248" extrusionOk="0">
                    <a:moveTo>
                      <a:pt x="3498" y="1"/>
                    </a:moveTo>
                    <a:lnTo>
                      <a:pt x="1" y="1421"/>
                    </a:lnTo>
                    <a:cubicBezTo>
                      <a:pt x="195" y="1419"/>
                      <a:pt x="390" y="1418"/>
                      <a:pt x="585" y="1418"/>
                    </a:cubicBezTo>
                    <a:cubicBezTo>
                      <a:pt x="2807" y="1418"/>
                      <a:pt x="5034" y="1605"/>
                      <a:pt x="6358" y="3704"/>
                    </a:cubicBezTo>
                    <a:cubicBezTo>
                      <a:pt x="6666" y="4197"/>
                      <a:pt x="6872" y="4712"/>
                      <a:pt x="6995" y="5247"/>
                    </a:cubicBezTo>
                    <a:lnTo>
                      <a:pt x="7016" y="5226"/>
                    </a:lnTo>
                    <a:cubicBezTo>
                      <a:pt x="7324" y="680"/>
                      <a:pt x="3498" y="1"/>
                      <a:pt x="349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9" name="Google Shape;5249;p49"/>
              <p:cNvSpPr/>
              <p:nvPr/>
            </p:nvSpPr>
            <p:spPr>
              <a:xfrm>
                <a:off x="5940040" y="2183564"/>
                <a:ext cx="524047" cy="193008"/>
              </a:xfrm>
              <a:custGeom>
                <a:avLst/>
                <a:gdLst/>
                <a:ahLst/>
                <a:cxnLst/>
                <a:rect l="l" t="t" r="r" b="b"/>
                <a:pathLst>
                  <a:path w="24298" h="8949" extrusionOk="0">
                    <a:moveTo>
                      <a:pt x="1" y="4485"/>
                    </a:moveTo>
                    <a:cubicBezTo>
                      <a:pt x="3" y="4488"/>
                      <a:pt x="6" y="4491"/>
                      <a:pt x="9" y="4493"/>
                    </a:cubicBezTo>
                    <a:lnTo>
                      <a:pt x="9" y="4493"/>
                    </a:lnTo>
                    <a:lnTo>
                      <a:pt x="1" y="4485"/>
                    </a:lnTo>
                    <a:close/>
                    <a:moveTo>
                      <a:pt x="24297" y="0"/>
                    </a:moveTo>
                    <a:cubicBezTo>
                      <a:pt x="24296" y="1"/>
                      <a:pt x="10841" y="5515"/>
                      <a:pt x="3703" y="5515"/>
                    </a:cubicBezTo>
                    <a:cubicBezTo>
                      <a:pt x="2052" y="5515"/>
                      <a:pt x="740" y="5220"/>
                      <a:pt x="9" y="4493"/>
                    </a:cubicBezTo>
                    <a:lnTo>
                      <a:pt x="9" y="4493"/>
                    </a:lnTo>
                    <a:lnTo>
                      <a:pt x="4466" y="8948"/>
                    </a:lnTo>
                    <a:lnTo>
                      <a:pt x="2429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0" name="Google Shape;5250;p49"/>
              <p:cNvSpPr/>
              <p:nvPr/>
            </p:nvSpPr>
            <p:spPr>
              <a:xfrm>
                <a:off x="6223998" y="2751480"/>
                <a:ext cx="35975" cy="145559"/>
              </a:xfrm>
              <a:custGeom>
                <a:avLst/>
                <a:gdLst/>
                <a:ahLst/>
                <a:cxnLst/>
                <a:rect l="l" t="t" r="r" b="b"/>
                <a:pathLst>
                  <a:path w="1668" h="6749" extrusionOk="0">
                    <a:moveTo>
                      <a:pt x="330" y="1"/>
                    </a:moveTo>
                    <a:cubicBezTo>
                      <a:pt x="228" y="61"/>
                      <a:pt x="104" y="103"/>
                      <a:pt x="1" y="165"/>
                    </a:cubicBezTo>
                    <a:lnTo>
                      <a:pt x="1668" y="6748"/>
                    </a:lnTo>
                    <a:lnTo>
                      <a:pt x="330" y="1"/>
                    </a:ln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1" name="Google Shape;5251;p49"/>
              <p:cNvSpPr/>
              <p:nvPr/>
            </p:nvSpPr>
            <p:spPr>
              <a:xfrm>
                <a:off x="6231094" y="2751027"/>
                <a:ext cx="32438" cy="161088"/>
              </a:xfrm>
              <a:custGeom>
                <a:avLst/>
                <a:gdLst/>
                <a:ahLst/>
                <a:cxnLst/>
                <a:rect l="l" t="t" r="r" b="b"/>
                <a:pathLst>
                  <a:path w="1504" h="7469" extrusionOk="0">
                    <a:moveTo>
                      <a:pt x="42" y="0"/>
                    </a:moveTo>
                    <a:cubicBezTo>
                      <a:pt x="22" y="0"/>
                      <a:pt x="22" y="0"/>
                      <a:pt x="1" y="22"/>
                    </a:cubicBezTo>
                    <a:lnTo>
                      <a:pt x="1339" y="6769"/>
                    </a:lnTo>
                    <a:lnTo>
                      <a:pt x="1504" y="7469"/>
                    </a:lnTo>
                    <a:lnTo>
                      <a:pt x="42" y="0"/>
                    </a:lnTo>
                    <a:close/>
                  </a:path>
                </a:pathLst>
              </a:custGeom>
              <a:solidFill>
                <a:srgbClr val="CEBF9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2" name="Google Shape;5252;p49"/>
              <p:cNvSpPr/>
              <p:nvPr/>
            </p:nvSpPr>
            <p:spPr>
              <a:xfrm>
                <a:off x="6223998" y="2502116"/>
                <a:ext cx="436612" cy="409998"/>
              </a:xfrm>
              <a:custGeom>
                <a:avLst/>
                <a:gdLst/>
                <a:ahLst/>
                <a:cxnLst/>
                <a:rect l="l" t="t" r="r" b="b"/>
                <a:pathLst>
                  <a:path w="20244" h="19010" extrusionOk="0">
                    <a:moveTo>
                      <a:pt x="26" y="11713"/>
                    </a:moveTo>
                    <a:lnTo>
                      <a:pt x="26" y="11713"/>
                    </a:lnTo>
                    <a:cubicBezTo>
                      <a:pt x="17" y="11717"/>
                      <a:pt x="9" y="11722"/>
                      <a:pt x="1" y="11727"/>
                    </a:cubicBezTo>
                    <a:lnTo>
                      <a:pt x="26" y="11713"/>
                    </a:lnTo>
                    <a:close/>
                    <a:moveTo>
                      <a:pt x="20244" y="1"/>
                    </a:moveTo>
                    <a:lnTo>
                      <a:pt x="26" y="11713"/>
                    </a:lnTo>
                    <a:lnTo>
                      <a:pt x="26" y="11713"/>
                    </a:lnTo>
                    <a:cubicBezTo>
                      <a:pt x="124" y="11658"/>
                      <a:pt x="236" y="11619"/>
                      <a:pt x="330" y="11563"/>
                    </a:cubicBezTo>
                    <a:cubicBezTo>
                      <a:pt x="351" y="11541"/>
                      <a:pt x="351" y="11541"/>
                      <a:pt x="371" y="11541"/>
                    </a:cubicBezTo>
                    <a:lnTo>
                      <a:pt x="1833" y="19010"/>
                    </a:lnTo>
                    <a:cubicBezTo>
                      <a:pt x="3355" y="11151"/>
                      <a:pt x="20242" y="2"/>
                      <a:pt x="2024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3" name="Google Shape;5253;p49"/>
              <p:cNvSpPr/>
              <p:nvPr/>
            </p:nvSpPr>
            <p:spPr>
              <a:xfrm>
                <a:off x="5976878" y="1907997"/>
                <a:ext cx="347884" cy="119743"/>
              </a:xfrm>
              <a:custGeom>
                <a:avLst/>
                <a:gdLst/>
                <a:ahLst/>
                <a:cxnLst/>
                <a:rect l="l" t="t" r="r" b="b"/>
                <a:pathLst>
                  <a:path w="16130" h="5552" extrusionOk="0">
                    <a:moveTo>
                      <a:pt x="14895" y="1"/>
                    </a:moveTo>
                    <a:cubicBezTo>
                      <a:pt x="14895" y="1"/>
                      <a:pt x="7966" y="4736"/>
                      <a:pt x="3060" y="4736"/>
                    </a:cubicBezTo>
                    <a:cubicBezTo>
                      <a:pt x="1883" y="4736"/>
                      <a:pt x="821" y="4463"/>
                      <a:pt x="1" y="3786"/>
                    </a:cubicBezTo>
                    <a:lnTo>
                      <a:pt x="1" y="3786"/>
                    </a:lnTo>
                    <a:cubicBezTo>
                      <a:pt x="1" y="3786"/>
                      <a:pt x="739" y="5551"/>
                      <a:pt x="3856" y="5551"/>
                    </a:cubicBezTo>
                    <a:cubicBezTo>
                      <a:pt x="6268" y="5551"/>
                      <a:pt x="10106" y="4494"/>
                      <a:pt x="16130" y="742"/>
                    </a:cubicBezTo>
                    <a:lnTo>
                      <a:pt x="1489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4" name="Google Shape;5254;p49"/>
              <p:cNvSpPr/>
              <p:nvPr/>
            </p:nvSpPr>
            <p:spPr>
              <a:xfrm>
                <a:off x="4550856" y="3032785"/>
                <a:ext cx="336777" cy="231635"/>
              </a:xfrm>
              <a:custGeom>
                <a:avLst/>
                <a:gdLst/>
                <a:ahLst/>
                <a:cxnLst/>
                <a:rect l="l" t="t" r="r" b="b"/>
                <a:pathLst>
                  <a:path w="15615" h="10740" extrusionOk="0">
                    <a:moveTo>
                      <a:pt x="7797" y="0"/>
                    </a:moveTo>
                    <a:lnTo>
                      <a:pt x="7797" y="0"/>
                    </a:lnTo>
                    <a:cubicBezTo>
                      <a:pt x="11357" y="2406"/>
                      <a:pt x="1" y="10739"/>
                      <a:pt x="1" y="10739"/>
                    </a:cubicBezTo>
                    <a:lnTo>
                      <a:pt x="15614" y="349"/>
                    </a:lnTo>
                    <a:lnTo>
                      <a:pt x="779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5" name="Google Shape;5255;p49"/>
              <p:cNvSpPr/>
              <p:nvPr/>
            </p:nvSpPr>
            <p:spPr>
              <a:xfrm>
                <a:off x="4630268" y="3328281"/>
                <a:ext cx="413535" cy="157982"/>
              </a:xfrm>
              <a:custGeom>
                <a:avLst/>
                <a:gdLst/>
                <a:ahLst/>
                <a:cxnLst/>
                <a:rect l="l" t="t" r="r" b="b"/>
                <a:pathLst>
                  <a:path w="19174" h="7325" extrusionOk="0">
                    <a:moveTo>
                      <a:pt x="19174" y="0"/>
                    </a:moveTo>
                    <a:lnTo>
                      <a:pt x="0" y="7324"/>
                    </a:lnTo>
                    <a:cubicBezTo>
                      <a:pt x="4260" y="6008"/>
                      <a:pt x="7304" y="5555"/>
                      <a:pt x="9485" y="5555"/>
                    </a:cubicBezTo>
                    <a:cubicBezTo>
                      <a:pt x="13825" y="5555"/>
                      <a:pt x="14689" y="7324"/>
                      <a:pt x="14689" y="7324"/>
                    </a:cubicBezTo>
                    <a:lnTo>
                      <a:pt x="1917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6" name="Google Shape;5256;p49"/>
              <p:cNvSpPr/>
              <p:nvPr/>
            </p:nvSpPr>
            <p:spPr>
              <a:xfrm>
                <a:off x="5741727" y="1733645"/>
                <a:ext cx="300845" cy="110210"/>
              </a:xfrm>
              <a:custGeom>
                <a:avLst/>
                <a:gdLst/>
                <a:ahLst/>
                <a:cxnLst/>
                <a:rect l="l" t="t" r="r" b="b"/>
                <a:pathLst>
                  <a:path w="13949" h="5110" extrusionOk="0">
                    <a:moveTo>
                      <a:pt x="12303" y="1"/>
                    </a:moveTo>
                    <a:cubicBezTo>
                      <a:pt x="12303" y="1"/>
                      <a:pt x="5931" y="4197"/>
                      <a:pt x="2044" y="4197"/>
                    </a:cubicBezTo>
                    <a:cubicBezTo>
                      <a:pt x="1225" y="4197"/>
                      <a:pt x="516" y="4010"/>
                      <a:pt x="1" y="3559"/>
                    </a:cubicBezTo>
                    <a:lnTo>
                      <a:pt x="1" y="3559"/>
                    </a:lnTo>
                    <a:cubicBezTo>
                      <a:pt x="1" y="3559"/>
                      <a:pt x="291" y="5110"/>
                      <a:pt x="2911" y="5110"/>
                    </a:cubicBezTo>
                    <a:cubicBezTo>
                      <a:pt x="4918" y="5110"/>
                      <a:pt x="8292" y="4200"/>
                      <a:pt x="13949" y="988"/>
                    </a:cubicBezTo>
                    <a:lnTo>
                      <a:pt x="1230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7" name="Google Shape;5257;p49"/>
              <p:cNvSpPr/>
              <p:nvPr/>
            </p:nvSpPr>
            <p:spPr>
              <a:xfrm>
                <a:off x="5495038" y="1565052"/>
                <a:ext cx="246711" cy="82151"/>
              </a:xfrm>
              <a:custGeom>
                <a:avLst/>
                <a:gdLst/>
                <a:ahLst/>
                <a:cxnLst/>
                <a:rect l="l" t="t" r="r" b="b"/>
                <a:pathLst>
                  <a:path w="11439" h="3809" extrusionOk="0">
                    <a:moveTo>
                      <a:pt x="10657" y="0"/>
                    </a:moveTo>
                    <a:cubicBezTo>
                      <a:pt x="10657" y="0"/>
                      <a:pt x="6835" y="3289"/>
                      <a:pt x="3293" y="3289"/>
                    </a:cubicBezTo>
                    <a:cubicBezTo>
                      <a:pt x="2114" y="3289"/>
                      <a:pt x="966" y="2925"/>
                      <a:pt x="0" y="1954"/>
                    </a:cubicBezTo>
                    <a:lnTo>
                      <a:pt x="0" y="1954"/>
                    </a:lnTo>
                    <a:cubicBezTo>
                      <a:pt x="1" y="1954"/>
                      <a:pt x="1007" y="3808"/>
                      <a:pt x="3740" y="3808"/>
                    </a:cubicBezTo>
                    <a:cubicBezTo>
                      <a:pt x="5513" y="3808"/>
                      <a:pt x="8014" y="3027"/>
                      <a:pt x="11439" y="453"/>
                    </a:cubicBezTo>
                    <a:lnTo>
                      <a:pt x="1065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8" name="Google Shape;5258;p49"/>
              <p:cNvSpPr/>
              <p:nvPr/>
            </p:nvSpPr>
            <p:spPr>
              <a:xfrm>
                <a:off x="6415259" y="3000843"/>
                <a:ext cx="336755" cy="98930"/>
              </a:xfrm>
              <a:custGeom>
                <a:avLst/>
                <a:gdLst/>
                <a:ahLst/>
                <a:cxnLst/>
                <a:rect l="l" t="t" r="r" b="b"/>
                <a:pathLst>
                  <a:path w="15614" h="4587" extrusionOk="0">
                    <a:moveTo>
                      <a:pt x="0" y="2798"/>
                    </a:moveTo>
                    <a:cubicBezTo>
                      <a:pt x="596" y="3517"/>
                      <a:pt x="1440" y="3929"/>
                      <a:pt x="2448" y="4073"/>
                    </a:cubicBezTo>
                    <a:cubicBezTo>
                      <a:pt x="823" y="3558"/>
                      <a:pt x="0" y="2798"/>
                      <a:pt x="0" y="2798"/>
                    </a:cubicBezTo>
                    <a:close/>
                    <a:moveTo>
                      <a:pt x="15614" y="0"/>
                    </a:moveTo>
                    <a:cubicBezTo>
                      <a:pt x="15613" y="0"/>
                      <a:pt x="8454" y="4156"/>
                      <a:pt x="3558" y="4156"/>
                    </a:cubicBezTo>
                    <a:cubicBezTo>
                      <a:pt x="3168" y="4156"/>
                      <a:pt x="2798" y="4134"/>
                      <a:pt x="2448" y="4073"/>
                    </a:cubicBezTo>
                    <a:lnTo>
                      <a:pt x="2448" y="4073"/>
                    </a:lnTo>
                    <a:cubicBezTo>
                      <a:pt x="3333" y="4361"/>
                      <a:pt x="4444" y="4587"/>
                      <a:pt x="5802" y="4587"/>
                    </a:cubicBezTo>
                    <a:cubicBezTo>
                      <a:pt x="8270" y="4587"/>
                      <a:pt x="11499" y="3868"/>
                      <a:pt x="15531" y="1481"/>
                    </a:cubicBezTo>
                    <a:lnTo>
                      <a:pt x="1561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9" name="Google Shape;5259;p49"/>
              <p:cNvSpPr/>
              <p:nvPr/>
            </p:nvSpPr>
            <p:spPr>
              <a:xfrm>
                <a:off x="6761762" y="2786096"/>
                <a:ext cx="1790" cy="33279"/>
              </a:xfrm>
              <a:custGeom>
                <a:avLst/>
                <a:gdLst/>
                <a:ahLst/>
                <a:cxnLst/>
                <a:rect l="l" t="t" r="r" b="b"/>
                <a:pathLst>
                  <a:path w="83" h="1543" extrusionOk="0">
                    <a:moveTo>
                      <a:pt x="83" y="0"/>
                    </a:moveTo>
                    <a:lnTo>
                      <a:pt x="83" y="0"/>
                    </a:lnTo>
                    <a:lnTo>
                      <a:pt x="0" y="1542"/>
                    </a:lnTo>
                    <a:lnTo>
                      <a:pt x="0" y="1542"/>
                    </a:ln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0" name="Google Shape;5260;p49"/>
              <p:cNvSpPr/>
              <p:nvPr/>
            </p:nvSpPr>
            <p:spPr>
              <a:xfrm>
                <a:off x="6486669" y="2786096"/>
                <a:ext cx="276884" cy="147737"/>
              </a:xfrm>
              <a:custGeom>
                <a:avLst/>
                <a:gdLst/>
                <a:ahLst/>
                <a:cxnLst/>
                <a:rect l="l" t="t" r="r" b="b"/>
                <a:pathLst>
                  <a:path w="12838" h="6850" extrusionOk="0">
                    <a:moveTo>
                      <a:pt x="12838" y="0"/>
                    </a:moveTo>
                    <a:lnTo>
                      <a:pt x="1" y="6850"/>
                    </a:lnTo>
                    <a:cubicBezTo>
                      <a:pt x="3149" y="5739"/>
                      <a:pt x="12755" y="1542"/>
                      <a:pt x="12755" y="1542"/>
                    </a:cubicBezTo>
                    <a:lnTo>
                      <a:pt x="1283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1" name="Google Shape;5261;p49"/>
              <p:cNvSpPr/>
              <p:nvPr/>
            </p:nvSpPr>
            <p:spPr>
              <a:xfrm>
                <a:off x="6735601" y="3273694"/>
                <a:ext cx="1790" cy="32847"/>
              </a:xfrm>
              <a:custGeom>
                <a:avLst/>
                <a:gdLst/>
                <a:ahLst/>
                <a:cxnLst/>
                <a:rect l="l" t="t" r="r" b="b"/>
                <a:pathLst>
                  <a:path w="83" h="1523" extrusionOk="0">
                    <a:moveTo>
                      <a:pt x="83" y="0"/>
                    </a:moveTo>
                    <a:lnTo>
                      <a:pt x="0" y="1523"/>
                    </a:lnTo>
                    <a:cubicBezTo>
                      <a:pt x="20" y="1503"/>
                      <a:pt x="42" y="1503"/>
                      <a:pt x="83" y="1481"/>
                    </a:cubicBezTo>
                    <a:lnTo>
                      <a:pt x="83" y="0"/>
                    </a:ln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2" name="Google Shape;5262;p49"/>
              <p:cNvSpPr/>
              <p:nvPr/>
            </p:nvSpPr>
            <p:spPr>
              <a:xfrm>
                <a:off x="6737369" y="3273262"/>
                <a:ext cx="22" cy="453"/>
              </a:xfrm>
              <a:custGeom>
                <a:avLst/>
                <a:gdLst/>
                <a:ahLst/>
                <a:cxnLst/>
                <a:rect l="l" t="t" r="r" b="b"/>
                <a:pathLst>
                  <a:path w="1" h="21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20"/>
                    </a:lnTo>
                    <a:lnTo>
                      <a:pt x="1" y="20"/>
                    </a:lnTo>
                    <a:close/>
                  </a:path>
                </a:pathLst>
              </a:custGeom>
              <a:solidFill>
                <a:srgbClr val="CEBF9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3" name="Google Shape;5263;p49"/>
              <p:cNvSpPr/>
              <p:nvPr/>
            </p:nvSpPr>
            <p:spPr>
              <a:xfrm>
                <a:off x="6463613" y="3273262"/>
                <a:ext cx="273778" cy="79886"/>
              </a:xfrm>
              <a:custGeom>
                <a:avLst/>
                <a:gdLst/>
                <a:ahLst/>
                <a:cxnLst/>
                <a:rect l="l" t="t" r="r" b="b"/>
                <a:pathLst>
                  <a:path w="12694" h="3704" extrusionOk="0">
                    <a:moveTo>
                      <a:pt x="12694" y="0"/>
                    </a:moveTo>
                    <a:cubicBezTo>
                      <a:pt x="12694" y="0"/>
                      <a:pt x="6912" y="3004"/>
                      <a:pt x="3066" y="3004"/>
                    </a:cubicBezTo>
                    <a:cubicBezTo>
                      <a:pt x="1708" y="3004"/>
                      <a:pt x="576" y="2634"/>
                      <a:pt x="21" y="1625"/>
                    </a:cubicBezTo>
                    <a:lnTo>
                      <a:pt x="21" y="1625"/>
                    </a:lnTo>
                    <a:cubicBezTo>
                      <a:pt x="21" y="1625"/>
                      <a:pt x="0" y="3703"/>
                      <a:pt x="3662" y="3703"/>
                    </a:cubicBezTo>
                    <a:cubicBezTo>
                      <a:pt x="5513" y="3703"/>
                      <a:pt x="8332" y="3169"/>
                      <a:pt x="12611" y="1543"/>
                    </a:cubicBezTo>
                    <a:lnTo>
                      <a:pt x="12694" y="20"/>
                    </a:lnTo>
                    <a:lnTo>
                      <a:pt x="1269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4" name="Google Shape;5264;p49"/>
              <p:cNvSpPr/>
              <p:nvPr/>
            </p:nvSpPr>
            <p:spPr>
              <a:xfrm>
                <a:off x="6510630" y="3603375"/>
                <a:ext cx="209011" cy="79886"/>
              </a:xfrm>
              <a:custGeom>
                <a:avLst/>
                <a:gdLst/>
                <a:ahLst/>
                <a:cxnLst/>
                <a:rect l="l" t="t" r="r" b="b"/>
                <a:pathLst>
                  <a:path w="9691" h="3704" extrusionOk="0">
                    <a:moveTo>
                      <a:pt x="9691" y="0"/>
                    </a:moveTo>
                    <a:lnTo>
                      <a:pt x="9691" y="0"/>
                    </a:lnTo>
                    <a:cubicBezTo>
                      <a:pt x="9691" y="0"/>
                      <a:pt x="5124" y="3292"/>
                      <a:pt x="1709" y="3292"/>
                    </a:cubicBezTo>
                    <a:cubicBezTo>
                      <a:pt x="1092" y="3292"/>
                      <a:pt x="516" y="3188"/>
                      <a:pt x="0" y="2941"/>
                    </a:cubicBezTo>
                    <a:lnTo>
                      <a:pt x="0" y="2941"/>
                    </a:lnTo>
                    <a:cubicBezTo>
                      <a:pt x="1" y="2941"/>
                      <a:pt x="1029" y="3703"/>
                      <a:pt x="3086" y="3703"/>
                    </a:cubicBezTo>
                    <a:cubicBezTo>
                      <a:pt x="4650" y="3703"/>
                      <a:pt x="6811" y="3251"/>
                      <a:pt x="9567" y="1646"/>
                    </a:cubicBezTo>
                    <a:lnTo>
                      <a:pt x="969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5" name="Google Shape;5265;p49"/>
              <p:cNvSpPr/>
              <p:nvPr/>
            </p:nvSpPr>
            <p:spPr>
              <a:xfrm>
                <a:off x="4908898" y="1244710"/>
                <a:ext cx="1177154" cy="969459"/>
              </a:xfrm>
              <a:custGeom>
                <a:avLst/>
                <a:gdLst/>
                <a:ahLst/>
                <a:cxnLst/>
                <a:rect l="l" t="t" r="r" b="b"/>
                <a:pathLst>
                  <a:path w="54580" h="44950" extrusionOk="0">
                    <a:moveTo>
                      <a:pt x="187" y="0"/>
                    </a:moveTo>
                    <a:cubicBezTo>
                      <a:pt x="83" y="0"/>
                      <a:pt x="1" y="83"/>
                      <a:pt x="1" y="185"/>
                    </a:cubicBezTo>
                    <a:cubicBezTo>
                      <a:pt x="1" y="288"/>
                      <a:pt x="83" y="371"/>
                      <a:pt x="187" y="371"/>
                    </a:cubicBezTo>
                    <a:lnTo>
                      <a:pt x="3333" y="371"/>
                    </a:lnTo>
                    <a:lnTo>
                      <a:pt x="54270" y="44889"/>
                    </a:lnTo>
                    <a:cubicBezTo>
                      <a:pt x="54292" y="44930"/>
                      <a:pt x="54333" y="44950"/>
                      <a:pt x="54374" y="44950"/>
                    </a:cubicBezTo>
                    <a:cubicBezTo>
                      <a:pt x="54435" y="44950"/>
                      <a:pt x="54476" y="44930"/>
                      <a:pt x="54517" y="44889"/>
                    </a:cubicBezTo>
                    <a:cubicBezTo>
                      <a:pt x="54580" y="44807"/>
                      <a:pt x="54580" y="44683"/>
                      <a:pt x="54497" y="44621"/>
                    </a:cubicBezTo>
                    <a:lnTo>
                      <a:pt x="3519" y="41"/>
                    </a:lnTo>
                    <a:cubicBezTo>
                      <a:pt x="3498" y="20"/>
                      <a:pt x="3457" y="0"/>
                      <a:pt x="339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6" name="Google Shape;5266;p49"/>
              <p:cNvSpPr/>
              <p:nvPr/>
            </p:nvSpPr>
            <p:spPr>
              <a:xfrm>
                <a:off x="5215933" y="1521658"/>
                <a:ext cx="87456" cy="39857"/>
              </a:xfrm>
              <a:custGeom>
                <a:avLst/>
                <a:gdLst/>
                <a:ahLst/>
                <a:cxnLst/>
                <a:rect l="l" t="t" r="r" b="b"/>
                <a:pathLst>
                  <a:path w="4055" h="1848" extrusionOk="0">
                    <a:moveTo>
                      <a:pt x="3856" y="0"/>
                    </a:moveTo>
                    <a:cubicBezTo>
                      <a:pt x="3831" y="0"/>
                      <a:pt x="3807" y="5"/>
                      <a:pt x="3786" y="16"/>
                    </a:cubicBezTo>
                    <a:lnTo>
                      <a:pt x="145" y="1497"/>
                    </a:lnTo>
                    <a:cubicBezTo>
                      <a:pt x="63" y="1519"/>
                      <a:pt x="1" y="1642"/>
                      <a:pt x="42" y="1724"/>
                    </a:cubicBezTo>
                    <a:cubicBezTo>
                      <a:pt x="83" y="1807"/>
                      <a:pt x="145" y="1848"/>
                      <a:pt x="228" y="1848"/>
                    </a:cubicBezTo>
                    <a:cubicBezTo>
                      <a:pt x="248" y="1848"/>
                      <a:pt x="269" y="1848"/>
                      <a:pt x="289" y="1826"/>
                    </a:cubicBezTo>
                    <a:lnTo>
                      <a:pt x="3931" y="345"/>
                    </a:lnTo>
                    <a:cubicBezTo>
                      <a:pt x="4013" y="326"/>
                      <a:pt x="4054" y="202"/>
                      <a:pt x="4033" y="120"/>
                    </a:cubicBezTo>
                    <a:cubicBezTo>
                      <a:pt x="4002" y="43"/>
                      <a:pt x="3926" y="0"/>
                      <a:pt x="385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7" name="Google Shape;5267;p49"/>
              <p:cNvSpPr/>
              <p:nvPr/>
            </p:nvSpPr>
            <p:spPr>
              <a:xfrm>
                <a:off x="5533191" y="1806500"/>
                <a:ext cx="89656" cy="41194"/>
              </a:xfrm>
              <a:custGeom>
                <a:avLst/>
                <a:gdLst/>
                <a:ahLst/>
                <a:cxnLst/>
                <a:rect l="l" t="t" r="r" b="b"/>
                <a:pathLst>
                  <a:path w="4157" h="1910" extrusionOk="0">
                    <a:moveTo>
                      <a:pt x="3957" y="0"/>
                    </a:moveTo>
                    <a:cubicBezTo>
                      <a:pt x="3934" y="0"/>
                      <a:pt x="3910" y="5"/>
                      <a:pt x="3888" y="16"/>
                    </a:cubicBezTo>
                    <a:lnTo>
                      <a:pt x="144" y="1560"/>
                    </a:lnTo>
                    <a:cubicBezTo>
                      <a:pt x="42" y="1601"/>
                      <a:pt x="1" y="1703"/>
                      <a:pt x="42" y="1807"/>
                    </a:cubicBezTo>
                    <a:cubicBezTo>
                      <a:pt x="62" y="1868"/>
                      <a:pt x="144" y="1909"/>
                      <a:pt x="206" y="1909"/>
                    </a:cubicBezTo>
                    <a:lnTo>
                      <a:pt x="289" y="1909"/>
                    </a:lnTo>
                    <a:lnTo>
                      <a:pt x="4011" y="346"/>
                    </a:lnTo>
                    <a:cubicBezTo>
                      <a:pt x="4115" y="304"/>
                      <a:pt x="4156" y="202"/>
                      <a:pt x="4115" y="99"/>
                    </a:cubicBezTo>
                    <a:cubicBezTo>
                      <a:pt x="4085" y="39"/>
                      <a:pt x="4021" y="0"/>
                      <a:pt x="395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8" name="Google Shape;5268;p49"/>
              <p:cNvSpPr/>
              <p:nvPr/>
            </p:nvSpPr>
            <p:spPr>
              <a:xfrm>
                <a:off x="5887696" y="2114419"/>
                <a:ext cx="93646" cy="41194"/>
              </a:xfrm>
              <a:custGeom>
                <a:avLst/>
                <a:gdLst/>
                <a:ahLst/>
                <a:cxnLst/>
                <a:rect l="l" t="t" r="r" b="b"/>
                <a:pathLst>
                  <a:path w="4342" h="1910" extrusionOk="0">
                    <a:moveTo>
                      <a:pt x="4143" y="1"/>
                    </a:moveTo>
                    <a:cubicBezTo>
                      <a:pt x="4119" y="1"/>
                      <a:pt x="4095" y="6"/>
                      <a:pt x="4073" y="17"/>
                    </a:cubicBezTo>
                    <a:lnTo>
                      <a:pt x="145" y="1560"/>
                    </a:lnTo>
                    <a:cubicBezTo>
                      <a:pt x="41" y="1580"/>
                      <a:pt x="0" y="1704"/>
                      <a:pt x="41" y="1786"/>
                    </a:cubicBezTo>
                    <a:cubicBezTo>
                      <a:pt x="63" y="1868"/>
                      <a:pt x="123" y="1909"/>
                      <a:pt x="206" y="1909"/>
                    </a:cubicBezTo>
                    <a:cubicBezTo>
                      <a:pt x="227" y="1909"/>
                      <a:pt x="247" y="1909"/>
                      <a:pt x="268" y="1889"/>
                    </a:cubicBezTo>
                    <a:lnTo>
                      <a:pt x="4197" y="346"/>
                    </a:lnTo>
                    <a:cubicBezTo>
                      <a:pt x="4300" y="305"/>
                      <a:pt x="4342" y="203"/>
                      <a:pt x="4300" y="120"/>
                    </a:cubicBezTo>
                    <a:cubicBezTo>
                      <a:pt x="4285" y="43"/>
                      <a:pt x="4213" y="1"/>
                      <a:pt x="4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9" name="Google Shape;5269;p49"/>
              <p:cNvSpPr/>
              <p:nvPr/>
            </p:nvSpPr>
            <p:spPr>
              <a:xfrm>
                <a:off x="6347343" y="2848641"/>
                <a:ext cx="278242" cy="1503233"/>
              </a:xfrm>
              <a:custGeom>
                <a:avLst/>
                <a:gdLst/>
                <a:ahLst/>
                <a:cxnLst/>
                <a:rect l="l" t="t" r="r" b="b"/>
                <a:pathLst>
                  <a:path w="12901" h="69699" extrusionOk="0">
                    <a:moveTo>
                      <a:pt x="165" y="0"/>
                    </a:moveTo>
                    <a:cubicBezTo>
                      <a:pt x="63" y="21"/>
                      <a:pt x="1" y="123"/>
                      <a:pt x="22" y="227"/>
                    </a:cubicBezTo>
                    <a:lnTo>
                      <a:pt x="1194" y="6460"/>
                    </a:lnTo>
                    <a:lnTo>
                      <a:pt x="1276" y="6399"/>
                    </a:lnTo>
                    <a:cubicBezTo>
                      <a:pt x="1317" y="6358"/>
                      <a:pt x="1359" y="6358"/>
                      <a:pt x="1400" y="6358"/>
                    </a:cubicBezTo>
                    <a:cubicBezTo>
                      <a:pt x="1441" y="6358"/>
                      <a:pt x="1503" y="6377"/>
                      <a:pt x="1545" y="6419"/>
                    </a:cubicBezTo>
                    <a:cubicBezTo>
                      <a:pt x="1606" y="6501"/>
                      <a:pt x="1586" y="6624"/>
                      <a:pt x="1503" y="6687"/>
                    </a:cubicBezTo>
                    <a:lnTo>
                      <a:pt x="1276" y="6871"/>
                    </a:lnTo>
                    <a:lnTo>
                      <a:pt x="5226" y="27917"/>
                    </a:lnTo>
                    <a:lnTo>
                      <a:pt x="5248" y="27917"/>
                    </a:lnTo>
                    <a:cubicBezTo>
                      <a:pt x="5309" y="27917"/>
                      <a:pt x="5371" y="27937"/>
                      <a:pt x="5391" y="28000"/>
                    </a:cubicBezTo>
                    <a:cubicBezTo>
                      <a:pt x="5453" y="28082"/>
                      <a:pt x="5453" y="28184"/>
                      <a:pt x="5371" y="28247"/>
                    </a:cubicBezTo>
                    <a:lnTo>
                      <a:pt x="5289" y="28307"/>
                    </a:lnTo>
                    <a:lnTo>
                      <a:pt x="8909" y="47481"/>
                    </a:lnTo>
                    <a:lnTo>
                      <a:pt x="8992" y="47420"/>
                    </a:lnTo>
                    <a:cubicBezTo>
                      <a:pt x="9033" y="47398"/>
                      <a:pt x="9074" y="47379"/>
                      <a:pt x="9094" y="47379"/>
                    </a:cubicBezTo>
                    <a:cubicBezTo>
                      <a:pt x="9156" y="47379"/>
                      <a:pt x="9217" y="47398"/>
                      <a:pt x="9258" y="47461"/>
                    </a:cubicBezTo>
                    <a:cubicBezTo>
                      <a:pt x="9265" y="47470"/>
                      <a:pt x="9270" y="47478"/>
                      <a:pt x="9275" y="47487"/>
                    </a:cubicBezTo>
                    <a:lnTo>
                      <a:pt x="9275" y="47487"/>
                    </a:lnTo>
                    <a:lnTo>
                      <a:pt x="393" y="145"/>
                    </a:lnTo>
                    <a:cubicBezTo>
                      <a:pt x="371" y="63"/>
                      <a:pt x="289" y="0"/>
                      <a:pt x="207" y="0"/>
                    </a:cubicBezTo>
                    <a:close/>
                    <a:moveTo>
                      <a:pt x="9275" y="47487"/>
                    </a:moveTo>
                    <a:lnTo>
                      <a:pt x="9293" y="47584"/>
                    </a:lnTo>
                    <a:lnTo>
                      <a:pt x="9293" y="47584"/>
                    </a:lnTo>
                    <a:cubicBezTo>
                      <a:pt x="9297" y="47552"/>
                      <a:pt x="9292" y="47519"/>
                      <a:pt x="9275" y="47487"/>
                    </a:cubicBezTo>
                    <a:close/>
                    <a:moveTo>
                      <a:pt x="9293" y="47584"/>
                    </a:moveTo>
                    <a:lnTo>
                      <a:pt x="9293" y="47584"/>
                    </a:lnTo>
                    <a:cubicBezTo>
                      <a:pt x="9287" y="47630"/>
                      <a:pt x="9261" y="47675"/>
                      <a:pt x="9217" y="47708"/>
                    </a:cubicBezTo>
                    <a:lnTo>
                      <a:pt x="8970" y="47892"/>
                    </a:lnTo>
                    <a:lnTo>
                      <a:pt x="12509" y="66695"/>
                    </a:lnTo>
                    <a:lnTo>
                      <a:pt x="10904" y="69411"/>
                    </a:lnTo>
                    <a:cubicBezTo>
                      <a:pt x="10863" y="69493"/>
                      <a:pt x="10884" y="69616"/>
                      <a:pt x="10986" y="69658"/>
                    </a:cubicBezTo>
                    <a:cubicBezTo>
                      <a:pt x="11008" y="69679"/>
                      <a:pt x="11049" y="69699"/>
                      <a:pt x="11069" y="69699"/>
                    </a:cubicBezTo>
                    <a:cubicBezTo>
                      <a:pt x="11131" y="69699"/>
                      <a:pt x="11192" y="69658"/>
                      <a:pt x="11233" y="69597"/>
                    </a:cubicBezTo>
                    <a:lnTo>
                      <a:pt x="12859" y="66840"/>
                    </a:lnTo>
                    <a:cubicBezTo>
                      <a:pt x="12879" y="66799"/>
                      <a:pt x="12900" y="66758"/>
                      <a:pt x="12879" y="66695"/>
                    </a:cubicBezTo>
                    <a:lnTo>
                      <a:pt x="9293" y="4758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0" name="Google Shape;5270;p49"/>
              <p:cNvSpPr/>
              <p:nvPr/>
            </p:nvSpPr>
            <p:spPr>
              <a:xfrm>
                <a:off x="6472046" y="3870466"/>
                <a:ext cx="76327" cy="59483"/>
              </a:xfrm>
              <a:custGeom>
                <a:avLst/>
                <a:gdLst/>
                <a:ahLst/>
                <a:cxnLst/>
                <a:rect l="l" t="t" r="r" b="b"/>
                <a:pathLst>
                  <a:path w="3539" h="2758" extrusionOk="0">
                    <a:moveTo>
                      <a:pt x="3312" y="1"/>
                    </a:moveTo>
                    <a:cubicBezTo>
                      <a:pt x="3292" y="1"/>
                      <a:pt x="3251" y="20"/>
                      <a:pt x="3210" y="42"/>
                    </a:cubicBezTo>
                    <a:lnTo>
                      <a:pt x="3127" y="103"/>
                    </a:lnTo>
                    <a:lnTo>
                      <a:pt x="83" y="2428"/>
                    </a:lnTo>
                    <a:cubicBezTo>
                      <a:pt x="0" y="2489"/>
                      <a:pt x="0" y="2593"/>
                      <a:pt x="61" y="2675"/>
                    </a:cubicBezTo>
                    <a:cubicBezTo>
                      <a:pt x="103" y="2736"/>
                      <a:pt x="144" y="2757"/>
                      <a:pt x="206" y="2757"/>
                    </a:cubicBezTo>
                    <a:cubicBezTo>
                      <a:pt x="247" y="2757"/>
                      <a:pt x="289" y="2736"/>
                      <a:pt x="308" y="2716"/>
                    </a:cubicBezTo>
                    <a:lnTo>
                      <a:pt x="3188" y="514"/>
                    </a:lnTo>
                    <a:lnTo>
                      <a:pt x="3435" y="330"/>
                    </a:lnTo>
                    <a:cubicBezTo>
                      <a:pt x="3518" y="267"/>
                      <a:pt x="3539" y="165"/>
                      <a:pt x="3476" y="83"/>
                    </a:cubicBezTo>
                    <a:cubicBezTo>
                      <a:pt x="3435" y="20"/>
                      <a:pt x="3374" y="1"/>
                      <a:pt x="331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1" name="Google Shape;5271;p49"/>
              <p:cNvSpPr/>
              <p:nvPr/>
            </p:nvSpPr>
            <p:spPr>
              <a:xfrm>
                <a:off x="6386401" y="3450741"/>
                <a:ext cx="78570" cy="60367"/>
              </a:xfrm>
              <a:custGeom>
                <a:avLst/>
                <a:gdLst/>
                <a:ahLst/>
                <a:cxnLst/>
                <a:rect l="l" t="t" r="r" b="b"/>
                <a:pathLst>
                  <a:path w="3643" h="2799" extrusionOk="0">
                    <a:moveTo>
                      <a:pt x="3415" y="0"/>
                    </a:moveTo>
                    <a:cubicBezTo>
                      <a:pt x="3395" y="20"/>
                      <a:pt x="3354" y="20"/>
                      <a:pt x="3333" y="42"/>
                    </a:cubicBezTo>
                    <a:lnTo>
                      <a:pt x="83" y="2469"/>
                    </a:lnTo>
                    <a:cubicBezTo>
                      <a:pt x="0" y="2530"/>
                      <a:pt x="0" y="2653"/>
                      <a:pt x="63" y="2736"/>
                    </a:cubicBezTo>
                    <a:cubicBezTo>
                      <a:pt x="83" y="2777"/>
                      <a:pt x="145" y="2798"/>
                      <a:pt x="206" y="2798"/>
                    </a:cubicBezTo>
                    <a:cubicBezTo>
                      <a:pt x="247" y="2798"/>
                      <a:pt x="288" y="2798"/>
                      <a:pt x="310" y="2777"/>
                    </a:cubicBezTo>
                    <a:lnTo>
                      <a:pt x="3478" y="390"/>
                    </a:lnTo>
                    <a:lnTo>
                      <a:pt x="3560" y="330"/>
                    </a:lnTo>
                    <a:cubicBezTo>
                      <a:pt x="3642" y="267"/>
                      <a:pt x="3642" y="165"/>
                      <a:pt x="3580" y="83"/>
                    </a:cubicBezTo>
                    <a:cubicBezTo>
                      <a:pt x="3560" y="20"/>
                      <a:pt x="3498" y="0"/>
                      <a:pt x="343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2" name="Google Shape;5272;p49"/>
              <p:cNvSpPr/>
              <p:nvPr/>
            </p:nvSpPr>
            <p:spPr>
              <a:xfrm>
                <a:off x="6301210" y="2985746"/>
                <a:ext cx="80770" cy="63926"/>
              </a:xfrm>
              <a:custGeom>
                <a:avLst/>
                <a:gdLst/>
                <a:ahLst/>
                <a:cxnLst/>
                <a:rect l="l" t="t" r="r" b="b"/>
                <a:pathLst>
                  <a:path w="3745" h="2964" extrusionOk="0">
                    <a:moveTo>
                      <a:pt x="3539" y="1"/>
                    </a:moveTo>
                    <a:cubicBezTo>
                      <a:pt x="3498" y="1"/>
                      <a:pt x="3456" y="1"/>
                      <a:pt x="3415" y="42"/>
                    </a:cubicBezTo>
                    <a:lnTo>
                      <a:pt x="3333" y="103"/>
                    </a:lnTo>
                    <a:lnTo>
                      <a:pt x="104" y="2634"/>
                    </a:lnTo>
                    <a:cubicBezTo>
                      <a:pt x="22" y="2695"/>
                      <a:pt x="0" y="2818"/>
                      <a:pt x="63" y="2901"/>
                    </a:cubicBezTo>
                    <a:cubicBezTo>
                      <a:pt x="104" y="2942"/>
                      <a:pt x="165" y="2963"/>
                      <a:pt x="206" y="2963"/>
                    </a:cubicBezTo>
                    <a:cubicBezTo>
                      <a:pt x="247" y="2963"/>
                      <a:pt x="288" y="2942"/>
                      <a:pt x="330" y="2922"/>
                    </a:cubicBezTo>
                    <a:lnTo>
                      <a:pt x="3415" y="514"/>
                    </a:lnTo>
                    <a:lnTo>
                      <a:pt x="3642" y="330"/>
                    </a:lnTo>
                    <a:cubicBezTo>
                      <a:pt x="3725" y="267"/>
                      <a:pt x="3745" y="144"/>
                      <a:pt x="3684" y="62"/>
                    </a:cubicBezTo>
                    <a:cubicBezTo>
                      <a:pt x="3642" y="20"/>
                      <a:pt x="3580" y="1"/>
                      <a:pt x="353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3" name="Google Shape;5273;p49"/>
              <p:cNvSpPr/>
              <p:nvPr/>
            </p:nvSpPr>
            <p:spPr>
              <a:xfrm>
                <a:off x="4197688" y="3077149"/>
                <a:ext cx="357632" cy="145969"/>
              </a:xfrm>
              <a:custGeom>
                <a:avLst/>
                <a:gdLst/>
                <a:ahLst/>
                <a:cxnLst/>
                <a:rect l="l" t="t" r="r" b="b"/>
                <a:pathLst>
                  <a:path w="16582" h="6768" extrusionOk="0">
                    <a:moveTo>
                      <a:pt x="185" y="1"/>
                    </a:moveTo>
                    <a:cubicBezTo>
                      <a:pt x="82" y="1"/>
                      <a:pt x="0" y="83"/>
                      <a:pt x="0" y="185"/>
                    </a:cubicBezTo>
                    <a:cubicBezTo>
                      <a:pt x="0" y="289"/>
                      <a:pt x="82" y="371"/>
                      <a:pt x="185" y="371"/>
                    </a:cubicBezTo>
                    <a:lnTo>
                      <a:pt x="4115" y="371"/>
                    </a:lnTo>
                    <a:lnTo>
                      <a:pt x="16293" y="6748"/>
                    </a:lnTo>
                    <a:cubicBezTo>
                      <a:pt x="16313" y="6768"/>
                      <a:pt x="16335" y="6768"/>
                      <a:pt x="16376" y="6768"/>
                    </a:cubicBezTo>
                    <a:cubicBezTo>
                      <a:pt x="16437" y="6768"/>
                      <a:pt x="16499" y="6727"/>
                      <a:pt x="16540" y="6666"/>
                    </a:cubicBezTo>
                    <a:cubicBezTo>
                      <a:pt x="16581" y="6584"/>
                      <a:pt x="16540" y="6460"/>
                      <a:pt x="16458" y="6419"/>
                    </a:cubicBezTo>
                    <a:lnTo>
                      <a:pt x="4238" y="20"/>
                    </a:lnTo>
                    <a:cubicBezTo>
                      <a:pt x="4217" y="1"/>
                      <a:pt x="4197" y="1"/>
                      <a:pt x="415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4" name="Google Shape;5274;p49"/>
              <p:cNvSpPr/>
              <p:nvPr/>
            </p:nvSpPr>
            <p:spPr>
              <a:xfrm>
                <a:off x="4625825" y="3528363"/>
                <a:ext cx="57693" cy="350105"/>
              </a:xfrm>
              <a:custGeom>
                <a:avLst/>
                <a:gdLst/>
                <a:ahLst/>
                <a:cxnLst/>
                <a:rect l="l" t="t" r="r" b="b"/>
                <a:pathLst>
                  <a:path w="2675" h="16233" extrusionOk="0">
                    <a:moveTo>
                      <a:pt x="2491" y="1"/>
                    </a:moveTo>
                    <a:cubicBezTo>
                      <a:pt x="2387" y="1"/>
                      <a:pt x="2305" y="83"/>
                      <a:pt x="2305" y="187"/>
                    </a:cubicBezTo>
                    <a:lnTo>
                      <a:pt x="2305" y="11974"/>
                    </a:lnTo>
                    <a:lnTo>
                      <a:pt x="63" y="15965"/>
                    </a:lnTo>
                    <a:cubicBezTo>
                      <a:pt x="1" y="16047"/>
                      <a:pt x="42" y="16170"/>
                      <a:pt x="124" y="16212"/>
                    </a:cubicBezTo>
                    <a:cubicBezTo>
                      <a:pt x="145" y="16233"/>
                      <a:pt x="187" y="16233"/>
                      <a:pt x="206" y="16233"/>
                    </a:cubicBezTo>
                    <a:cubicBezTo>
                      <a:pt x="269" y="16233"/>
                      <a:pt x="351" y="16192"/>
                      <a:pt x="371" y="16151"/>
                    </a:cubicBezTo>
                    <a:lnTo>
                      <a:pt x="2655" y="12097"/>
                    </a:lnTo>
                    <a:cubicBezTo>
                      <a:pt x="2675" y="12077"/>
                      <a:pt x="2675" y="12056"/>
                      <a:pt x="2675" y="12015"/>
                    </a:cubicBezTo>
                    <a:lnTo>
                      <a:pt x="2675" y="187"/>
                    </a:lnTo>
                    <a:cubicBezTo>
                      <a:pt x="2675" y="83"/>
                      <a:pt x="2593" y="1"/>
                      <a:pt x="24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5" name="Google Shape;5275;p49"/>
              <p:cNvSpPr/>
              <p:nvPr/>
            </p:nvSpPr>
            <p:spPr>
              <a:xfrm>
                <a:off x="6430766" y="1678087"/>
                <a:ext cx="91425" cy="102618"/>
              </a:xfrm>
              <a:custGeom>
                <a:avLst/>
                <a:gdLst/>
                <a:ahLst/>
                <a:cxnLst/>
                <a:rect l="l" t="t" r="r" b="b"/>
                <a:pathLst>
                  <a:path w="4239" h="4758" extrusionOk="0">
                    <a:moveTo>
                      <a:pt x="203" y="1"/>
                    </a:moveTo>
                    <a:cubicBezTo>
                      <a:pt x="191" y="1"/>
                      <a:pt x="178" y="2"/>
                      <a:pt x="165" y="5"/>
                    </a:cubicBezTo>
                    <a:cubicBezTo>
                      <a:pt x="63" y="26"/>
                      <a:pt x="0" y="108"/>
                      <a:pt x="0" y="210"/>
                    </a:cubicBezTo>
                    <a:cubicBezTo>
                      <a:pt x="762" y="4511"/>
                      <a:pt x="3374" y="4758"/>
                      <a:pt x="3950" y="4758"/>
                    </a:cubicBezTo>
                    <a:lnTo>
                      <a:pt x="4054" y="4758"/>
                    </a:lnTo>
                    <a:cubicBezTo>
                      <a:pt x="4156" y="4736"/>
                      <a:pt x="4238" y="4654"/>
                      <a:pt x="4219" y="4552"/>
                    </a:cubicBezTo>
                    <a:cubicBezTo>
                      <a:pt x="4219" y="4459"/>
                      <a:pt x="4153" y="4384"/>
                      <a:pt x="4065" y="4384"/>
                    </a:cubicBezTo>
                    <a:cubicBezTo>
                      <a:pt x="4055" y="4384"/>
                      <a:pt x="4044" y="4385"/>
                      <a:pt x="4033" y="4387"/>
                    </a:cubicBezTo>
                    <a:cubicBezTo>
                      <a:pt x="4021" y="4387"/>
                      <a:pt x="3988" y="4389"/>
                      <a:pt x="3936" y="4389"/>
                    </a:cubicBezTo>
                    <a:cubicBezTo>
                      <a:pt x="3420" y="4389"/>
                      <a:pt x="1081" y="4203"/>
                      <a:pt x="371" y="149"/>
                    </a:cubicBezTo>
                    <a:cubicBezTo>
                      <a:pt x="353" y="59"/>
                      <a:pt x="288" y="1"/>
                      <a:pt x="20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6" name="Google Shape;5276;p49"/>
              <p:cNvSpPr/>
              <p:nvPr/>
            </p:nvSpPr>
            <p:spPr>
              <a:xfrm>
                <a:off x="6077167" y="1579243"/>
                <a:ext cx="77643" cy="66579"/>
              </a:xfrm>
              <a:custGeom>
                <a:avLst/>
                <a:gdLst/>
                <a:ahLst/>
                <a:cxnLst/>
                <a:rect l="l" t="t" r="r" b="b"/>
                <a:pathLst>
                  <a:path w="3600" h="3087" extrusionOk="0">
                    <a:moveTo>
                      <a:pt x="210" y="1"/>
                    </a:moveTo>
                    <a:cubicBezTo>
                      <a:pt x="179" y="1"/>
                      <a:pt x="150" y="8"/>
                      <a:pt x="124" y="21"/>
                    </a:cubicBezTo>
                    <a:cubicBezTo>
                      <a:pt x="41" y="62"/>
                      <a:pt x="0" y="185"/>
                      <a:pt x="61" y="267"/>
                    </a:cubicBezTo>
                    <a:cubicBezTo>
                      <a:pt x="1378" y="2716"/>
                      <a:pt x="3292" y="3065"/>
                      <a:pt x="3374" y="3087"/>
                    </a:cubicBezTo>
                    <a:lnTo>
                      <a:pt x="3415" y="3087"/>
                    </a:lnTo>
                    <a:cubicBezTo>
                      <a:pt x="3497" y="3087"/>
                      <a:pt x="3580" y="3024"/>
                      <a:pt x="3600" y="2922"/>
                    </a:cubicBezTo>
                    <a:cubicBezTo>
                      <a:pt x="3600" y="2818"/>
                      <a:pt x="3539" y="2736"/>
                      <a:pt x="3435" y="2716"/>
                    </a:cubicBezTo>
                    <a:cubicBezTo>
                      <a:pt x="3415" y="2716"/>
                      <a:pt x="1605" y="2366"/>
                      <a:pt x="371" y="103"/>
                    </a:cubicBezTo>
                    <a:cubicBezTo>
                      <a:pt x="342" y="33"/>
                      <a:pt x="275" y="1"/>
                      <a:pt x="21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7" name="Google Shape;5277;p49"/>
              <p:cNvSpPr/>
              <p:nvPr/>
            </p:nvSpPr>
            <p:spPr>
              <a:xfrm>
                <a:off x="5802504" y="1408580"/>
                <a:ext cx="76780" cy="69534"/>
              </a:xfrm>
              <a:custGeom>
                <a:avLst/>
                <a:gdLst/>
                <a:ahLst/>
                <a:cxnLst/>
                <a:rect l="l" t="t" r="r" b="b"/>
                <a:pathLst>
                  <a:path w="3560" h="3224" extrusionOk="0">
                    <a:moveTo>
                      <a:pt x="335" y="1"/>
                    </a:moveTo>
                    <a:cubicBezTo>
                      <a:pt x="267" y="1"/>
                      <a:pt x="197" y="52"/>
                      <a:pt x="165" y="116"/>
                    </a:cubicBezTo>
                    <a:cubicBezTo>
                      <a:pt x="0" y="590"/>
                      <a:pt x="22" y="1043"/>
                      <a:pt x="268" y="1454"/>
                    </a:cubicBezTo>
                    <a:cubicBezTo>
                      <a:pt x="968" y="2708"/>
                      <a:pt x="3231" y="3202"/>
                      <a:pt x="3333" y="3223"/>
                    </a:cubicBezTo>
                    <a:lnTo>
                      <a:pt x="3374" y="3223"/>
                    </a:lnTo>
                    <a:cubicBezTo>
                      <a:pt x="3456" y="3223"/>
                      <a:pt x="3519" y="3182"/>
                      <a:pt x="3539" y="3078"/>
                    </a:cubicBezTo>
                    <a:cubicBezTo>
                      <a:pt x="3560" y="2996"/>
                      <a:pt x="3497" y="2894"/>
                      <a:pt x="3395" y="2873"/>
                    </a:cubicBezTo>
                    <a:cubicBezTo>
                      <a:pt x="3374" y="2853"/>
                      <a:pt x="1193" y="2379"/>
                      <a:pt x="576" y="1289"/>
                    </a:cubicBezTo>
                    <a:cubicBezTo>
                      <a:pt x="412" y="960"/>
                      <a:pt x="392" y="610"/>
                      <a:pt x="515" y="239"/>
                    </a:cubicBezTo>
                    <a:cubicBezTo>
                      <a:pt x="556" y="157"/>
                      <a:pt x="494" y="34"/>
                      <a:pt x="392" y="14"/>
                    </a:cubicBezTo>
                    <a:cubicBezTo>
                      <a:pt x="374" y="5"/>
                      <a:pt x="354" y="1"/>
                      <a:pt x="33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8" name="Google Shape;5278;p49"/>
              <p:cNvSpPr/>
              <p:nvPr/>
            </p:nvSpPr>
            <p:spPr>
              <a:xfrm>
                <a:off x="7008020" y="2703104"/>
                <a:ext cx="72790" cy="86982"/>
              </a:xfrm>
              <a:custGeom>
                <a:avLst/>
                <a:gdLst/>
                <a:ahLst/>
                <a:cxnLst/>
                <a:rect l="l" t="t" r="r" b="b"/>
                <a:pathLst>
                  <a:path w="3375" h="4033" extrusionOk="0">
                    <a:moveTo>
                      <a:pt x="185" y="0"/>
                    </a:moveTo>
                    <a:cubicBezTo>
                      <a:pt x="83" y="0"/>
                      <a:pt x="1" y="83"/>
                      <a:pt x="1" y="186"/>
                    </a:cubicBezTo>
                    <a:cubicBezTo>
                      <a:pt x="1" y="227"/>
                      <a:pt x="62" y="3456"/>
                      <a:pt x="3128" y="4033"/>
                    </a:cubicBezTo>
                    <a:lnTo>
                      <a:pt x="3169" y="4033"/>
                    </a:lnTo>
                    <a:cubicBezTo>
                      <a:pt x="3251" y="4033"/>
                      <a:pt x="3333" y="3972"/>
                      <a:pt x="3353" y="3889"/>
                    </a:cubicBezTo>
                    <a:cubicBezTo>
                      <a:pt x="3375" y="3786"/>
                      <a:pt x="3312" y="3684"/>
                      <a:pt x="3210" y="3662"/>
                    </a:cubicBezTo>
                    <a:cubicBezTo>
                      <a:pt x="432" y="3149"/>
                      <a:pt x="371" y="310"/>
                      <a:pt x="371" y="186"/>
                    </a:cubicBezTo>
                    <a:cubicBezTo>
                      <a:pt x="371" y="83"/>
                      <a:pt x="289" y="0"/>
                      <a:pt x="18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9" name="Google Shape;5279;p49"/>
              <p:cNvSpPr/>
              <p:nvPr/>
            </p:nvSpPr>
            <p:spPr>
              <a:xfrm>
                <a:off x="6981406" y="3041649"/>
                <a:ext cx="26636" cy="82970"/>
              </a:xfrm>
              <a:custGeom>
                <a:avLst/>
                <a:gdLst/>
                <a:ahLst/>
                <a:cxnLst/>
                <a:rect l="l" t="t" r="r" b="b"/>
                <a:pathLst>
                  <a:path w="1235" h="3847" extrusionOk="0">
                    <a:moveTo>
                      <a:pt x="226" y="1"/>
                    </a:moveTo>
                    <a:cubicBezTo>
                      <a:pt x="165" y="1"/>
                      <a:pt x="102" y="42"/>
                      <a:pt x="61" y="103"/>
                    </a:cubicBezTo>
                    <a:cubicBezTo>
                      <a:pt x="61" y="124"/>
                      <a:pt x="42" y="165"/>
                      <a:pt x="0" y="267"/>
                    </a:cubicBezTo>
                    <a:cubicBezTo>
                      <a:pt x="144" y="226"/>
                      <a:pt x="267" y="165"/>
                      <a:pt x="412" y="124"/>
                    </a:cubicBezTo>
                    <a:cubicBezTo>
                      <a:pt x="390" y="83"/>
                      <a:pt x="349" y="42"/>
                      <a:pt x="308" y="21"/>
                    </a:cubicBezTo>
                    <a:cubicBezTo>
                      <a:pt x="288" y="1"/>
                      <a:pt x="267" y="1"/>
                      <a:pt x="226" y="1"/>
                    </a:cubicBezTo>
                    <a:close/>
                    <a:moveTo>
                      <a:pt x="1194" y="3559"/>
                    </a:moveTo>
                    <a:cubicBezTo>
                      <a:pt x="1090" y="3641"/>
                      <a:pt x="988" y="3724"/>
                      <a:pt x="864" y="3786"/>
                    </a:cubicBezTo>
                    <a:cubicBezTo>
                      <a:pt x="906" y="3806"/>
                      <a:pt x="947" y="3827"/>
                      <a:pt x="966" y="3847"/>
                    </a:cubicBezTo>
                    <a:lnTo>
                      <a:pt x="1049" y="3847"/>
                    </a:lnTo>
                    <a:cubicBezTo>
                      <a:pt x="1111" y="3847"/>
                      <a:pt x="1194" y="3806"/>
                      <a:pt x="1213" y="3745"/>
                    </a:cubicBezTo>
                    <a:cubicBezTo>
                      <a:pt x="1235" y="3682"/>
                      <a:pt x="1235" y="3621"/>
                      <a:pt x="1194" y="3559"/>
                    </a:cubicBez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0" name="Google Shape;5280;p49"/>
              <p:cNvSpPr/>
              <p:nvPr/>
            </p:nvSpPr>
            <p:spPr>
              <a:xfrm>
                <a:off x="6981406" y="3044323"/>
                <a:ext cx="25752" cy="74084"/>
              </a:xfrm>
              <a:custGeom>
                <a:avLst/>
                <a:gdLst/>
                <a:ahLst/>
                <a:cxnLst/>
                <a:rect l="l" t="t" r="r" b="b"/>
                <a:pathLst>
                  <a:path w="1194" h="3435" extrusionOk="0">
                    <a:moveTo>
                      <a:pt x="1194" y="3435"/>
                    </a:moveTo>
                    <a:lnTo>
                      <a:pt x="1194" y="3435"/>
                    </a:lnTo>
                    <a:lnTo>
                      <a:pt x="1194" y="3435"/>
                    </a:lnTo>
                    <a:lnTo>
                      <a:pt x="1194" y="3435"/>
                    </a:lnTo>
                    <a:close/>
                    <a:moveTo>
                      <a:pt x="412" y="0"/>
                    </a:moveTo>
                    <a:cubicBezTo>
                      <a:pt x="267" y="41"/>
                      <a:pt x="144" y="102"/>
                      <a:pt x="0" y="143"/>
                    </a:cubicBezTo>
                    <a:lnTo>
                      <a:pt x="0" y="143"/>
                    </a:lnTo>
                    <a:cubicBezTo>
                      <a:pt x="144" y="102"/>
                      <a:pt x="267" y="41"/>
                      <a:pt x="412" y="0"/>
                    </a:cubicBezTo>
                    <a:close/>
                  </a:path>
                </a:pathLst>
              </a:custGeom>
              <a:solidFill>
                <a:srgbClr val="CEBF9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1" name="Google Shape;5281;p49"/>
              <p:cNvSpPr/>
              <p:nvPr/>
            </p:nvSpPr>
            <p:spPr>
              <a:xfrm>
                <a:off x="6969867" y="3044323"/>
                <a:ext cx="37290" cy="79002"/>
              </a:xfrm>
              <a:custGeom>
                <a:avLst/>
                <a:gdLst/>
                <a:ahLst/>
                <a:cxnLst/>
                <a:rect l="l" t="t" r="r" b="b"/>
                <a:pathLst>
                  <a:path w="1729" h="3663" extrusionOk="0">
                    <a:moveTo>
                      <a:pt x="947" y="0"/>
                    </a:moveTo>
                    <a:cubicBezTo>
                      <a:pt x="802" y="41"/>
                      <a:pt x="679" y="102"/>
                      <a:pt x="535" y="143"/>
                    </a:cubicBezTo>
                    <a:cubicBezTo>
                      <a:pt x="371" y="555"/>
                      <a:pt x="1" y="1605"/>
                      <a:pt x="349" y="2530"/>
                    </a:cubicBezTo>
                    <a:cubicBezTo>
                      <a:pt x="535" y="3024"/>
                      <a:pt x="884" y="3415"/>
                      <a:pt x="1399" y="3662"/>
                    </a:cubicBezTo>
                    <a:cubicBezTo>
                      <a:pt x="1523" y="3600"/>
                      <a:pt x="1625" y="3517"/>
                      <a:pt x="1729" y="3435"/>
                    </a:cubicBezTo>
                    <a:cubicBezTo>
                      <a:pt x="1707" y="3415"/>
                      <a:pt x="1687" y="3394"/>
                      <a:pt x="1646" y="3374"/>
                    </a:cubicBezTo>
                    <a:cubicBezTo>
                      <a:pt x="1172" y="3168"/>
                      <a:pt x="843" y="2839"/>
                      <a:pt x="700" y="2406"/>
                    </a:cubicBezTo>
                    <a:cubicBezTo>
                      <a:pt x="330" y="1399"/>
                      <a:pt x="925" y="165"/>
                      <a:pt x="925" y="143"/>
                    </a:cubicBezTo>
                    <a:cubicBezTo>
                      <a:pt x="947" y="102"/>
                      <a:pt x="967" y="41"/>
                      <a:pt x="94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2" name="Google Shape;5282;p49"/>
              <p:cNvSpPr/>
              <p:nvPr/>
            </p:nvSpPr>
            <p:spPr>
              <a:xfrm>
                <a:off x="6946790" y="3381941"/>
                <a:ext cx="8023" cy="5349"/>
              </a:xfrm>
              <a:custGeom>
                <a:avLst/>
                <a:gdLst/>
                <a:ahLst/>
                <a:cxnLst/>
                <a:rect l="l" t="t" r="r" b="b"/>
                <a:pathLst>
                  <a:path w="372" h="248" extrusionOk="0">
                    <a:moveTo>
                      <a:pt x="185" y="1"/>
                    </a:moveTo>
                    <a:cubicBezTo>
                      <a:pt x="103" y="1"/>
                      <a:pt x="21" y="63"/>
                      <a:pt x="1" y="165"/>
                    </a:cubicBezTo>
                    <a:lnTo>
                      <a:pt x="1" y="248"/>
                    </a:lnTo>
                    <a:lnTo>
                      <a:pt x="371" y="124"/>
                    </a:lnTo>
                    <a:cubicBezTo>
                      <a:pt x="350" y="63"/>
                      <a:pt x="289" y="22"/>
                      <a:pt x="226" y="1"/>
                    </a:cubicBezTo>
                    <a:close/>
                  </a:path>
                </a:pathLst>
              </a:custGeom>
              <a:solidFill>
                <a:srgbClr val="D6D4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3" name="Google Shape;5283;p49"/>
              <p:cNvSpPr/>
              <p:nvPr/>
            </p:nvSpPr>
            <p:spPr>
              <a:xfrm>
                <a:off x="6945021" y="3384615"/>
                <a:ext cx="37722" cy="51050"/>
              </a:xfrm>
              <a:custGeom>
                <a:avLst/>
                <a:gdLst/>
                <a:ahLst/>
                <a:cxnLst/>
                <a:rect l="l" t="t" r="r" b="b"/>
                <a:pathLst>
                  <a:path w="1749" h="2367" extrusionOk="0">
                    <a:moveTo>
                      <a:pt x="453" y="0"/>
                    </a:moveTo>
                    <a:lnTo>
                      <a:pt x="83" y="124"/>
                    </a:lnTo>
                    <a:cubicBezTo>
                      <a:pt x="0" y="803"/>
                      <a:pt x="185" y="2058"/>
                      <a:pt x="1501" y="2367"/>
                    </a:cubicBezTo>
                    <a:lnTo>
                      <a:pt x="1543" y="2367"/>
                    </a:lnTo>
                    <a:cubicBezTo>
                      <a:pt x="1625" y="2367"/>
                      <a:pt x="1707" y="2304"/>
                      <a:pt x="1729" y="2222"/>
                    </a:cubicBezTo>
                    <a:cubicBezTo>
                      <a:pt x="1748" y="2120"/>
                      <a:pt x="1687" y="2016"/>
                      <a:pt x="1584" y="1997"/>
                    </a:cubicBezTo>
                    <a:cubicBezTo>
                      <a:pt x="206" y="1667"/>
                      <a:pt x="453" y="165"/>
                      <a:pt x="453" y="83"/>
                    </a:cubicBezTo>
                    <a:lnTo>
                      <a:pt x="45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4" name="Google Shape;5284;p49"/>
              <p:cNvSpPr/>
              <p:nvPr/>
            </p:nvSpPr>
            <p:spPr>
              <a:xfrm>
                <a:off x="7266248" y="1803588"/>
                <a:ext cx="54156" cy="49670"/>
              </a:xfrm>
              <a:custGeom>
                <a:avLst/>
                <a:gdLst/>
                <a:ahLst/>
                <a:cxnLst/>
                <a:rect l="l" t="t" r="r" b="b"/>
                <a:pathLst>
                  <a:path w="2511" h="2303" extrusionOk="0">
                    <a:moveTo>
                      <a:pt x="1151" y="0"/>
                    </a:moveTo>
                    <a:cubicBezTo>
                      <a:pt x="948" y="0"/>
                      <a:pt x="742" y="55"/>
                      <a:pt x="555" y="173"/>
                    </a:cubicBezTo>
                    <a:cubicBezTo>
                      <a:pt x="1" y="502"/>
                      <a:pt x="248" y="955"/>
                      <a:pt x="577" y="1509"/>
                    </a:cubicBezTo>
                    <a:cubicBezTo>
                      <a:pt x="827" y="1947"/>
                      <a:pt x="1054" y="2303"/>
                      <a:pt x="1392" y="2303"/>
                    </a:cubicBezTo>
                    <a:cubicBezTo>
                      <a:pt x="1499" y="2303"/>
                      <a:pt x="1616" y="2268"/>
                      <a:pt x="1749" y="2189"/>
                    </a:cubicBezTo>
                    <a:cubicBezTo>
                      <a:pt x="2305" y="1860"/>
                      <a:pt x="2511" y="1139"/>
                      <a:pt x="2181" y="584"/>
                    </a:cubicBezTo>
                    <a:cubicBezTo>
                      <a:pt x="1949" y="215"/>
                      <a:pt x="1553" y="0"/>
                      <a:pt x="115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5" name="Google Shape;5285;p49"/>
              <p:cNvSpPr/>
              <p:nvPr/>
            </p:nvSpPr>
            <p:spPr>
              <a:xfrm>
                <a:off x="7263120" y="1800871"/>
                <a:ext cx="51956" cy="47729"/>
              </a:xfrm>
              <a:custGeom>
                <a:avLst/>
                <a:gdLst/>
                <a:ahLst/>
                <a:cxnLst/>
                <a:rect l="l" t="t" r="r" b="b"/>
                <a:pathLst>
                  <a:path w="2409" h="2213" extrusionOk="0">
                    <a:moveTo>
                      <a:pt x="1109" y="1"/>
                    </a:moveTo>
                    <a:cubicBezTo>
                      <a:pt x="913" y="1"/>
                      <a:pt x="715" y="51"/>
                      <a:pt x="536" y="154"/>
                    </a:cubicBezTo>
                    <a:cubicBezTo>
                      <a:pt x="1" y="463"/>
                      <a:pt x="248" y="916"/>
                      <a:pt x="557" y="1451"/>
                    </a:cubicBezTo>
                    <a:cubicBezTo>
                      <a:pt x="810" y="1862"/>
                      <a:pt x="1026" y="2212"/>
                      <a:pt x="1356" y="2212"/>
                    </a:cubicBezTo>
                    <a:cubicBezTo>
                      <a:pt x="1455" y="2212"/>
                      <a:pt x="1564" y="2180"/>
                      <a:pt x="1688" y="2109"/>
                    </a:cubicBezTo>
                    <a:cubicBezTo>
                      <a:pt x="2223" y="1780"/>
                      <a:pt x="2409" y="1100"/>
                      <a:pt x="2080" y="565"/>
                    </a:cubicBezTo>
                    <a:cubicBezTo>
                      <a:pt x="1874" y="197"/>
                      <a:pt x="1496" y="1"/>
                      <a:pt x="110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6" name="Google Shape;5286;p49"/>
              <p:cNvSpPr/>
              <p:nvPr/>
            </p:nvSpPr>
            <p:spPr>
              <a:xfrm>
                <a:off x="7263120" y="1800828"/>
                <a:ext cx="44407" cy="47341"/>
              </a:xfrm>
              <a:custGeom>
                <a:avLst/>
                <a:gdLst/>
                <a:ahLst/>
                <a:cxnLst/>
                <a:rect l="l" t="t" r="r" b="b"/>
                <a:pathLst>
                  <a:path w="2059" h="2195" extrusionOk="0">
                    <a:moveTo>
                      <a:pt x="1113" y="0"/>
                    </a:moveTo>
                    <a:cubicBezTo>
                      <a:pt x="918" y="0"/>
                      <a:pt x="720" y="50"/>
                      <a:pt x="536" y="156"/>
                    </a:cubicBezTo>
                    <a:cubicBezTo>
                      <a:pt x="1" y="465"/>
                      <a:pt x="248" y="918"/>
                      <a:pt x="557" y="1453"/>
                    </a:cubicBezTo>
                    <a:cubicBezTo>
                      <a:pt x="797" y="1853"/>
                      <a:pt x="1017" y="2194"/>
                      <a:pt x="1332" y="2194"/>
                    </a:cubicBezTo>
                    <a:cubicBezTo>
                      <a:pt x="1341" y="2194"/>
                      <a:pt x="1350" y="2194"/>
                      <a:pt x="1359" y="2194"/>
                    </a:cubicBezTo>
                    <a:cubicBezTo>
                      <a:pt x="681" y="1659"/>
                      <a:pt x="516" y="1349"/>
                      <a:pt x="2058" y="507"/>
                    </a:cubicBezTo>
                    <a:cubicBezTo>
                      <a:pt x="1842" y="183"/>
                      <a:pt x="1484" y="0"/>
                      <a:pt x="111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7" name="Google Shape;5287;p49"/>
              <p:cNvSpPr/>
              <p:nvPr/>
            </p:nvSpPr>
            <p:spPr>
              <a:xfrm>
                <a:off x="7150905" y="1856148"/>
                <a:ext cx="54134" cy="49842"/>
              </a:xfrm>
              <a:custGeom>
                <a:avLst/>
                <a:gdLst/>
                <a:ahLst/>
                <a:cxnLst/>
                <a:rect l="l" t="t" r="r" b="b"/>
                <a:pathLst>
                  <a:path w="2510" h="2311" extrusionOk="0">
                    <a:moveTo>
                      <a:pt x="1170" y="0"/>
                    </a:moveTo>
                    <a:cubicBezTo>
                      <a:pt x="968" y="0"/>
                      <a:pt x="762" y="53"/>
                      <a:pt x="576" y="163"/>
                    </a:cubicBezTo>
                    <a:cubicBezTo>
                      <a:pt x="0" y="493"/>
                      <a:pt x="267" y="965"/>
                      <a:pt x="596" y="1521"/>
                    </a:cubicBezTo>
                    <a:cubicBezTo>
                      <a:pt x="848" y="1946"/>
                      <a:pt x="1064" y="2311"/>
                      <a:pt x="1410" y="2311"/>
                    </a:cubicBezTo>
                    <a:cubicBezTo>
                      <a:pt x="1516" y="2311"/>
                      <a:pt x="1634" y="2276"/>
                      <a:pt x="1769" y="2199"/>
                    </a:cubicBezTo>
                    <a:cubicBezTo>
                      <a:pt x="2324" y="1870"/>
                      <a:pt x="2510" y="1151"/>
                      <a:pt x="2181" y="575"/>
                    </a:cubicBezTo>
                    <a:cubicBezTo>
                      <a:pt x="1962" y="206"/>
                      <a:pt x="1571" y="0"/>
                      <a:pt x="117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8" name="Google Shape;5288;p49"/>
              <p:cNvSpPr/>
              <p:nvPr/>
            </p:nvSpPr>
            <p:spPr>
              <a:xfrm>
                <a:off x="7148230" y="1853323"/>
                <a:ext cx="51482" cy="47880"/>
              </a:xfrm>
              <a:custGeom>
                <a:avLst/>
                <a:gdLst/>
                <a:ahLst/>
                <a:cxnLst/>
                <a:rect l="l" t="t" r="r" b="b"/>
                <a:pathLst>
                  <a:path w="2387" h="2220" extrusionOk="0">
                    <a:moveTo>
                      <a:pt x="1096" y="1"/>
                    </a:moveTo>
                    <a:cubicBezTo>
                      <a:pt x="904" y="1"/>
                      <a:pt x="711" y="49"/>
                      <a:pt x="535" y="150"/>
                    </a:cubicBezTo>
                    <a:cubicBezTo>
                      <a:pt x="1" y="479"/>
                      <a:pt x="247" y="912"/>
                      <a:pt x="555" y="1466"/>
                    </a:cubicBezTo>
                    <a:cubicBezTo>
                      <a:pt x="790" y="1872"/>
                      <a:pt x="1000" y="2219"/>
                      <a:pt x="1322" y="2219"/>
                    </a:cubicBezTo>
                    <a:cubicBezTo>
                      <a:pt x="1424" y="2219"/>
                      <a:pt x="1537" y="2184"/>
                      <a:pt x="1666" y="2105"/>
                    </a:cubicBezTo>
                    <a:cubicBezTo>
                      <a:pt x="2222" y="1795"/>
                      <a:pt x="2387" y="1096"/>
                      <a:pt x="2078" y="561"/>
                    </a:cubicBezTo>
                    <a:cubicBezTo>
                      <a:pt x="1871" y="202"/>
                      <a:pt x="1487" y="1"/>
                      <a:pt x="109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9" name="Google Shape;5289;p49"/>
              <p:cNvSpPr/>
              <p:nvPr/>
            </p:nvSpPr>
            <p:spPr>
              <a:xfrm>
                <a:off x="7148230" y="1853474"/>
                <a:ext cx="43933" cy="47449"/>
              </a:xfrm>
              <a:custGeom>
                <a:avLst/>
                <a:gdLst/>
                <a:ahLst/>
                <a:cxnLst/>
                <a:rect l="l" t="t" r="r" b="b"/>
                <a:pathLst>
                  <a:path w="2037" h="2200" extrusionOk="0">
                    <a:moveTo>
                      <a:pt x="1080" y="1"/>
                    </a:moveTo>
                    <a:cubicBezTo>
                      <a:pt x="894" y="1"/>
                      <a:pt x="707" y="47"/>
                      <a:pt x="535" y="143"/>
                    </a:cubicBezTo>
                    <a:cubicBezTo>
                      <a:pt x="1" y="472"/>
                      <a:pt x="247" y="905"/>
                      <a:pt x="555" y="1459"/>
                    </a:cubicBezTo>
                    <a:cubicBezTo>
                      <a:pt x="802" y="1871"/>
                      <a:pt x="1008" y="2200"/>
                      <a:pt x="1358" y="2200"/>
                    </a:cubicBezTo>
                    <a:cubicBezTo>
                      <a:pt x="659" y="1645"/>
                      <a:pt x="514" y="1336"/>
                      <a:pt x="2036" y="513"/>
                    </a:cubicBezTo>
                    <a:cubicBezTo>
                      <a:pt x="1817" y="184"/>
                      <a:pt x="1451" y="1"/>
                      <a:pt x="10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0" name="Google Shape;5290;p49"/>
              <p:cNvSpPr/>
              <p:nvPr/>
            </p:nvSpPr>
            <p:spPr>
              <a:xfrm>
                <a:off x="7019559" y="1918263"/>
                <a:ext cx="54156" cy="49842"/>
              </a:xfrm>
              <a:custGeom>
                <a:avLst/>
                <a:gdLst/>
                <a:ahLst/>
                <a:cxnLst/>
                <a:rect l="l" t="t" r="r" b="b"/>
                <a:pathLst>
                  <a:path w="2511" h="2311" extrusionOk="0">
                    <a:moveTo>
                      <a:pt x="1165" y="0"/>
                    </a:moveTo>
                    <a:cubicBezTo>
                      <a:pt x="959" y="0"/>
                      <a:pt x="749" y="53"/>
                      <a:pt x="555" y="164"/>
                    </a:cubicBezTo>
                    <a:cubicBezTo>
                      <a:pt x="1" y="493"/>
                      <a:pt x="267" y="945"/>
                      <a:pt x="596" y="1500"/>
                    </a:cubicBezTo>
                    <a:cubicBezTo>
                      <a:pt x="849" y="1941"/>
                      <a:pt x="1065" y="2310"/>
                      <a:pt x="1412" y="2310"/>
                    </a:cubicBezTo>
                    <a:cubicBezTo>
                      <a:pt x="1518" y="2310"/>
                      <a:pt x="1635" y="2276"/>
                      <a:pt x="1770" y="2199"/>
                    </a:cubicBezTo>
                    <a:cubicBezTo>
                      <a:pt x="2324" y="1850"/>
                      <a:pt x="2510" y="1130"/>
                      <a:pt x="2181" y="575"/>
                    </a:cubicBezTo>
                    <a:cubicBezTo>
                      <a:pt x="1963" y="206"/>
                      <a:pt x="1572" y="0"/>
                      <a:pt x="116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1" name="Google Shape;5291;p49"/>
              <p:cNvSpPr/>
              <p:nvPr/>
            </p:nvSpPr>
            <p:spPr>
              <a:xfrm>
                <a:off x="7016906" y="1915351"/>
                <a:ext cx="51482" cy="47707"/>
              </a:xfrm>
              <a:custGeom>
                <a:avLst/>
                <a:gdLst/>
                <a:ahLst/>
                <a:cxnLst/>
                <a:rect l="l" t="t" r="r" b="b"/>
                <a:pathLst>
                  <a:path w="2387" h="2212" extrusionOk="0">
                    <a:moveTo>
                      <a:pt x="1103" y="0"/>
                    </a:moveTo>
                    <a:cubicBezTo>
                      <a:pt x="910" y="0"/>
                      <a:pt x="715" y="50"/>
                      <a:pt x="535" y="154"/>
                    </a:cubicBezTo>
                    <a:cubicBezTo>
                      <a:pt x="0" y="463"/>
                      <a:pt x="226" y="916"/>
                      <a:pt x="555" y="1451"/>
                    </a:cubicBezTo>
                    <a:cubicBezTo>
                      <a:pt x="793" y="1862"/>
                      <a:pt x="1005" y="2212"/>
                      <a:pt x="1334" y="2212"/>
                    </a:cubicBezTo>
                    <a:cubicBezTo>
                      <a:pt x="1433" y="2212"/>
                      <a:pt x="1542" y="2180"/>
                      <a:pt x="1666" y="2109"/>
                    </a:cubicBezTo>
                    <a:cubicBezTo>
                      <a:pt x="2201" y="1780"/>
                      <a:pt x="2387" y="1100"/>
                      <a:pt x="2077" y="565"/>
                    </a:cubicBezTo>
                    <a:cubicBezTo>
                      <a:pt x="1858" y="197"/>
                      <a:pt x="1486" y="0"/>
                      <a:pt x="110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2" name="Google Shape;5292;p49"/>
              <p:cNvSpPr/>
              <p:nvPr/>
            </p:nvSpPr>
            <p:spPr>
              <a:xfrm>
                <a:off x="7016906" y="1915308"/>
                <a:ext cx="43933" cy="47319"/>
              </a:xfrm>
              <a:custGeom>
                <a:avLst/>
                <a:gdLst/>
                <a:ahLst/>
                <a:cxnLst/>
                <a:rect l="l" t="t" r="r" b="b"/>
                <a:pathLst>
                  <a:path w="2037" h="2194" extrusionOk="0">
                    <a:moveTo>
                      <a:pt x="1092" y="1"/>
                    </a:moveTo>
                    <a:cubicBezTo>
                      <a:pt x="902" y="1"/>
                      <a:pt x="710" y="51"/>
                      <a:pt x="535" y="156"/>
                    </a:cubicBezTo>
                    <a:cubicBezTo>
                      <a:pt x="0" y="465"/>
                      <a:pt x="226" y="918"/>
                      <a:pt x="555" y="1453"/>
                    </a:cubicBezTo>
                    <a:cubicBezTo>
                      <a:pt x="795" y="1853"/>
                      <a:pt x="996" y="2194"/>
                      <a:pt x="1330" y="2194"/>
                    </a:cubicBezTo>
                    <a:cubicBezTo>
                      <a:pt x="1339" y="2194"/>
                      <a:pt x="1348" y="2194"/>
                      <a:pt x="1358" y="2193"/>
                    </a:cubicBezTo>
                    <a:cubicBezTo>
                      <a:pt x="659" y="1658"/>
                      <a:pt x="494" y="1349"/>
                      <a:pt x="2036" y="526"/>
                    </a:cubicBezTo>
                    <a:cubicBezTo>
                      <a:pt x="1819" y="188"/>
                      <a:pt x="1459" y="1"/>
                      <a:pt x="109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3" name="Google Shape;5293;p49"/>
              <p:cNvSpPr/>
              <p:nvPr/>
            </p:nvSpPr>
            <p:spPr>
              <a:xfrm>
                <a:off x="7376716" y="1754522"/>
                <a:ext cx="54156" cy="49886"/>
              </a:xfrm>
              <a:custGeom>
                <a:avLst/>
                <a:gdLst/>
                <a:ahLst/>
                <a:cxnLst/>
                <a:rect l="l" t="t" r="r" b="b"/>
                <a:pathLst>
                  <a:path w="2511" h="2313" extrusionOk="0">
                    <a:moveTo>
                      <a:pt x="1165" y="1"/>
                    </a:moveTo>
                    <a:cubicBezTo>
                      <a:pt x="959" y="1"/>
                      <a:pt x="750" y="53"/>
                      <a:pt x="557" y="164"/>
                    </a:cubicBezTo>
                    <a:cubicBezTo>
                      <a:pt x="0" y="493"/>
                      <a:pt x="247" y="945"/>
                      <a:pt x="576" y="1521"/>
                    </a:cubicBezTo>
                    <a:cubicBezTo>
                      <a:pt x="829" y="1947"/>
                      <a:pt x="1056" y="2312"/>
                      <a:pt x="1399" y="2312"/>
                    </a:cubicBezTo>
                    <a:cubicBezTo>
                      <a:pt x="1504" y="2312"/>
                      <a:pt x="1620" y="2278"/>
                      <a:pt x="1750" y="2201"/>
                    </a:cubicBezTo>
                    <a:cubicBezTo>
                      <a:pt x="2326" y="1872"/>
                      <a:pt x="2510" y="1131"/>
                      <a:pt x="2181" y="575"/>
                    </a:cubicBezTo>
                    <a:cubicBezTo>
                      <a:pt x="1962" y="206"/>
                      <a:pt x="1571" y="1"/>
                      <a:pt x="116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4" name="Google Shape;5294;p49"/>
              <p:cNvSpPr/>
              <p:nvPr/>
            </p:nvSpPr>
            <p:spPr>
              <a:xfrm>
                <a:off x="7373632" y="1751718"/>
                <a:ext cx="51913" cy="47621"/>
              </a:xfrm>
              <a:custGeom>
                <a:avLst/>
                <a:gdLst/>
                <a:ahLst/>
                <a:cxnLst/>
                <a:rect l="l" t="t" r="r" b="b"/>
                <a:pathLst>
                  <a:path w="2407" h="2208" extrusionOk="0">
                    <a:moveTo>
                      <a:pt x="1111" y="1"/>
                    </a:moveTo>
                    <a:cubicBezTo>
                      <a:pt x="922" y="1"/>
                      <a:pt x="730" y="49"/>
                      <a:pt x="555" y="150"/>
                    </a:cubicBezTo>
                    <a:cubicBezTo>
                      <a:pt x="0" y="480"/>
                      <a:pt x="247" y="911"/>
                      <a:pt x="576" y="1446"/>
                    </a:cubicBezTo>
                    <a:cubicBezTo>
                      <a:pt x="813" y="1857"/>
                      <a:pt x="1026" y="2207"/>
                      <a:pt x="1355" y="2207"/>
                    </a:cubicBezTo>
                    <a:cubicBezTo>
                      <a:pt x="1454" y="2207"/>
                      <a:pt x="1563" y="2176"/>
                      <a:pt x="1687" y="2104"/>
                    </a:cubicBezTo>
                    <a:cubicBezTo>
                      <a:pt x="2222" y="1796"/>
                      <a:pt x="2406" y="1097"/>
                      <a:pt x="2099" y="562"/>
                    </a:cubicBezTo>
                    <a:cubicBezTo>
                      <a:pt x="1878" y="202"/>
                      <a:pt x="1498" y="1"/>
                      <a:pt x="111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5" name="Google Shape;5295;p49"/>
              <p:cNvSpPr/>
              <p:nvPr/>
            </p:nvSpPr>
            <p:spPr>
              <a:xfrm>
                <a:off x="7373632" y="1751589"/>
                <a:ext cx="44386" cy="47750"/>
              </a:xfrm>
              <a:custGeom>
                <a:avLst/>
                <a:gdLst/>
                <a:ahLst/>
                <a:cxnLst/>
                <a:rect l="l" t="t" r="r" b="b"/>
                <a:pathLst>
                  <a:path w="2058" h="2214" extrusionOk="0">
                    <a:moveTo>
                      <a:pt x="1114" y="0"/>
                    </a:moveTo>
                    <a:cubicBezTo>
                      <a:pt x="924" y="0"/>
                      <a:pt x="731" y="51"/>
                      <a:pt x="555" y="156"/>
                    </a:cubicBezTo>
                    <a:cubicBezTo>
                      <a:pt x="0" y="486"/>
                      <a:pt x="247" y="917"/>
                      <a:pt x="576" y="1452"/>
                    </a:cubicBezTo>
                    <a:cubicBezTo>
                      <a:pt x="823" y="1884"/>
                      <a:pt x="1029" y="2214"/>
                      <a:pt x="1358" y="2214"/>
                    </a:cubicBezTo>
                    <a:cubicBezTo>
                      <a:pt x="678" y="1657"/>
                      <a:pt x="514" y="1350"/>
                      <a:pt x="2058" y="527"/>
                    </a:cubicBezTo>
                    <a:cubicBezTo>
                      <a:pt x="1841" y="187"/>
                      <a:pt x="1481" y="0"/>
                      <a:pt x="111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6" name="Google Shape;5296;p49"/>
              <p:cNvSpPr/>
              <p:nvPr/>
            </p:nvSpPr>
            <p:spPr>
              <a:xfrm>
                <a:off x="6771511" y="2039947"/>
                <a:ext cx="54630" cy="49799"/>
              </a:xfrm>
              <a:custGeom>
                <a:avLst/>
                <a:gdLst/>
                <a:ahLst/>
                <a:cxnLst/>
                <a:rect l="l" t="t" r="r" b="b"/>
                <a:pathLst>
                  <a:path w="2533" h="2309" extrusionOk="0">
                    <a:moveTo>
                      <a:pt x="1173" y="1"/>
                    </a:moveTo>
                    <a:cubicBezTo>
                      <a:pt x="962" y="1"/>
                      <a:pt x="749" y="58"/>
                      <a:pt x="557" y="178"/>
                    </a:cubicBezTo>
                    <a:cubicBezTo>
                      <a:pt x="1" y="529"/>
                      <a:pt x="269" y="981"/>
                      <a:pt x="618" y="1536"/>
                    </a:cubicBezTo>
                    <a:cubicBezTo>
                      <a:pt x="884" y="1958"/>
                      <a:pt x="1114" y="2309"/>
                      <a:pt x="1453" y="2309"/>
                    </a:cubicBezTo>
                    <a:cubicBezTo>
                      <a:pt x="1560" y="2309"/>
                      <a:pt x="1678" y="2273"/>
                      <a:pt x="1811" y="2194"/>
                    </a:cubicBezTo>
                    <a:cubicBezTo>
                      <a:pt x="2368" y="1845"/>
                      <a:pt x="2532" y="1124"/>
                      <a:pt x="2182" y="570"/>
                    </a:cubicBezTo>
                    <a:cubicBezTo>
                      <a:pt x="1966" y="205"/>
                      <a:pt x="1574" y="1"/>
                      <a:pt x="117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7" name="Google Shape;5297;p49"/>
              <p:cNvSpPr/>
              <p:nvPr/>
            </p:nvSpPr>
            <p:spPr>
              <a:xfrm>
                <a:off x="6768858" y="2037466"/>
                <a:ext cx="51956" cy="47492"/>
              </a:xfrm>
              <a:custGeom>
                <a:avLst/>
                <a:gdLst/>
                <a:ahLst/>
                <a:cxnLst/>
                <a:rect l="l" t="t" r="r" b="b"/>
                <a:pathLst>
                  <a:path w="2409" h="2202" extrusionOk="0">
                    <a:moveTo>
                      <a:pt x="1112" y="0"/>
                    </a:moveTo>
                    <a:cubicBezTo>
                      <a:pt x="908" y="0"/>
                      <a:pt x="702" y="55"/>
                      <a:pt x="516" y="170"/>
                    </a:cubicBezTo>
                    <a:cubicBezTo>
                      <a:pt x="0" y="499"/>
                      <a:pt x="247" y="932"/>
                      <a:pt x="577" y="1466"/>
                    </a:cubicBezTo>
                    <a:cubicBezTo>
                      <a:pt x="824" y="1869"/>
                      <a:pt x="1048" y="2201"/>
                      <a:pt x="1364" y="2201"/>
                    </a:cubicBezTo>
                    <a:cubicBezTo>
                      <a:pt x="1467" y="2201"/>
                      <a:pt x="1581" y="2165"/>
                      <a:pt x="1709" y="2084"/>
                    </a:cubicBezTo>
                    <a:cubicBezTo>
                      <a:pt x="2244" y="1754"/>
                      <a:pt x="2408" y="1055"/>
                      <a:pt x="2079" y="540"/>
                    </a:cubicBezTo>
                    <a:cubicBezTo>
                      <a:pt x="1865" y="191"/>
                      <a:pt x="1493" y="0"/>
                      <a:pt x="111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8" name="Google Shape;5298;p49"/>
              <p:cNvSpPr/>
              <p:nvPr/>
            </p:nvSpPr>
            <p:spPr>
              <a:xfrm>
                <a:off x="6768858" y="2037423"/>
                <a:ext cx="43955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2038" h="2189" extrusionOk="0">
                    <a:moveTo>
                      <a:pt x="1101" y="0"/>
                    </a:moveTo>
                    <a:cubicBezTo>
                      <a:pt x="900" y="0"/>
                      <a:pt x="698" y="55"/>
                      <a:pt x="516" y="172"/>
                    </a:cubicBezTo>
                    <a:cubicBezTo>
                      <a:pt x="0" y="501"/>
                      <a:pt x="247" y="934"/>
                      <a:pt x="577" y="1468"/>
                    </a:cubicBezTo>
                    <a:cubicBezTo>
                      <a:pt x="816" y="1867"/>
                      <a:pt x="1055" y="2189"/>
                      <a:pt x="1369" y="2189"/>
                    </a:cubicBezTo>
                    <a:cubicBezTo>
                      <a:pt x="1379" y="2189"/>
                      <a:pt x="1389" y="2188"/>
                      <a:pt x="1399" y="2188"/>
                    </a:cubicBezTo>
                    <a:cubicBezTo>
                      <a:pt x="700" y="1653"/>
                      <a:pt x="535" y="1365"/>
                      <a:pt x="2038" y="501"/>
                    </a:cubicBezTo>
                    <a:cubicBezTo>
                      <a:pt x="1825" y="182"/>
                      <a:pt x="1467" y="0"/>
                      <a:pt x="110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9" name="Google Shape;5299;p49"/>
              <p:cNvSpPr/>
              <p:nvPr/>
            </p:nvSpPr>
            <p:spPr>
              <a:xfrm>
                <a:off x="6657936" y="2095418"/>
                <a:ext cx="54609" cy="49799"/>
              </a:xfrm>
              <a:custGeom>
                <a:avLst/>
                <a:gdLst/>
                <a:ahLst/>
                <a:cxnLst/>
                <a:rect l="l" t="t" r="r" b="b"/>
                <a:pathLst>
                  <a:path w="2532" h="2309" extrusionOk="0">
                    <a:moveTo>
                      <a:pt x="1169" y="0"/>
                    </a:moveTo>
                    <a:cubicBezTo>
                      <a:pt x="960" y="0"/>
                      <a:pt x="748" y="57"/>
                      <a:pt x="557" y="178"/>
                    </a:cubicBezTo>
                    <a:cubicBezTo>
                      <a:pt x="0" y="527"/>
                      <a:pt x="269" y="980"/>
                      <a:pt x="618" y="1536"/>
                    </a:cubicBezTo>
                    <a:cubicBezTo>
                      <a:pt x="868" y="1958"/>
                      <a:pt x="1106" y="2309"/>
                      <a:pt x="1450" y="2309"/>
                    </a:cubicBezTo>
                    <a:cubicBezTo>
                      <a:pt x="1558" y="2309"/>
                      <a:pt x="1678" y="2274"/>
                      <a:pt x="1811" y="2194"/>
                    </a:cubicBezTo>
                    <a:cubicBezTo>
                      <a:pt x="2346" y="1844"/>
                      <a:pt x="2532" y="1103"/>
                      <a:pt x="2181" y="568"/>
                    </a:cubicBezTo>
                    <a:cubicBezTo>
                      <a:pt x="1953" y="205"/>
                      <a:pt x="1565" y="0"/>
                      <a:pt x="116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0" name="Google Shape;5300;p49"/>
              <p:cNvSpPr/>
              <p:nvPr/>
            </p:nvSpPr>
            <p:spPr>
              <a:xfrm>
                <a:off x="6654852" y="2092916"/>
                <a:ext cx="52366" cy="47470"/>
              </a:xfrm>
              <a:custGeom>
                <a:avLst/>
                <a:gdLst/>
                <a:ahLst/>
                <a:cxnLst/>
                <a:rect l="l" t="t" r="r" b="b"/>
                <a:pathLst>
                  <a:path w="2428" h="2201" extrusionOk="0">
                    <a:moveTo>
                      <a:pt x="1137" y="1"/>
                    </a:moveTo>
                    <a:cubicBezTo>
                      <a:pt x="931" y="1"/>
                      <a:pt x="723" y="55"/>
                      <a:pt x="535" y="171"/>
                    </a:cubicBezTo>
                    <a:cubicBezTo>
                      <a:pt x="0" y="500"/>
                      <a:pt x="267" y="931"/>
                      <a:pt x="596" y="1466"/>
                    </a:cubicBezTo>
                    <a:cubicBezTo>
                      <a:pt x="844" y="1869"/>
                      <a:pt x="1057" y="2201"/>
                      <a:pt x="1375" y="2201"/>
                    </a:cubicBezTo>
                    <a:cubicBezTo>
                      <a:pt x="1480" y="2201"/>
                      <a:pt x="1596" y="2165"/>
                      <a:pt x="1728" y="2083"/>
                    </a:cubicBezTo>
                    <a:cubicBezTo>
                      <a:pt x="2263" y="1754"/>
                      <a:pt x="2428" y="1055"/>
                      <a:pt x="2099" y="520"/>
                    </a:cubicBezTo>
                    <a:cubicBezTo>
                      <a:pt x="1885" y="187"/>
                      <a:pt x="1516" y="1"/>
                      <a:pt x="113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1" name="Google Shape;5301;p49"/>
              <p:cNvSpPr/>
              <p:nvPr/>
            </p:nvSpPr>
            <p:spPr>
              <a:xfrm>
                <a:off x="6654852" y="2092873"/>
                <a:ext cx="44386" cy="47233"/>
              </a:xfrm>
              <a:custGeom>
                <a:avLst/>
                <a:gdLst/>
                <a:ahLst/>
                <a:cxnLst/>
                <a:rect l="l" t="t" r="r" b="b"/>
                <a:pathLst>
                  <a:path w="2058" h="2190" extrusionOk="0">
                    <a:moveTo>
                      <a:pt x="1121" y="1"/>
                    </a:moveTo>
                    <a:cubicBezTo>
                      <a:pt x="921" y="1"/>
                      <a:pt x="719" y="55"/>
                      <a:pt x="535" y="173"/>
                    </a:cubicBezTo>
                    <a:cubicBezTo>
                      <a:pt x="0" y="502"/>
                      <a:pt x="267" y="933"/>
                      <a:pt x="596" y="1468"/>
                    </a:cubicBezTo>
                    <a:cubicBezTo>
                      <a:pt x="836" y="1868"/>
                      <a:pt x="1057" y="2190"/>
                      <a:pt x="1371" y="2190"/>
                    </a:cubicBezTo>
                    <a:cubicBezTo>
                      <a:pt x="1380" y="2190"/>
                      <a:pt x="1390" y="2190"/>
                      <a:pt x="1399" y="2189"/>
                    </a:cubicBezTo>
                    <a:cubicBezTo>
                      <a:pt x="700" y="1654"/>
                      <a:pt x="535" y="1366"/>
                      <a:pt x="2057" y="481"/>
                    </a:cubicBezTo>
                    <a:cubicBezTo>
                      <a:pt x="1832" y="177"/>
                      <a:pt x="1480" y="1"/>
                      <a:pt x="112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2" name="Google Shape;5302;p49"/>
              <p:cNvSpPr/>
              <p:nvPr/>
            </p:nvSpPr>
            <p:spPr>
              <a:xfrm>
                <a:off x="6527949" y="2160509"/>
                <a:ext cx="54587" cy="49735"/>
              </a:xfrm>
              <a:custGeom>
                <a:avLst/>
                <a:gdLst/>
                <a:ahLst/>
                <a:cxnLst/>
                <a:rect l="l" t="t" r="r" b="b"/>
                <a:pathLst>
                  <a:path w="2531" h="2306" extrusionOk="0">
                    <a:moveTo>
                      <a:pt x="1190" y="1"/>
                    </a:moveTo>
                    <a:cubicBezTo>
                      <a:pt x="973" y="1"/>
                      <a:pt x="753" y="60"/>
                      <a:pt x="555" y="184"/>
                    </a:cubicBezTo>
                    <a:cubicBezTo>
                      <a:pt x="1" y="534"/>
                      <a:pt x="267" y="987"/>
                      <a:pt x="618" y="1541"/>
                    </a:cubicBezTo>
                    <a:cubicBezTo>
                      <a:pt x="879" y="1959"/>
                      <a:pt x="1107" y="2306"/>
                      <a:pt x="1439" y="2306"/>
                    </a:cubicBezTo>
                    <a:cubicBezTo>
                      <a:pt x="1550" y="2306"/>
                      <a:pt x="1672" y="2267"/>
                      <a:pt x="1811" y="2180"/>
                    </a:cubicBezTo>
                    <a:cubicBezTo>
                      <a:pt x="2366" y="1851"/>
                      <a:pt x="2530" y="1110"/>
                      <a:pt x="2181" y="554"/>
                    </a:cubicBezTo>
                    <a:cubicBezTo>
                      <a:pt x="1969" y="196"/>
                      <a:pt x="1585" y="1"/>
                      <a:pt x="119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3" name="Google Shape;5303;p49"/>
              <p:cNvSpPr/>
              <p:nvPr/>
            </p:nvSpPr>
            <p:spPr>
              <a:xfrm>
                <a:off x="6525296" y="2158115"/>
                <a:ext cx="51913" cy="47470"/>
              </a:xfrm>
              <a:custGeom>
                <a:avLst/>
                <a:gdLst/>
                <a:ahLst/>
                <a:cxnLst/>
                <a:rect l="l" t="t" r="r" b="b"/>
                <a:pathLst>
                  <a:path w="2407" h="2201" extrusionOk="0">
                    <a:moveTo>
                      <a:pt x="1115" y="1"/>
                    </a:moveTo>
                    <a:cubicBezTo>
                      <a:pt x="910" y="1"/>
                      <a:pt x="702" y="56"/>
                      <a:pt x="514" y="171"/>
                    </a:cubicBezTo>
                    <a:cubicBezTo>
                      <a:pt x="0" y="500"/>
                      <a:pt x="247" y="933"/>
                      <a:pt x="576" y="1468"/>
                    </a:cubicBezTo>
                    <a:cubicBezTo>
                      <a:pt x="826" y="1857"/>
                      <a:pt x="1051" y="2200"/>
                      <a:pt x="1370" y="2200"/>
                    </a:cubicBezTo>
                    <a:cubicBezTo>
                      <a:pt x="1471" y="2200"/>
                      <a:pt x="1582" y="2165"/>
                      <a:pt x="1707" y="2085"/>
                    </a:cubicBezTo>
                    <a:cubicBezTo>
                      <a:pt x="2242" y="1756"/>
                      <a:pt x="2406" y="1057"/>
                      <a:pt x="2077" y="522"/>
                    </a:cubicBezTo>
                    <a:cubicBezTo>
                      <a:pt x="1864" y="188"/>
                      <a:pt x="1494" y="1"/>
                      <a:pt x="11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4" name="Google Shape;5304;p49"/>
              <p:cNvSpPr/>
              <p:nvPr/>
            </p:nvSpPr>
            <p:spPr>
              <a:xfrm>
                <a:off x="6525296" y="2157985"/>
                <a:ext cx="43911" cy="47341"/>
              </a:xfrm>
              <a:custGeom>
                <a:avLst/>
                <a:gdLst/>
                <a:ahLst/>
                <a:cxnLst/>
                <a:rect l="l" t="t" r="r" b="b"/>
                <a:pathLst>
                  <a:path w="2036" h="2195" extrusionOk="0">
                    <a:moveTo>
                      <a:pt x="1118" y="0"/>
                    </a:moveTo>
                    <a:cubicBezTo>
                      <a:pt x="911" y="0"/>
                      <a:pt x="702" y="57"/>
                      <a:pt x="514" y="177"/>
                    </a:cubicBezTo>
                    <a:cubicBezTo>
                      <a:pt x="0" y="506"/>
                      <a:pt x="247" y="939"/>
                      <a:pt x="576" y="1474"/>
                    </a:cubicBezTo>
                    <a:cubicBezTo>
                      <a:pt x="815" y="1873"/>
                      <a:pt x="1055" y="2194"/>
                      <a:pt x="1369" y="2194"/>
                    </a:cubicBezTo>
                    <a:cubicBezTo>
                      <a:pt x="1379" y="2194"/>
                      <a:pt x="1389" y="2194"/>
                      <a:pt x="1399" y="2193"/>
                    </a:cubicBezTo>
                    <a:cubicBezTo>
                      <a:pt x="700" y="1658"/>
                      <a:pt x="535" y="1351"/>
                      <a:pt x="2036" y="487"/>
                    </a:cubicBezTo>
                    <a:cubicBezTo>
                      <a:pt x="1827" y="173"/>
                      <a:pt x="1477" y="0"/>
                      <a:pt x="111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5" name="Google Shape;5305;p49"/>
              <p:cNvSpPr/>
              <p:nvPr/>
            </p:nvSpPr>
            <p:spPr>
              <a:xfrm>
                <a:off x="6881138" y="1988249"/>
                <a:ext cx="54566" cy="49605"/>
              </a:xfrm>
              <a:custGeom>
                <a:avLst/>
                <a:gdLst/>
                <a:ahLst/>
                <a:cxnLst/>
                <a:rect l="l" t="t" r="r" b="b"/>
                <a:pathLst>
                  <a:path w="2530" h="2300" extrusionOk="0">
                    <a:moveTo>
                      <a:pt x="1168" y="0"/>
                    </a:moveTo>
                    <a:cubicBezTo>
                      <a:pt x="959" y="0"/>
                      <a:pt x="747" y="55"/>
                      <a:pt x="555" y="169"/>
                    </a:cubicBezTo>
                    <a:cubicBezTo>
                      <a:pt x="0" y="518"/>
                      <a:pt x="267" y="970"/>
                      <a:pt x="617" y="1527"/>
                    </a:cubicBezTo>
                    <a:cubicBezTo>
                      <a:pt x="867" y="1948"/>
                      <a:pt x="1094" y="2299"/>
                      <a:pt x="1431" y="2299"/>
                    </a:cubicBezTo>
                    <a:cubicBezTo>
                      <a:pt x="1538" y="2299"/>
                      <a:pt x="1656" y="2264"/>
                      <a:pt x="1789" y="2185"/>
                    </a:cubicBezTo>
                    <a:cubicBezTo>
                      <a:pt x="2345" y="1834"/>
                      <a:pt x="2530" y="1115"/>
                      <a:pt x="2181" y="559"/>
                    </a:cubicBezTo>
                    <a:cubicBezTo>
                      <a:pt x="1951" y="196"/>
                      <a:pt x="1564" y="0"/>
                      <a:pt x="11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6" name="Google Shape;5306;p49"/>
              <p:cNvSpPr/>
              <p:nvPr/>
            </p:nvSpPr>
            <p:spPr>
              <a:xfrm>
                <a:off x="6878011" y="1985575"/>
                <a:ext cx="52366" cy="47449"/>
              </a:xfrm>
              <a:custGeom>
                <a:avLst/>
                <a:gdLst/>
                <a:ahLst/>
                <a:cxnLst/>
                <a:rect l="l" t="t" r="r" b="b"/>
                <a:pathLst>
                  <a:path w="2428" h="2200" extrusionOk="0">
                    <a:moveTo>
                      <a:pt x="1132" y="0"/>
                    </a:moveTo>
                    <a:cubicBezTo>
                      <a:pt x="928" y="0"/>
                      <a:pt x="722" y="55"/>
                      <a:pt x="535" y="169"/>
                    </a:cubicBezTo>
                    <a:cubicBezTo>
                      <a:pt x="0" y="499"/>
                      <a:pt x="269" y="930"/>
                      <a:pt x="598" y="1465"/>
                    </a:cubicBezTo>
                    <a:cubicBezTo>
                      <a:pt x="845" y="1867"/>
                      <a:pt x="1057" y="2200"/>
                      <a:pt x="1375" y="2200"/>
                    </a:cubicBezTo>
                    <a:cubicBezTo>
                      <a:pt x="1480" y="2200"/>
                      <a:pt x="1596" y="2163"/>
                      <a:pt x="1728" y="2082"/>
                    </a:cubicBezTo>
                    <a:cubicBezTo>
                      <a:pt x="2263" y="1753"/>
                      <a:pt x="2428" y="1053"/>
                      <a:pt x="2099" y="540"/>
                    </a:cubicBezTo>
                    <a:cubicBezTo>
                      <a:pt x="1884" y="191"/>
                      <a:pt x="1513" y="0"/>
                      <a:pt x="113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7" name="Google Shape;5307;p49"/>
              <p:cNvSpPr/>
              <p:nvPr/>
            </p:nvSpPr>
            <p:spPr>
              <a:xfrm>
                <a:off x="6878011" y="1985532"/>
                <a:ext cx="44386" cy="47211"/>
              </a:xfrm>
              <a:custGeom>
                <a:avLst/>
                <a:gdLst/>
                <a:ahLst/>
                <a:cxnLst/>
                <a:rect l="l" t="t" r="r" b="b"/>
                <a:pathLst>
                  <a:path w="2058" h="2189" extrusionOk="0">
                    <a:moveTo>
                      <a:pt x="1116" y="0"/>
                    </a:moveTo>
                    <a:cubicBezTo>
                      <a:pt x="918" y="0"/>
                      <a:pt x="718" y="55"/>
                      <a:pt x="535" y="171"/>
                    </a:cubicBezTo>
                    <a:cubicBezTo>
                      <a:pt x="0" y="501"/>
                      <a:pt x="269" y="932"/>
                      <a:pt x="598" y="1467"/>
                    </a:cubicBezTo>
                    <a:cubicBezTo>
                      <a:pt x="837" y="1866"/>
                      <a:pt x="1057" y="2188"/>
                      <a:pt x="1371" y="2188"/>
                    </a:cubicBezTo>
                    <a:cubicBezTo>
                      <a:pt x="1380" y="2188"/>
                      <a:pt x="1390" y="2188"/>
                      <a:pt x="1399" y="2188"/>
                    </a:cubicBezTo>
                    <a:cubicBezTo>
                      <a:pt x="700" y="1672"/>
                      <a:pt x="535" y="1365"/>
                      <a:pt x="2057" y="501"/>
                    </a:cubicBezTo>
                    <a:cubicBezTo>
                      <a:pt x="1832" y="182"/>
                      <a:pt x="1478" y="0"/>
                      <a:pt x="111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8" name="Google Shape;5308;p49"/>
              <p:cNvSpPr/>
              <p:nvPr/>
            </p:nvSpPr>
            <p:spPr>
              <a:xfrm>
                <a:off x="6258614" y="2310489"/>
                <a:ext cx="54609" cy="49735"/>
              </a:xfrm>
              <a:custGeom>
                <a:avLst/>
                <a:gdLst/>
                <a:ahLst/>
                <a:cxnLst/>
                <a:rect l="l" t="t" r="r" b="b"/>
                <a:pathLst>
                  <a:path w="2532" h="2306" extrusionOk="0">
                    <a:moveTo>
                      <a:pt x="1171" y="0"/>
                    </a:moveTo>
                    <a:cubicBezTo>
                      <a:pt x="953" y="0"/>
                      <a:pt x="733" y="59"/>
                      <a:pt x="535" y="183"/>
                    </a:cubicBezTo>
                    <a:cubicBezTo>
                      <a:pt x="0" y="534"/>
                      <a:pt x="269" y="986"/>
                      <a:pt x="618" y="1541"/>
                    </a:cubicBezTo>
                    <a:cubicBezTo>
                      <a:pt x="881" y="1958"/>
                      <a:pt x="1108" y="2305"/>
                      <a:pt x="1440" y="2305"/>
                    </a:cubicBezTo>
                    <a:cubicBezTo>
                      <a:pt x="1550" y="2305"/>
                      <a:pt x="1672" y="2267"/>
                      <a:pt x="1811" y="2179"/>
                    </a:cubicBezTo>
                    <a:cubicBezTo>
                      <a:pt x="2367" y="1829"/>
                      <a:pt x="2532" y="1088"/>
                      <a:pt x="2181" y="553"/>
                    </a:cubicBezTo>
                    <a:cubicBezTo>
                      <a:pt x="1956" y="196"/>
                      <a:pt x="1568" y="0"/>
                      <a:pt x="117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9" name="Google Shape;5309;p49"/>
              <p:cNvSpPr/>
              <p:nvPr/>
            </p:nvSpPr>
            <p:spPr>
              <a:xfrm>
                <a:off x="6255530" y="2307987"/>
                <a:ext cx="51913" cy="47556"/>
              </a:xfrm>
              <a:custGeom>
                <a:avLst/>
                <a:gdLst/>
                <a:ahLst/>
                <a:cxnLst/>
                <a:rect l="l" t="t" r="r" b="b"/>
                <a:pathLst>
                  <a:path w="2407" h="2205" extrusionOk="0">
                    <a:moveTo>
                      <a:pt x="1128" y="1"/>
                    </a:moveTo>
                    <a:cubicBezTo>
                      <a:pt x="919" y="1"/>
                      <a:pt x="706" y="58"/>
                      <a:pt x="514" y="176"/>
                    </a:cubicBezTo>
                    <a:cubicBezTo>
                      <a:pt x="0" y="505"/>
                      <a:pt x="247" y="938"/>
                      <a:pt x="596" y="1473"/>
                    </a:cubicBezTo>
                    <a:cubicBezTo>
                      <a:pt x="845" y="1862"/>
                      <a:pt x="1071" y="2204"/>
                      <a:pt x="1390" y="2204"/>
                    </a:cubicBezTo>
                    <a:cubicBezTo>
                      <a:pt x="1492" y="2204"/>
                      <a:pt x="1604" y="2169"/>
                      <a:pt x="1728" y="2090"/>
                    </a:cubicBezTo>
                    <a:cubicBezTo>
                      <a:pt x="2263" y="1739"/>
                      <a:pt x="2406" y="1040"/>
                      <a:pt x="2077" y="526"/>
                    </a:cubicBezTo>
                    <a:cubicBezTo>
                      <a:pt x="1866" y="183"/>
                      <a:pt x="1503" y="1"/>
                      <a:pt x="11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0" name="Google Shape;5310;p49"/>
              <p:cNvSpPr/>
              <p:nvPr/>
            </p:nvSpPr>
            <p:spPr>
              <a:xfrm>
                <a:off x="6255530" y="2307944"/>
                <a:ext cx="43933" cy="47341"/>
              </a:xfrm>
              <a:custGeom>
                <a:avLst/>
                <a:gdLst/>
                <a:ahLst/>
                <a:cxnLst/>
                <a:rect l="l" t="t" r="r" b="b"/>
                <a:pathLst>
                  <a:path w="2037" h="2195" extrusionOk="0">
                    <a:moveTo>
                      <a:pt x="1118" y="1"/>
                    </a:moveTo>
                    <a:cubicBezTo>
                      <a:pt x="911" y="1"/>
                      <a:pt x="702" y="58"/>
                      <a:pt x="514" y="178"/>
                    </a:cubicBezTo>
                    <a:cubicBezTo>
                      <a:pt x="0" y="507"/>
                      <a:pt x="247" y="940"/>
                      <a:pt x="596" y="1475"/>
                    </a:cubicBezTo>
                    <a:cubicBezTo>
                      <a:pt x="835" y="1873"/>
                      <a:pt x="1074" y="2195"/>
                      <a:pt x="1389" y="2195"/>
                    </a:cubicBezTo>
                    <a:cubicBezTo>
                      <a:pt x="1399" y="2195"/>
                      <a:pt x="1409" y="2194"/>
                      <a:pt x="1419" y="2194"/>
                    </a:cubicBezTo>
                    <a:cubicBezTo>
                      <a:pt x="700" y="1659"/>
                      <a:pt x="535" y="1371"/>
                      <a:pt x="2036" y="487"/>
                    </a:cubicBezTo>
                    <a:cubicBezTo>
                      <a:pt x="1827" y="173"/>
                      <a:pt x="1477" y="1"/>
                      <a:pt x="111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1" name="Google Shape;5311;p49"/>
              <p:cNvSpPr/>
              <p:nvPr/>
            </p:nvSpPr>
            <p:spPr>
              <a:xfrm>
                <a:off x="6145492" y="2366824"/>
                <a:ext cx="54156" cy="49735"/>
              </a:xfrm>
              <a:custGeom>
                <a:avLst/>
                <a:gdLst/>
                <a:ahLst/>
                <a:cxnLst/>
                <a:rect l="l" t="t" r="r" b="b"/>
                <a:pathLst>
                  <a:path w="2511" h="2306" extrusionOk="0">
                    <a:moveTo>
                      <a:pt x="1165" y="0"/>
                    </a:moveTo>
                    <a:cubicBezTo>
                      <a:pt x="950" y="0"/>
                      <a:pt x="732" y="60"/>
                      <a:pt x="535" y="185"/>
                    </a:cubicBezTo>
                    <a:cubicBezTo>
                      <a:pt x="0" y="533"/>
                      <a:pt x="267" y="986"/>
                      <a:pt x="617" y="1542"/>
                    </a:cubicBezTo>
                    <a:cubicBezTo>
                      <a:pt x="879" y="1958"/>
                      <a:pt x="1106" y="2306"/>
                      <a:pt x="1438" y="2306"/>
                    </a:cubicBezTo>
                    <a:cubicBezTo>
                      <a:pt x="1549" y="2306"/>
                      <a:pt x="1672" y="2267"/>
                      <a:pt x="1811" y="2179"/>
                    </a:cubicBezTo>
                    <a:cubicBezTo>
                      <a:pt x="2365" y="1830"/>
                      <a:pt x="2510" y="1110"/>
                      <a:pt x="2160" y="555"/>
                    </a:cubicBezTo>
                    <a:cubicBezTo>
                      <a:pt x="1935" y="196"/>
                      <a:pt x="1555" y="0"/>
                      <a:pt x="116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2" name="Google Shape;5312;p49"/>
              <p:cNvSpPr/>
              <p:nvPr/>
            </p:nvSpPr>
            <p:spPr>
              <a:xfrm>
                <a:off x="6142365" y="2364343"/>
                <a:ext cx="51956" cy="47599"/>
              </a:xfrm>
              <a:custGeom>
                <a:avLst/>
                <a:gdLst/>
                <a:ahLst/>
                <a:cxnLst/>
                <a:rect l="l" t="t" r="r" b="b"/>
                <a:pathLst>
                  <a:path w="2409" h="2207" extrusionOk="0">
                    <a:moveTo>
                      <a:pt x="1131" y="1"/>
                    </a:moveTo>
                    <a:cubicBezTo>
                      <a:pt x="921" y="1"/>
                      <a:pt x="708" y="58"/>
                      <a:pt x="516" y="176"/>
                    </a:cubicBezTo>
                    <a:cubicBezTo>
                      <a:pt x="0" y="505"/>
                      <a:pt x="247" y="958"/>
                      <a:pt x="598" y="1471"/>
                    </a:cubicBezTo>
                    <a:cubicBezTo>
                      <a:pt x="846" y="1874"/>
                      <a:pt x="1070" y="2206"/>
                      <a:pt x="1384" y="2206"/>
                    </a:cubicBezTo>
                    <a:cubicBezTo>
                      <a:pt x="1488" y="2206"/>
                      <a:pt x="1601" y="2170"/>
                      <a:pt x="1729" y="2089"/>
                    </a:cubicBezTo>
                    <a:cubicBezTo>
                      <a:pt x="2263" y="1759"/>
                      <a:pt x="2408" y="1060"/>
                      <a:pt x="2079" y="525"/>
                    </a:cubicBezTo>
                    <a:cubicBezTo>
                      <a:pt x="1868" y="182"/>
                      <a:pt x="1506" y="1"/>
                      <a:pt x="113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3" name="Google Shape;5313;p49"/>
              <p:cNvSpPr/>
              <p:nvPr/>
            </p:nvSpPr>
            <p:spPr>
              <a:xfrm>
                <a:off x="6142365" y="2364300"/>
                <a:ext cx="43955" cy="47362"/>
              </a:xfrm>
              <a:custGeom>
                <a:avLst/>
                <a:gdLst/>
                <a:ahLst/>
                <a:cxnLst/>
                <a:rect l="l" t="t" r="r" b="b"/>
                <a:pathLst>
                  <a:path w="2038" h="2196" extrusionOk="0">
                    <a:moveTo>
                      <a:pt x="1115" y="1"/>
                    </a:moveTo>
                    <a:cubicBezTo>
                      <a:pt x="911" y="1"/>
                      <a:pt x="703" y="58"/>
                      <a:pt x="516" y="178"/>
                    </a:cubicBezTo>
                    <a:cubicBezTo>
                      <a:pt x="0" y="507"/>
                      <a:pt x="247" y="960"/>
                      <a:pt x="598" y="1473"/>
                    </a:cubicBezTo>
                    <a:cubicBezTo>
                      <a:pt x="838" y="1873"/>
                      <a:pt x="1057" y="2195"/>
                      <a:pt x="1391" y="2195"/>
                    </a:cubicBezTo>
                    <a:cubicBezTo>
                      <a:pt x="1401" y="2195"/>
                      <a:pt x="1411" y="2195"/>
                      <a:pt x="1421" y="2194"/>
                    </a:cubicBezTo>
                    <a:cubicBezTo>
                      <a:pt x="700" y="1679"/>
                      <a:pt x="535" y="1371"/>
                      <a:pt x="2038" y="486"/>
                    </a:cubicBezTo>
                    <a:cubicBezTo>
                      <a:pt x="1816" y="173"/>
                      <a:pt x="1469" y="1"/>
                      <a:pt x="111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4" name="Google Shape;5314;p49"/>
              <p:cNvSpPr/>
              <p:nvPr/>
            </p:nvSpPr>
            <p:spPr>
              <a:xfrm>
                <a:off x="6015936" y="2433381"/>
                <a:ext cx="54566" cy="49735"/>
              </a:xfrm>
              <a:custGeom>
                <a:avLst/>
                <a:gdLst/>
                <a:ahLst/>
                <a:cxnLst/>
                <a:rect l="l" t="t" r="r" b="b"/>
                <a:pathLst>
                  <a:path w="2530" h="2306" extrusionOk="0">
                    <a:moveTo>
                      <a:pt x="1186" y="0"/>
                    </a:moveTo>
                    <a:cubicBezTo>
                      <a:pt x="971" y="0"/>
                      <a:pt x="753" y="60"/>
                      <a:pt x="555" y="184"/>
                    </a:cubicBezTo>
                    <a:cubicBezTo>
                      <a:pt x="0" y="533"/>
                      <a:pt x="267" y="986"/>
                      <a:pt x="617" y="1542"/>
                    </a:cubicBezTo>
                    <a:cubicBezTo>
                      <a:pt x="879" y="1958"/>
                      <a:pt x="1118" y="2305"/>
                      <a:pt x="1456" y="2305"/>
                    </a:cubicBezTo>
                    <a:cubicBezTo>
                      <a:pt x="1568" y="2305"/>
                      <a:pt x="1692" y="2267"/>
                      <a:pt x="1830" y="2179"/>
                    </a:cubicBezTo>
                    <a:cubicBezTo>
                      <a:pt x="2365" y="1830"/>
                      <a:pt x="2530" y="1109"/>
                      <a:pt x="2181" y="555"/>
                    </a:cubicBezTo>
                    <a:cubicBezTo>
                      <a:pt x="1955" y="196"/>
                      <a:pt x="1576" y="0"/>
                      <a:pt x="118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5" name="Google Shape;5315;p49"/>
              <p:cNvSpPr/>
              <p:nvPr/>
            </p:nvSpPr>
            <p:spPr>
              <a:xfrm>
                <a:off x="6013262" y="2430901"/>
                <a:ext cx="51913" cy="47535"/>
              </a:xfrm>
              <a:custGeom>
                <a:avLst/>
                <a:gdLst/>
                <a:ahLst/>
                <a:cxnLst/>
                <a:rect l="l" t="t" r="r" b="b"/>
                <a:pathLst>
                  <a:path w="2407" h="2204" extrusionOk="0">
                    <a:moveTo>
                      <a:pt x="1130" y="0"/>
                    </a:moveTo>
                    <a:cubicBezTo>
                      <a:pt x="920" y="0"/>
                      <a:pt x="707" y="58"/>
                      <a:pt x="514" y="176"/>
                    </a:cubicBezTo>
                    <a:cubicBezTo>
                      <a:pt x="1" y="505"/>
                      <a:pt x="248" y="936"/>
                      <a:pt x="577" y="1471"/>
                    </a:cubicBezTo>
                    <a:cubicBezTo>
                      <a:pt x="841" y="1861"/>
                      <a:pt x="1059" y="2203"/>
                      <a:pt x="1382" y="2203"/>
                    </a:cubicBezTo>
                    <a:cubicBezTo>
                      <a:pt x="1485" y="2203"/>
                      <a:pt x="1599" y="2168"/>
                      <a:pt x="1729" y="2088"/>
                    </a:cubicBezTo>
                    <a:cubicBezTo>
                      <a:pt x="2264" y="1739"/>
                      <a:pt x="2407" y="1040"/>
                      <a:pt x="2078" y="525"/>
                    </a:cubicBezTo>
                    <a:cubicBezTo>
                      <a:pt x="1867" y="182"/>
                      <a:pt x="1504" y="0"/>
                      <a:pt x="113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6" name="Google Shape;5316;p49"/>
              <p:cNvSpPr/>
              <p:nvPr/>
            </p:nvSpPr>
            <p:spPr>
              <a:xfrm>
                <a:off x="6013262" y="2430857"/>
                <a:ext cx="43933" cy="47341"/>
              </a:xfrm>
              <a:custGeom>
                <a:avLst/>
                <a:gdLst/>
                <a:ahLst/>
                <a:cxnLst/>
                <a:rect l="l" t="t" r="r" b="b"/>
                <a:pathLst>
                  <a:path w="2037" h="2195" extrusionOk="0">
                    <a:moveTo>
                      <a:pt x="1115" y="0"/>
                    </a:moveTo>
                    <a:cubicBezTo>
                      <a:pt x="910" y="0"/>
                      <a:pt x="703" y="58"/>
                      <a:pt x="514" y="178"/>
                    </a:cubicBezTo>
                    <a:cubicBezTo>
                      <a:pt x="1" y="507"/>
                      <a:pt x="248" y="938"/>
                      <a:pt x="577" y="1473"/>
                    </a:cubicBezTo>
                    <a:cubicBezTo>
                      <a:pt x="836" y="1873"/>
                      <a:pt x="1058" y="2195"/>
                      <a:pt x="1372" y="2195"/>
                    </a:cubicBezTo>
                    <a:cubicBezTo>
                      <a:pt x="1381" y="2195"/>
                      <a:pt x="1390" y="2195"/>
                      <a:pt x="1400" y="2194"/>
                    </a:cubicBezTo>
                    <a:cubicBezTo>
                      <a:pt x="700" y="1659"/>
                      <a:pt x="536" y="1371"/>
                      <a:pt x="2037" y="486"/>
                    </a:cubicBezTo>
                    <a:cubicBezTo>
                      <a:pt x="1815" y="173"/>
                      <a:pt x="1469" y="0"/>
                      <a:pt x="111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7" name="Google Shape;5317;p49"/>
              <p:cNvSpPr/>
              <p:nvPr/>
            </p:nvSpPr>
            <p:spPr>
              <a:xfrm>
                <a:off x="6367336" y="2257670"/>
                <a:ext cx="54566" cy="49692"/>
              </a:xfrm>
              <a:custGeom>
                <a:avLst/>
                <a:gdLst/>
                <a:ahLst/>
                <a:cxnLst/>
                <a:rect l="l" t="t" r="r" b="b"/>
                <a:pathLst>
                  <a:path w="2530" h="2304" extrusionOk="0">
                    <a:moveTo>
                      <a:pt x="1186" y="1"/>
                    </a:moveTo>
                    <a:cubicBezTo>
                      <a:pt x="971" y="1"/>
                      <a:pt x="753" y="60"/>
                      <a:pt x="555" y="185"/>
                    </a:cubicBezTo>
                    <a:cubicBezTo>
                      <a:pt x="0" y="534"/>
                      <a:pt x="267" y="986"/>
                      <a:pt x="618" y="1543"/>
                    </a:cubicBezTo>
                    <a:cubicBezTo>
                      <a:pt x="881" y="1946"/>
                      <a:pt x="1122" y="2303"/>
                      <a:pt x="1454" y="2303"/>
                    </a:cubicBezTo>
                    <a:cubicBezTo>
                      <a:pt x="1562" y="2303"/>
                      <a:pt x="1680" y="2265"/>
                      <a:pt x="1811" y="2180"/>
                    </a:cubicBezTo>
                    <a:cubicBezTo>
                      <a:pt x="2365" y="1831"/>
                      <a:pt x="2530" y="1090"/>
                      <a:pt x="2181" y="555"/>
                    </a:cubicBezTo>
                    <a:cubicBezTo>
                      <a:pt x="1955" y="197"/>
                      <a:pt x="1576" y="1"/>
                      <a:pt x="118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8" name="Google Shape;5318;p49"/>
              <p:cNvSpPr/>
              <p:nvPr/>
            </p:nvSpPr>
            <p:spPr>
              <a:xfrm>
                <a:off x="6364208" y="2254974"/>
                <a:ext cx="52387" cy="47578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2206" extrusionOk="0">
                    <a:moveTo>
                      <a:pt x="1140" y="0"/>
                    </a:moveTo>
                    <a:cubicBezTo>
                      <a:pt x="932" y="0"/>
                      <a:pt x="721" y="60"/>
                      <a:pt x="535" y="186"/>
                    </a:cubicBezTo>
                    <a:cubicBezTo>
                      <a:pt x="1" y="516"/>
                      <a:pt x="269" y="947"/>
                      <a:pt x="598" y="1482"/>
                    </a:cubicBezTo>
                    <a:cubicBezTo>
                      <a:pt x="844" y="1867"/>
                      <a:pt x="1067" y="2205"/>
                      <a:pt x="1388" y="2205"/>
                    </a:cubicBezTo>
                    <a:cubicBezTo>
                      <a:pt x="1496" y="2205"/>
                      <a:pt x="1615" y="2167"/>
                      <a:pt x="1750" y="2079"/>
                    </a:cubicBezTo>
                    <a:cubicBezTo>
                      <a:pt x="2264" y="1750"/>
                      <a:pt x="2428" y="1050"/>
                      <a:pt x="2099" y="516"/>
                    </a:cubicBezTo>
                    <a:cubicBezTo>
                      <a:pt x="1876" y="186"/>
                      <a:pt x="1510" y="0"/>
                      <a:pt x="114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9" name="Google Shape;5319;p49"/>
              <p:cNvSpPr/>
              <p:nvPr/>
            </p:nvSpPr>
            <p:spPr>
              <a:xfrm>
                <a:off x="6364208" y="2255147"/>
                <a:ext cx="44386" cy="47362"/>
              </a:xfrm>
              <a:custGeom>
                <a:avLst/>
                <a:gdLst/>
                <a:ahLst/>
                <a:cxnLst/>
                <a:rect l="l" t="t" r="r" b="b"/>
                <a:pathLst>
                  <a:path w="2058" h="2196" extrusionOk="0">
                    <a:moveTo>
                      <a:pt x="1136" y="1"/>
                    </a:moveTo>
                    <a:cubicBezTo>
                      <a:pt x="931" y="1"/>
                      <a:pt x="724" y="58"/>
                      <a:pt x="535" y="178"/>
                    </a:cubicBezTo>
                    <a:cubicBezTo>
                      <a:pt x="1" y="508"/>
                      <a:pt x="269" y="939"/>
                      <a:pt x="598" y="1474"/>
                    </a:cubicBezTo>
                    <a:cubicBezTo>
                      <a:pt x="857" y="1855"/>
                      <a:pt x="1079" y="2195"/>
                      <a:pt x="1394" y="2195"/>
                    </a:cubicBezTo>
                    <a:cubicBezTo>
                      <a:pt x="1403" y="2195"/>
                      <a:pt x="1412" y="2195"/>
                      <a:pt x="1421" y="2194"/>
                    </a:cubicBezTo>
                    <a:cubicBezTo>
                      <a:pt x="721" y="1660"/>
                      <a:pt x="557" y="1350"/>
                      <a:pt x="2058" y="486"/>
                    </a:cubicBezTo>
                    <a:cubicBezTo>
                      <a:pt x="1837" y="173"/>
                      <a:pt x="1491" y="1"/>
                      <a:pt x="113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0" name="Google Shape;5320;p49"/>
              <p:cNvSpPr/>
              <p:nvPr/>
            </p:nvSpPr>
            <p:spPr>
              <a:xfrm>
                <a:off x="5772332" y="2563778"/>
                <a:ext cx="55040" cy="49605"/>
              </a:xfrm>
              <a:custGeom>
                <a:avLst/>
                <a:gdLst/>
                <a:ahLst/>
                <a:cxnLst/>
                <a:rect l="l" t="t" r="r" b="b"/>
                <a:pathLst>
                  <a:path w="2552" h="2300" extrusionOk="0">
                    <a:moveTo>
                      <a:pt x="1217" y="1"/>
                    </a:moveTo>
                    <a:cubicBezTo>
                      <a:pt x="989" y="1"/>
                      <a:pt x="758" y="67"/>
                      <a:pt x="557" y="206"/>
                    </a:cubicBezTo>
                    <a:cubicBezTo>
                      <a:pt x="0" y="557"/>
                      <a:pt x="288" y="1010"/>
                      <a:pt x="659" y="1544"/>
                    </a:cubicBezTo>
                    <a:cubicBezTo>
                      <a:pt x="918" y="1955"/>
                      <a:pt x="1155" y="2300"/>
                      <a:pt x="1486" y="2300"/>
                    </a:cubicBezTo>
                    <a:cubicBezTo>
                      <a:pt x="1602" y="2300"/>
                      <a:pt x="1729" y="2257"/>
                      <a:pt x="1873" y="2162"/>
                    </a:cubicBezTo>
                    <a:cubicBezTo>
                      <a:pt x="2408" y="1791"/>
                      <a:pt x="2551" y="1070"/>
                      <a:pt x="2181" y="516"/>
                    </a:cubicBezTo>
                    <a:cubicBezTo>
                      <a:pt x="1963" y="182"/>
                      <a:pt x="1594" y="1"/>
                      <a:pt x="121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1" name="Google Shape;5321;p49"/>
              <p:cNvSpPr/>
              <p:nvPr/>
            </p:nvSpPr>
            <p:spPr>
              <a:xfrm>
                <a:off x="5769247" y="2561427"/>
                <a:ext cx="52797" cy="47341"/>
              </a:xfrm>
              <a:custGeom>
                <a:avLst/>
                <a:gdLst/>
                <a:ahLst/>
                <a:cxnLst/>
                <a:rect l="l" t="t" r="r" b="b"/>
                <a:pathLst>
                  <a:path w="2448" h="2195" extrusionOk="0">
                    <a:moveTo>
                      <a:pt x="1157" y="1"/>
                    </a:moveTo>
                    <a:cubicBezTo>
                      <a:pt x="942" y="1"/>
                      <a:pt x="726" y="62"/>
                      <a:pt x="535" y="192"/>
                    </a:cubicBezTo>
                    <a:cubicBezTo>
                      <a:pt x="0" y="543"/>
                      <a:pt x="288" y="954"/>
                      <a:pt x="617" y="1489"/>
                    </a:cubicBezTo>
                    <a:cubicBezTo>
                      <a:pt x="876" y="1870"/>
                      <a:pt x="1113" y="2194"/>
                      <a:pt x="1428" y="2194"/>
                    </a:cubicBezTo>
                    <a:cubicBezTo>
                      <a:pt x="1537" y="2194"/>
                      <a:pt x="1656" y="2155"/>
                      <a:pt x="1789" y="2065"/>
                    </a:cubicBezTo>
                    <a:cubicBezTo>
                      <a:pt x="2304" y="1714"/>
                      <a:pt x="2447" y="1015"/>
                      <a:pt x="2098" y="501"/>
                    </a:cubicBezTo>
                    <a:cubicBezTo>
                      <a:pt x="1878" y="178"/>
                      <a:pt x="1520" y="1"/>
                      <a:pt x="115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2" name="Google Shape;5322;p49"/>
              <p:cNvSpPr/>
              <p:nvPr/>
            </p:nvSpPr>
            <p:spPr>
              <a:xfrm>
                <a:off x="5769247" y="2561384"/>
                <a:ext cx="44386" cy="47276"/>
              </a:xfrm>
              <a:custGeom>
                <a:avLst/>
                <a:gdLst/>
                <a:ahLst/>
                <a:cxnLst/>
                <a:rect l="l" t="t" r="r" b="b"/>
                <a:pathLst>
                  <a:path w="2058" h="2192" extrusionOk="0">
                    <a:moveTo>
                      <a:pt x="1146" y="1"/>
                    </a:moveTo>
                    <a:cubicBezTo>
                      <a:pt x="934" y="1"/>
                      <a:pt x="722" y="62"/>
                      <a:pt x="535" y="194"/>
                    </a:cubicBezTo>
                    <a:cubicBezTo>
                      <a:pt x="0" y="545"/>
                      <a:pt x="288" y="956"/>
                      <a:pt x="617" y="1491"/>
                    </a:cubicBezTo>
                    <a:cubicBezTo>
                      <a:pt x="876" y="1870"/>
                      <a:pt x="1117" y="2191"/>
                      <a:pt x="1432" y="2191"/>
                    </a:cubicBezTo>
                    <a:cubicBezTo>
                      <a:pt x="1441" y="2191"/>
                      <a:pt x="1450" y="2191"/>
                      <a:pt x="1460" y="2190"/>
                    </a:cubicBezTo>
                    <a:cubicBezTo>
                      <a:pt x="741" y="1675"/>
                      <a:pt x="576" y="1367"/>
                      <a:pt x="2057" y="462"/>
                    </a:cubicBezTo>
                    <a:cubicBezTo>
                      <a:pt x="1839" y="167"/>
                      <a:pt x="1494" y="1"/>
                      <a:pt x="114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3" name="Google Shape;5323;p49"/>
              <p:cNvSpPr/>
              <p:nvPr/>
            </p:nvSpPr>
            <p:spPr>
              <a:xfrm>
                <a:off x="5660979" y="2623132"/>
                <a:ext cx="54566" cy="49454"/>
              </a:xfrm>
              <a:custGeom>
                <a:avLst/>
                <a:gdLst/>
                <a:ahLst/>
                <a:cxnLst/>
                <a:rect l="l" t="t" r="r" b="b"/>
                <a:pathLst>
                  <a:path w="2530" h="2293" extrusionOk="0">
                    <a:moveTo>
                      <a:pt x="1180" y="0"/>
                    </a:moveTo>
                    <a:cubicBezTo>
                      <a:pt x="957" y="0"/>
                      <a:pt x="732" y="62"/>
                      <a:pt x="535" y="191"/>
                    </a:cubicBezTo>
                    <a:cubicBezTo>
                      <a:pt x="0" y="562"/>
                      <a:pt x="267" y="1014"/>
                      <a:pt x="637" y="1549"/>
                    </a:cubicBezTo>
                    <a:cubicBezTo>
                      <a:pt x="900" y="1950"/>
                      <a:pt x="1139" y="2292"/>
                      <a:pt x="1476" y="2292"/>
                    </a:cubicBezTo>
                    <a:cubicBezTo>
                      <a:pt x="1588" y="2292"/>
                      <a:pt x="1712" y="2254"/>
                      <a:pt x="1852" y="2166"/>
                    </a:cubicBezTo>
                    <a:cubicBezTo>
                      <a:pt x="2387" y="1796"/>
                      <a:pt x="2530" y="1055"/>
                      <a:pt x="2160" y="520"/>
                    </a:cubicBezTo>
                    <a:cubicBezTo>
                      <a:pt x="1939" y="183"/>
                      <a:pt x="1563" y="0"/>
                      <a:pt x="118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4" name="Google Shape;5324;p49"/>
              <p:cNvSpPr/>
              <p:nvPr/>
            </p:nvSpPr>
            <p:spPr>
              <a:xfrm>
                <a:off x="5657851" y="2620436"/>
                <a:ext cx="52387" cy="47535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2204" extrusionOk="0">
                    <a:moveTo>
                      <a:pt x="1138" y="1"/>
                    </a:moveTo>
                    <a:cubicBezTo>
                      <a:pt x="923" y="1"/>
                      <a:pt x="706" y="63"/>
                      <a:pt x="516" y="193"/>
                    </a:cubicBezTo>
                    <a:cubicBezTo>
                      <a:pt x="1" y="542"/>
                      <a:pt x="269" y="975"/>
                      <a:pt x="598" y="1488"/>
                    </a:cubicBezTo>
                    <a:cubicBezTo>
                      <a:pt x="860" y="1875"/>
                      <a:pt x="1100" y="2203"/>
                      <a:pt x="1421" y="2203"/>
                    </a:cubicBezTo>
                    <a:cubicBezTo>
                      <a:pt x="1527" y="2203"/>
                      <a:pt x="1642" y="2167"/>
                      <a:pt x="1770" y="2086"/>
                    </a:cubicBezTo>
                    <a:cubicBezTo>
                      <a:pt x="2285" y="1735"/>
                      <a:pt x="2428" y="1036"/>
                      <a:pt x="2079" y="501"/>
                    </a:cubicBezTo>
                    <a:cubicBezTo>
                      <a:pt x="1859" y="178"/>
                      <a:pt x="1501" y="1"/>
                      <a:pt x="113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5" name="Google Shape;5325;p49"/>
              <p:cNvSpPr/>
              <p:nvPr/>
            </p:nvSpPr>
            <p:spPr>
              <a:xfrm>
                <a:off x="5657851" y="2620608"/>
                <a:ext cx="43976" cy="47103"/>
              </a:xfrm>
              <a:custGeom>
                <a:avLst/>
                <a:gdLst/>
                <a:ahLst/>
                <a:cxnLst/>
                <a:rect l="l" t="t" r="r" b="b"/>
                <a:pathLst>
                  <a:path w="2039" h="2184" extrusionOk="0">
                    <a:moveTo>
                      <a:pt x="1131" y="0"/>
                    </a:moveTo>
                    <a:cubicBezTo>
                      <a:pt x="918" y="0"/>
                      <a:pt x="703" y="60"/>
                      <a:pt x="516" y="185"/>
                    </a:cubicBezTo>
                    <a:cubicBezTo>
                      <a:pt x="1" y="534"/>
                      <a:pt x="269" y="967"/>
                      <a:pt x="598" y="1480"/>
                    </a:cubicBezTo>
                    <a:cubicBezTo>
                      <a:pt x="870" y="1868"/>
                      <a:pt x="1086" y="2183"/>
                      <a:pt x="1386" y="2183"/>
                    </a:cubicBezTo>
                    <a:cubicBezTo>
                      <a:pt x="1404" y="2183"/>
                      <a:pt x="1422" y="2182"/>
                      <a:pt x="1441" y="2180"/>
                    </a:cubicBezTo>
                    <a:cubicBezTo>
                      <a:pt x="721" y="1686"/>
                      <a:pt x="557" y="1378"/>
                      <a:pt x="2038" y="452"/>
                    </a:cubicBezTo>
                    <a:cubicBezTo>
                      <a:pt x="1821" y="159"/>
                      <a:pt x="1478" y="0"/>
                      <a:pt x="11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6" name="Google Shape;5326;p49"/>
              <p:cNvSpPr/>
              <p:nvPr/>
            </p:nvSpPr>
            <p:spPr>
              <a:xfrm>
                <a:off x="5533191" y="2692795"/>
                <a:ext cx="55040" cy="49433"/>
              </a:xfrm>
              <a:custGeom>
                <a:avLst/>
                <a:gdLst/>
                <a:ahLst/>
                <a:cxnLst/>
                <a:rect l="l" t="t" r="r" b="b"/>
                <a:pathLst>
                  <a:path w="2552" h="2292" extrusionOk="0">
                    <a:moveTo>
                      <a:pt x="1190" y="0"/>
                    </a:moveTo>
                    <a:cubicBezTo>
                      <a:pt x="967" y="0"/>
                      <a:pt x="740" y="62"/>
                      <a:pt x="536" y="190"/>
                    </a:cubicBezTo>
                    <a:cubicBezTo>
                      <a:pt x="1" y="561"/>
                      <a:pt x="289" y="1013"/>
                      <a:pt x="638" y="1548"/>
                    </a:cubicBezTo>
                    <a:cubicBezTo>
                      <a:pt x="915" y="1949"/>
                      <a:pt x="1158" y="2292"/>
                      <a:pt x="1487" y="2292"/>
                    </a:cubicBezTo>
                    <a:cubicBezTo>
                      <a:pt x="1598" y="2292"/>
                      <a:pt x="1718" y="2253"/>
                      <a:pt x="1852" y="2165"/>
                    </a:cubicBezTo>
                    <a:cubicBezTo>
                      <a:pt x="2407" y="1795"/>
                      <a:pt x="2552" y="1054"/>
                      <a:pt x="2181" y="520"/>
                    </a:cubicBezTo>
                    <a:cubicBezTo>
                      <a:pt x="1947" y="182"/>
                      <a:pt x="1574" y="0"/>
                      <a:pt x="119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7" name="Google Shape;5327;p49"/>
              <p:cNvSpPr/>
              <p:nvPr/>
            </p:nvSpPr>
            <p:spPr>
              <a:xfrm>
                <a:off x="5530064" y="2690099"/>
                <a:ext cx="52387" cy="47341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2195" extrusionOk="0">
                    <a:moveTo>
                      <a:pt x="1154" y="1"/>
                    </a:moveTo>
                    <a:cubicBezTo>
                      <a:pt x="936" y="1"/>
                      <a:pt x="715" y="62"/>
                      <a:pt x="516" y="192"/>
                    </a:cubicBezTo>
                    <a:cubicBezTo>
                      <a:pt x="1" y="542"/>
                      <a:pt x="269" y="974"/>
                      <a:pt x="618" y="1489"/>
                    </a:cubicBezTo>
                    <a:cubicBezTo>
                      <a:pt x="878" y="1870"/>
                      <a:pt x="1104" y="2194"/>
                      <a:pt x="1412" y="2194"/>
                    </a:cubicBezTo>
                    <a:cubicBezTo>
                      <a:pt x="1520" y="2194"/>
                      <a:pt x="1637" y="2155"/>
                      <a:pt x="1770" y="2065"/>
                    </a:cubicBezTo>
                    <a:cubicBezTo>
                      <a:pt x="2305" y="1714"/>
                      <a:pt x="2428" y="1015"/>
                      <a:pt x="2099" y="501"/>
                    </a:cubicBezTo>
                    <a:cubicBezTo>
                      <a:pt x="1880" y="177"/>
                      <a:pt x="1522" y="1"/>
                      <a:pt x="11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8" name="Google Shape;5328;p49"/>
              <p:cNvSpPr/>
              <p:nvPr/>
            </p:nvSpPr>
            <p:spPr>
              <a:xfrm>
                <a:off x="5530064" y="2690250"/>
                <a:ext cx="44407" cy="47082"/>
              </a:xfrm>
              <a:custGeom>
                <a:avLst/>
                <a:gdLst/>
                <a:ahLst/>
                <a:cxnLst/>
                <a:rect l="l" t="t" r="r" b="b"/>
                <a:pathLst>
                  <a:path w="2059" h="2183" extrusionOk="0">
                    <a:moveTo>
                      <a:pt x="1140" y="0"/>
                    </a:moveTo>
                    <a:cubicBezTo>
                      <a:pt x="927" y="0"/>
                      <a:pt x="711" y="60"/>
                      <a:pt x="516" y="185"/>
                    </a:cubicBezTo>
                    <a:cubicBezTo>
                      <a:pt x="1" y="535"/>
                      <a:pt x="269" y="967"/>
                      <a:pt x="618" y="1482"/>
                    </a:cubicBezTo>
                    <a:cubicBezTo>
                      <a:pt x="878" y="1881"/>
                      <a:pt x="1118" y="2182"/>
                      <a:pt x="1432" y="2182"/>
                    </a:cubicBezTo>
                    <a:cubicBezTo>
                      <a:pt x="1442" y="2182"/>
                      <a:pt x="1452" y="2182"/>
                      <a:pt x="1462" y="2181"/>
                    </a:cubicBezTo>
                    <a:cubicBezTo>
                      <a:pt x="741" y="1666"/>
                      <a:pt x="577" y="1378"/>
                      <a:pt x="2058" y="453"/>
                    </a:cubicBezTo>
                    <a:cubicBezTo>
                      <a:pt x="1828" y="159"/>
                      <a:pt x="1488" y="0"/>
                      <a:pt x="114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9" name="Google Shape;5329;p49"/>
              <p:cNvSpPr/>
              <p:nvPr/>
            </p:nvSpPr>
            <p:spPr>
              <a:xfrm>
                <a:off x="5880169" y="2508220"/>
                <a:ext cx="54566" cy="49433"/>
              </a:xfrm>
              <a:custGeom>
                <a:avLst/>
                <a:gdLst/>
                <a:ahLst/>
                <a:cxnLst/>
                <a:rect l="l" t="t" r="r" b="b"/>
                <a:pathLst>
                  <a:path w="2530" h="2292" extrusionOk="0">
                    <a:moveTo>
                      <a:pt x="1181" y="0"/>
                    </a:moveTo>
                    <a:cubicBezTo>
                      <a:pt x="957" y="0"/>
                      <a:pt x="732" y="62"/>
                      <a:pt x="535" y="190"/>
                    </a:cubicBezTo>
                    <a:cubicBezTo>
                      <a:pt x="0" y="561"/>
                      <a:pt x="267" y="1013"/>
                      <a:pt x="637" y="1548"/>
                    </a:cubicBezTo>
                    <a:cubicBezTo>
                      <a:pt x="914" y="1949"/>
                      <a:pt x="1157" y="2292"/>
                      <a:pt x="1487" y="2292"/>
                    </a:cubicBezTo>
                    <a:cubicBezTo>
                      <a:pt x="1597" y="2292"/>
                      <a:pt x="1717" y="2253"/>
                      <a:pt x="1852" y="2165"/>
                    </a:cubicBezTo>
                    <a:cubicBezTo>
                      <a:pt x="2387" y="1795"/>
                      <a:pt x="2530" y="1054"/>
                      <a:pt x="2181" y="519"/>
                    </a:cubicBezTo>
                    <a:cubicBezTo>
                      <a:pt x="1947" y="182"/>
                      <a:pt x="1565" y="0"/>
                      <a:pt x="118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0" name="Google Shape;5330;p49"/>
              <p:cNvSpPr/>
              <p:nvPr/>
            </p:nvSpPr>
            <p:spPr>
              <a:xfrm>
                <a:off x="5877042" y="2505718"/>
                <a:ext cx="52366" cy="47319"/>
              </a:xfrm>
              <a:custGeom>
                <a:avLst/>
                <a:gdLst/>
                <a:ahLst/>
                <a:cxnLst/>
                <a:rect l="l" t="t" r="r" b="b"/>
                <a:pathLst>
                  <a:path w="2428" h="2194" extrusionOk="0">
                    <a:moveTo>
                      <a:pt x="1140" y="0"/>
                    </a:moveTo>
                    <a:cubicBezTo>
                      <a:pt x="924" y="0"/>
                      <a:pt x="707" y="60"/>
                      <a:pt x="515" y="183"/>
                    </a:cubicBezTo>
                    <a:cubicBezTo>
                      <a:pt x="0" y="533"/>
                      <a:pt x="269" y="965"/>
                      <a:pt x="617" y="1480"/>
                    </a:cubicBezTo>
                    <a:cubicBezTo>
                      <a:pt x="881" y="1865"/>
                      <a:pt x="1109" y="2193"/>
                      <a:pt x="1424" y="2193"/>
                    </a:cubicBezTo>
                    <a:cubicBezTo>
                      <a:pt x="1528" y="2193"/>
                      <a:pt x="1642" y="2157"/>
                      <a:pt x="1770" y="2076"/>
                    </a:cubicBezTo>
                    <a:cubicBezTo>
                      <a:pt x="2285" y="1727"/>
                      <a:pt x="2428" y="1027"/>
                      <a:pt x="2079" y="492"/>
                    </a:cubicBezTo>
                    <a:cubicBezTo>
                      <a:pt x="1859" y="169"/>
                      <a:pt x="1502" y="0"/>
                      <a:pt x="114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1" name="Google Shape;5331;p49"/>
              <p:cNvSpPr/>
              <p:nvPr/>
            </p:nvSpPr>
            <p:spPr>
              <a:xfrm>
                <a:off x="5877042" y="2505697"/>
                <a:ext cx="43955" cy="47103"/>
              </a:xfrm>
              <a:custGeom>
                <a:avLst/>
                <a:gdLst/>
                <a:ahLst/>
                <a:cxnLst/>
                <a:rect l="l" t="t" r="r" b="b"/>
                <a:pathLst>
                  <a:path w="2038" h="2184" extrusionOk="0">
                    <a:moveTo>
                      <a:pt x="1124" y="0"/>
                    </a:moveTo>
                    <a:cubicBezTo>
                      <a:pt x="913" y="0"/>
                      <a:pt x="701" y="60"/>
                      <a:pt x="515" y="184"/>
                    </a:cubicBezTo>
                    <a:cubicBezTo>
                      <a:pt x="0" y="534"/>
                      <a:pt x="269" y="966"/>
                      <a:pt x="617" y="1481"/>
                    </a:cubicBezTo>
                    <a:cubicBezTo>
                      <a:pt x="870" y="1869"/>
                      <a:pt x="1085" y="2184"/>
                      <a:pt x="1403" y="2184"/>
                    </a:cubicBezTo>
                    <a:cubicBezTo>
                      <a:pt x="1422" y="2184"/>
                      <a:pt x="1442" y="2183"/>
                      <a:pt x="1462" y="2180"/>
                    </a:cubicBezTo>
                    <a:cubicBezTo>
                      <a:pt x="741" y="1686"/>
                      <a:pt x="557" y="1377"/>
                      <a:pt x="2038" y="472"/>
                    </a:cubicBezTo>
                    <a:cubicBezTo>
                      <a:pt x="1819" y="164"/>
                      <a:pt x="1473" y="0"/>
                      <a:pt x="112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2" name="Google Shape;5332;p49"/>
              <p:cNvSpPr/>
              <p:nvPr/>
            </p:nvSpPr>
            <p:spPr>
              <a:xfrm>
                <a:off x="7394035" y="1958486"/>
                <a:ext cx="52797" cy="50188"/>
              </a:xfrm>
              <a:custGeom>
                <a:avLst/>
                <a:gdLst/>
                <a:ahLst/>
                <a:cxnLst/>
                <a:rect l="l" t="t" r="r" b="b"/>
                <a:pathLst>
                  <a:path w="2448" h="2327" extrusionOk="0">
                    <a:moveTo>
                      <a:pt x="1100" y="1"/>
                    </a:moveTo>
                    <a:cubicBezTo>
                      <a:pt x="931" y="1"/>
                      <a:pt x="760" y="35"/>
                      <a:pt x="596" y="109"/>
                    </a:cubicBezTo>
                    <a:cubicBezTo>
                      <a:pt x="1" y="397"/>
                      <a:pt x="226" y="869"/>
                      <a:pt x="514" y="1467"/>
                    </a:cubicBezTo>
                    <a:cubicBezTo>
                      <a:pt x="728" y="1942"/>
                      <a:pt x="929" y="2327"/>
                      <a:pt x="1304" y="2327"/>
                    </a:cubicBezTo>
                    <a:cubicBezTo>
                      <a:pt x="1399" y="2327"/>
                      <a:pt x="1505" y="2302"/>
                      <a:pt x="1625" y="2248"/>
                    </a:cubicBezTo>
                    <a:cubicBezTo>
                      <a:pt x="2201" y="1960"/>
                      <a:pt x="2448" y="1261"/>
                      <a:pt x="2181" y="663"/>
                    </a:cubicBezTo>
                    <a:cubicBezTo>
                      <a:pt x="1972" y="245"/>
                      <a:pt x="1546" y="1"/>
                      <a:pt x="110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3" name="Google Shape;5333;p49"/>
              <p:cNvSpPr/>
              <p:nvPr/>
            </p:nvSpPr>
            <p:spPr>
              <a:xfrm>
                <a:off x="7396235" y="1965064"/>
                <a:ext cx="50597" cy="48052"/>
              </a:xfrm>
              <a:custGeom>
                <a:avLst/>
                <a:gdLst/>
                <a:ahLst/>
                <a:cxnLst/>
                <a:rect l="l" t="t" r="r" b="b"/>
                <a:pathLst>
                  <a:path w="2346" h="2228" extrusionOk="0">
                    <a:moveTo>
                      <a:pt x="1054" y="0"/>
                    </a:moveTo>
                    <a:cubicBezTo>
                      <a:pt x="889" y="0"/>
                      <a:pt x="720" y="36"/>
                      <a:pt x="557" y="112"/>
                    </a:cubicBezTo>
                    <a:cubicBezTo>
                      <a:pt x="1" y="380"/>
                      <a:pt x="206" y="832"/>
                      <a:pt x="475" y="1408"/>
                    </a:cubicBezTo>
                    <a:cubicBezTo>
                      <a:pt x="687" y="1851"/>
                      <a:pt x="875" y="2228"/>
                      <a:pt x="1233" y="2228"/>
                    </a:cubicBezTo>
                    <a:cubicBezTo>
                      <a:pt x="1325" y="2228"/>
                      <a:pt x="1427" y="2203"/>
                      <a:pt x="1544" y="2149"/>
                    </a:cubicBezTo>
                    <a:cubicBezTo>
                      <a:pt x="2099" y="1881"/>
                      <a:pt x="2346" y="1203"/>
                      <a:pt x="2058" y="646"/>
                    </a:cubicBezTo>
                    <a:cubicBezTo>
                      <a:pt x="1867" y="233"/>
                      <a:pt x="1473" y="0"/>
                      <a:pt x="105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4" name="Google Shape;5334;p49"/>
              <p:cNvSpPr/>
              <p:nvPr/>
            </p:nvSpPr>
            <p:spPr>
              <a:xfrm>
                <a:off x="7398478" y="1971901"/>
                <a:ext cx="47470" cy="41215"/>
              </a:xfrm>
              <a:custGeom>
                <a:avLst/>
                <a:gdLst/>
                <a:ahLst/>
                <a:cxnLst/>
                <a:rect l="l" t="t" r="r" b="b"/>
                <a:pathLst>
                  <a:path w="2201" h="1911" extrusionOk="0">
                    <a:moveTo>
                      <a:pt x="185" y="0"/>
                    </a:moveTo>
                    <a:lnTo>
                      <a:pt x="185" y="0"/>
                    </a:lnTo>
                    <a:cubicBezTo>
                      <a:pt x="0" y="269"/>
                      <a:pt x="165" y="659"/>
                      <a:pt x="371" y="1091"/>
                    </a:cubicBezTo>
                    <a:cubicBezTo>
                      <a:pt x="583" y="1534"/>
                      <a:pt x="771" y="1911"/>
                      <a:pt x="1129" y="1911"/>
                    </a:cubicBezTo>
                    <a:cubicBezTo>
                      <a:pt x="1221" y="1911"/>
                      <a:pt x="1323" y="1886"/>
                      <a:pt x="1440" y="1832"/>
                    </a:cubicBezTo>
                    <a:cubicBezTo>
                      <a:pt x="1975" y="1564"/>
                      <a:pt x="2201" y="927"/>
                      <a:pt x="1975" y="371"/>
                    </a:cubicBezTo>
                    <a:lnTo>
                      <a:pt x="1975" y="371"/>
                    </a:lnTo>
                    <a:cubicBezTo>
                      <a:pt x="1352" y="703"/>
                      <a:pt x="953" y="851"/>
                      <a:pt x="694" y="851"/>
                    </a:cubicBezTo>
                    <a:cubicBezTo>
                      <a:pt x="312" y="851"/>
                      <a:pt x="234" y="528"/>
                      <a:pt x="18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5" name="Google Shape;5335;p49"/>
              <p:cNvSpPr/>
              <p:nvPr/>
            </p:nvSpPr>
            <p:spPr>
              <a:xfrm>
                <a:off x="7286198" y="2024590"/>
                <a:ext cx="52840" cy="50188"/>
              </a:xfrm>
              <a:custGeom>
                <a:avLst/>
                <a:gdLst/>
                <a:ahLst/>
                <a:cxnLst/>
                <a:rect l="l" t="t" r="r" b="b"/>
                <a:pathLst>
                  <a:path w="2450" h="2327" extrusionOk="0">
                    <a:moveTo>
                      <a:pt x="1090" y="1"/>
                    </a:moveTo>
                    <a:cubicBezTo>
                      <a:pt x="923" y="1"/>
                      <a:pt x="755" y="36"/>
                      <a:pt x="598" y="108"/>
                    </a:cubicBezTo>
                    <a:cubicBezTo>
                      <a:pt x="1" y="396"/>
                      <a:pt x="228" y="870"/>
                      <a:pt x="494" y="1466"/>
                    </a:cubicBezTo>
                    <a:cubicBezTo>
                      <a:pt x="724" y="1943"/>
                      <a:pt x="928" y="2327"/>
                      <a:pt x="1293" y="2327"/>
                    </a:cubicBezTo>
                    <a:cubicBezTo>
                      <a:pt x="1386" y="2327"/>
                      <a:pt x="1489" y="2302"/>
                      <a:pt x="1605" y="2248"/>
                    </a:cubicBezTo>
                    <a:cubicBezTo>
                      <a:pt x="2203" y="1960"/>
                      <a:pt x="2450" y="1260"/>
                      <a:pt x="2162" y="665"/>
                    </a:cubicBezTo>
                    <a:cubicBezTo>
                      <a:pt x="1967" y="246"/>
                      <a:pt x="1533" y="1"/>
                      <a:pt x="109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6" name="Google Shape;5336;p49"/>
              <p:cNvSpPr/>
              <p:nvPr/>
            </p:nvSpPr>
            <p:spPr>
              <a:xfrm>
                <a:off x="7288441" y="2031169"/>
                <a:ext cx="50144" cy="48052"/>
              </a:xfrm>
              <a:custGeom>
                <a:avLst/>
                <a:gdLst/>
                <a:ahLst/>
                <a:cxnLst/>
                <a:rect l="l" t="t" r="r" b="b"/>
                <a:pathLst>
                  <a:path w="2325" h="2228" extrusionOk="0">
                    <a:moveTo>
                      <a:pt x="1044" y="1"/>
                    </a:moveTo>
                    <a:cubicBezTo>
                      <a:pt x="879" y="1"/>
                      <a:pt x="712" y="37"/>
                      <a:pt x="555" y="113"/>
                    </a:cubicBezTo>
                    <a:cubicBezTo>
                      <a:pt x="0" y="379"/>
                      <a:pt x="206" y="832"/>
                      <a:pt x="473" y="1408"/>
                    </a:cubicBezTo>
                    <a:cubicBezTo>
                      <a:pt x="686" y="1851"/>
                      <a:pt x="873" y="2228"/>
                      <a:pt x="1231" y="2228"/>
                    </a:cubicBezTo>
                    <a:cubicBezTo>
                      <a:pt x="1322" y="2228"/>
                      <a:pt x="1425" y="2203"/>
                      <a:pt x="1543" y="2149"/>
                    </a:cubicBezTo>
                    <a:cubicBezTo>
                      <a:pt x="2099" y="1882"/>
                      <a:pt x="2324" y="1202"/>
                      <a:pt x="2058" y="648"/>
                    </a:cubicBezTo>
                    <a:cubicBezTo>
                      <a:pt x="1865" y="234"/>
                      <a:pt x="1462" y="1"/>
                      <a:pt x="104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7" name="Google Shape;5337;p49"/>
              <p:cNvSpPr/>
              <p:nvPr/>
            </p:nvSpPr>
            <p:spPr>
              <a:xfrm>
                <a:off x="7290640" y="2038027"/>
                <a:ext cx="47513" cy="41194"/>
              </a:xfrm>
              <a:custGeom>
                <a:avLst/>
                <a:gdLst/>
                <a:ahLst/>
                <a:cxnLst/>
                <a:rect l="l" t="t" r="r" b="b"/>
                <a:pathLst>
                  <a:path w="2203" h="1910" extrusionOk="0">
                    <a:moveTo>
                      <a:pt x="186" y="0"/>
                    </a:moveTo>
                    <a:cubicBezTo>
                      <a:pt x="0" y="267"/>
                      <a:pt x="165" y="659"/>
                      <a:pt x="371" y="1090"/>
                    </a:cubicBezTo>
                    <a:cubicBezTo>
                      <a:pt x="584" y="1533"/>
                      <a:pt x="771" y="1910"/>
                      <a:pt x="1129" y="1910"/>
                    </a:cubicBezTo>
                    <a:cubicBezTo>
                      <a:pt x="1220" y="1910"/>
                      <a:pt x="1323" y="1885"/>
                      <a:pt x="1441" y="1831"/>
                    </a:cubicBezTo>
                    <a:cubicBezTo>
                      <a:pt x="1975" y="1564"/>
                      <a:pt x="2203" y="925"/>
                      <a:pt x="1975" y="371"/>
                    </a:cubicBezTo>
                    <a:lnTo>
                      <a:pt x="1975" y="371"/>
                    </a:lnTo>
                    <a:cubicBezTo>
                      <a:pt x="1353" y="703"/>
                      <a:pt x="955" y="850"/>
                      <a:pt x="696" y="850"/>
                    </a:cubicBezTo>
                    <a:cubicBezTo>
                      <a:pt x="314" y="850"/>
                      <a:pt x="236" y="528"/>
                      <a:pt x="18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8" name="Google Shape;5338;p49"/>
              <p:cNvSpPr/>
              <p:nvPr/>
            </p:nvSpPr>
            <p:spPr>
              <a:xfrm>
                <a:off x="7161537" y="2098869"/>
                <a:ext cx="52819" cy="50403"/>
              </a:xfrm>
              <a:custGeom>
                <a:avLst/>
                <a:gdLst/>
                <a:ahLst/>
                <a:cxnLst/>
                <a:rect l="l" t="t" r="r" b="b"/>
                <a:pathLst>
                  <a:path w="2449" h="2337" extrusionOk="0">
                    <a:moveTo>
                      <a:pt x="1107" y="0"/>
                    </a:moveTo>
                    <a:cubicBezTo>
                      <a:pt x="934" y="0"/>
                      <a:pt x="760" y="39"/>
                      <a:pt x="597" y="120"/>
                    </a:cubicBezTo>
                    <a:cubicBezTo>
                      <a:pt x="1" y="408"/>
                      <a:pt x="226" y="882"/>
                      <a:pt x="494" y="1478"/>
                    </a:cubicBezTo>
                    <a:cubicBezTo>
                      <a:pt x="726" y="1940"/>
                      <a:pt x="930" y="2337"/>
                      <a:pt x="1300" y="2337"/>
                    </a:cubicBezTo>
                    <a:cubicBezTo>
                      <a:pt x="1391" y="2337"/>
                      <a:pt x="1492" y="2313"/>
                      <a:pt x="1605" y="2260"/>
                    </a:cubicBezTo>
                    <a:cubicBezTo>
                      <a:pt x="2201" y="1972"/>
                      <a:pt x="2448" y="1272"/>
                      <a:pt x="2160" y="677"/>
                    </a:cubicBezTo>
                    <a:cubicBezTo>
                      <a:pt x="1969" y="248"/>
                      <a:pt x="1544" y="0"/>
                      <a:pt x="110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9" name="Google Shape;5339;p49"/>
              <p:cNvSpPr/>
              <p:nvPr/>
            </p:nvSpPr>
            <p:spPr>
              <a:xfrm>
                <a:off x="7163737" y="2105512"/>
                <a:ext cx="50188" cy="48246"/>
              </a:xfrm>
              <a:custGeom>
                <a:avLst/>
                <a:gdLst/>
                <a:ahLst/>
                <a:cxnLst/>
                <a:rect l="l" t="t" r="r" b="b"/>
                <a:pathLst>
                  <a:path w="2327" h="2237" extrusionOk="0">
                    <a:moveTo>
                      <a:pt x="1052" y="1"/>
                    </a:moveTo>
                    <a:cubicBezTo>
                      <a:pt x="885" y="1"/>
                      <a:pt x="716" y="39"/>
                      <a:pt x="557" y="122"/>
                    </a:cubicBezTo>
                    <a:cubicBezTo>
                      <a:pt x="1" y="388"/>
                      <a:pt x="207" y="841"/>
                      <a:pt x="475" y="1397"/>
                    </a:cubicBezTo>
                    <a:cubicBezTo>
                      <a:pt x="687" y="1856"/>
                      <a:pt x="875" y="2237"/>
                      <a:pt x="1223" y="2237"/>
                    </a:cubicBezTo>
                    <a:cubicBezTo>
                      <a:pt x="1311" y="2237"/>
                      <a:pt x="1410" y="2212"/>
                      <a:pt x="1523" y="2158"/>
                    </a:cubicBezTo>
                    <a:cubicBezTo>
                      <a:pt x="2099" y="1870"/>
                      <a:pt x="2326" y="1211"/>
                      <a:pt x="2058" y="635"/>
                    </a:cubicBezTo>
                    <a:cubicBezTo>
                      <a:pt x="1868" y="240"/>
                      <a:pt x="1467" y="1"/>
                      <a:pt x="105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0" name="Google Shape;5340;p49"/>
              <p:cNvSpPr/>
              <p:nvPr/>
            </p:nvSpPr>
            <p:spPr>
              <a:xfrm>
                <a:off x="7165980" y="2112564"/>
                <a:ext cx="47470" cy="41194"/>
              </a:xfrm>
              <a:custGeom>
                <a:avLst/>
                <a:gdLst/>
                <a:ahLst/>
                <a:cxnLst/>
                <a:rect l="l" t="t" r="r" b="b"/>
                <a:pathLst>
                  <a:path w="2201" h="1910" extrusionOk="0">
                    <a:moveTo>
                      <a:pt x="185" y="1"/>
                    </a:moveTo>
                    <a:cubicBezTo>
                      <a:pt x="0" y="267"/>
                      <a:pt x="165" y="637"/>
                      <a:pt x="371" y="1070"/>
                    </a:cubicBezTo>
                    <a:cubicBezTo>
                      <a:pt x="583" y="1529"/>
                      <a:pt x="771" y="1910"/>
                      <a:pt x="1119" y="1910"/>
                    </a:cubicBezTo>
                    <a:cubicBezTo>
                      <a:pt x="1207" y="1910"/>
                      <a:pt x="1306" y="1885"/>
                      <a:pt x="1419" y="1831"/>
                    </a:cubicBezTo>
                    <a:cubicBezTo>
                      <a:pt x="1975" y="1564"/>
                      <a:pt x="2201" y="925"/>
                      <a:pt x="1975" y="371"/>
                    </a:cubicBezTo>
                    <a:lnTo>
                      <a:pt x="1975" y="371"/>
                    </a:lnTo>
                    <a:cubicBezTo>
                      <a:pt x="1350" y="695"/>
                      <a:pt x="951" y="841"/>
                      <a:pt x="692" y="841"/>
                    </a:cubicBezTo>
                    <a:cubicBezTo>
                      <a:pt x="312" y="841"/>
                      <a:pt x="234" y="526"/>
                      <a:pt x="18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1" name="Google Shape;5341;p49"/>
              <p:cNvSpPr/>
              <p:nvPr/>
            </p:nvSpPr>
            <p:spPr>
              <a:xfrm>
                <a:off x="7496977" y="1894150"/>
                <a:ext cx="52366" cy="50188"/>
              </a:xfrm>
              <a:custGeom>
                <a:avLst/>
                <a:gdLst/>
                <a:ahLst/>
                <a:cxnLst/>
                <a:rect l="l" t="t" r="r" b="b"/>
                <a:pathLst>
                  <a:path w="2428" h="2327" extrusionOk="0">
                    <a:moveTo>
                      <a:pt x="1077" y="1"/>
                    </a:moveTo>
                    <a:cubicBezTo>
                      <a:pt x="909" y="1"/>
                      <a:pt x="739" y="35"/>
                      <a:pt x="576" y="108"/>
                    </a:cubicBezTo>
                    <a:cubicBezTo>
                      <a:pt x="0" y="396"/>
                      <a:pt x="206" y="870"/>
                      <a:pt x="494" y="1466"/>
                    </a:cubicBezTo>
                    <a:cubicBezTo>
                      <a:pt x="707" y="1942"/>
                      <a:pt x="907" y="2327"/>
                      <a:pt x="1282" y="2327"/>
                    </a:cubicBezTo>
                    <a:cubicBezTo>
                      <a:pt x="1377" y="2327"/>
                      <a:pt x="1484" y="2302"/>
                      <a:pt x="1605" y="2248"/>
                    </a:cubicBezTo>
                    <a:cubicBezTo>
                      <a:pt x="2181" y="1960"/>
                      <a:pt x="2428" y="1260"/>
                      <a:pt x="2160" y="664"/>
                    </a:cubicBezTo>
                    <a:cubicBezTo>
                      <a:pt x="1950" y="246"/>
                      <a:pt x="1523" y="1"/>
                      <a:pt x="10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2" name="Google Shape;5342;p49"/>
              <p:cNvSpPr/>
              <p:nvPr/>
            </p:nvSpPr>
            <p:spPr>
              <a:xfrm>
                <a:off x="7498745" y="1900728"/>
                <a:ext cx="50597" cy="48052"/>
              </a:xfrm>
              <a:custGeom>
                <a:avLst/>
                <a:gdLst/>
                <a:ahLst/>
                <a:cxnLst/>
                <a:rect l="l" t="t" r="r" b="b"/>
                <a:pathLst>
                  <a:path w="2346" h="2228" extrusionOk="0">
                    <a:moveTo>
                      <a:pt x="1053" y="0"/>
                    </a:moveTo>
                    <a:cubicBezTo>
                      <a:pt x="887" y="0"/>
                      <a:pt x="718" y="37"/>
                      <a:pt x="555" y="112"/>
                    </a:cubicBezTo>
                    <a:cubicBezTo>
                      <a:pt x="1" y="379"/>
                      <a:pt x="206" y="832"/>
                      <a:pt x="473" y="1408"/>
                    </a:cubicBezTo>
                    <a:cubicBezTo>
                      <a:pt x="687" y="1851"/>
                      <a:pt x="873" y="2228"/>
                      <a:pt x="1231" y="2228"/>
                    </a:cubicBezTo>
                    <a:cubicBezTo>
                      <a:pt x="1322" y="2228"/>
                      <a:pt x="1425" y="2203"/>
                      <a:pt x="1543" y="2148"/>
                    </a:cubicBezTo>
                    <a:cubicBezTo>
                      <a:pt x="2099" y="1882"/>
                      <a:pt x="2346" y="1202"/>
                      <a:pt x="2078" y="647"/>
                    </a:cubicBezTo>
                    <a:cubicBezTo>
                      <a:pt x="1871" y="234"/>
                      <a:pt x="1474" y="0"/>
                      <a:pt x="105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3" name="Google Shape;5343;p49"/>
              <p:cNvSpPr/>
              <p:nvPr/>
            </p:nvSpPr>
            <p:spPr>
              <a:xfrm>
                <a:off x="7500945" y="1907587"/>
                <a:ext cx="47513" cy="41194"/>
              </a:xfrm>
              <a:custGeom>
                <a:avLst/>
                <a:gdLst/>
                <a:ahLst/>
                <a:cxnLst/>
                <a:rect l="l" t="t" r="r" b="b"/>
                <a:pathLst>
                  <a:path w="2203" h="1910" extrusionOk="0">
                    <a:moveTo>
                      <a:pt x="206" y="0"/>
                    </a:moveTo>
                    <a:lnTo>
                      <a:pt x="206" y="0"/>
                    </a:lnTo>
                    <a:cubicBezTo>
                      <a:pt x="1" y="267"/>
                      <a:pt x="165" y="659"/>
                      <a:pt x="371" y="1090"/>
                    </a:cubicBezTo>
                    <a:cubicBezTo>
                      <a:pt x="585" y="1533"/>
                      <a:pt x="771" y="1910"/>
                      <a:pt x="1129" y="1910"/>
                    </a:cubicBezTo>
                    <a:cubicBezTo>
                      <a:pt x="1220" y="1910"/>
                      <a:pt x="1323" y="1885"/>
                      <a:pt x="1441" y="1830"/>
                    </a:cubicBezTo>
                    <a:cubicBezTo>
                      <a:pt x="1976" y="1564"/>
                      <a:pt x="2203" y="925"/>
                      <a:pt x="1976" y="370"/>
                    </a:cubicBezTo>
                    <a:lnTo>
                      <a:pt x="1976" y="370"/>
                    </a:lnTo>
                    <a:cubicBezTo>
                      <a:pt x="1353" y="703"/>
                      <a:pt x="955" y="850"/>
                      <a:pt x="698" y="850"/>
                    </a:cubicBezTo>
                    <a:cubicBezTo>
                      <a:pt x="317" y="850"/>
                      <a:pt x="244" y="527"/>
                      <a:pt x="2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4" name="Google Shape;5344;p49"/>
              <p:cNvSpPr/>
              <p:nvPr/>
            </p:nvSpPr>
            <p:spPr>
              <a:xfrm>
                <a:off x="6922828" y="2236319"/>
                <a:ext cx="51935" cy="50058"/>
              </a:xfrm>
              <a:custGeom>
                <a:avLst/>
                <a:gdLst/>
                <a:ahLst/>
                <a:cxnLst/>
                <a:rect l="l" t="t" r="r" b="b"/>
                <a:pathLst>
                  <a:path w="2408" h="2321" extrusionOk="0">
                    <a:moveTo>
                      <a:pt x="1060" y="1"/>
                    </a:moveTo>
                    <a:cubicBezTo>
                      <a:pt x="898" y="1"/>
                      <a:pt x="734" y="34"/>
                      <a:pt x="577" y="105"/>
                    </a:cubicBezTo>
                    <a:cubicBezTo>
                      <a:pt x="1" y="372"/>
                      <a:pt x="185" y="865"/>
                      <a:pt x="453" y="1441"/>
                    </a:cubicBezTo>
                    <a:cubicBezTo>
                      <a:pt x="668" y="1922"/>
                      <a:pt x="869" y="2321"/>
                      <a:pt x="1239" y="2321"/>
                    </a:cubicBezTo>
                    <a:cubicBezTo>
                      <a:pt x="1329" y="2321"/>
                      <a:pt x="1430" y="2297"/>
                      <a:pt x="1543" y="2245"/>
                    </a:cubicBezTo>
                    <a:cubicBezTo>
                      <a:pt x="2140" y="1976"/>
                      <a:pt x="2407" y="1298"/>
                      <a:pt x="2140" y="701"/>
                    </a:cubicBezTo>
                    <a:cubicBezTo>
                      <a:pt x="1943" y="262"/>
                      <a:pt x="1511" y="1"/>
                      <a:pt x="106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5" name="Google Shape;5345;p49"/>
              <p:cNvSpPr/>
              <p:nvPr/>
            </p:nvSpPr>
            <p:spPr>
              <a:xfrm>
                <a:off x="6924618" y="2242724"/>
                <a:ext cx="49713" cy="48354"/>
              </a:xfrm>
              <a:custGeom>
                <a:avLst/>
                <a:gdLst/>
                <a:ahLst/>
                <a:cxnLst/>
                <a:rect l="l" t="t" r="r" b="b"/>
                <a:pathLst>
                  <a:path w="2305" h="2242" extrusionOk="0">
                    <a:moveTo>
                      <a:pt x="1015" y="1"/>
                    </a:moveTo>
                    <a:cubicBezTo>
                      <a:pt x="862" y="1"/>
                      <a:pt x="705" y="32"/>
                      <a:pt x="555" y="96"/>
                    </a:cubicBezTo>
                    <a:cubicBezTo>
                      <a:pt x="0" y="363"/>
                      <a:pt x="185" y="837"/>
                      <a:pt x="431" y="1391"/>
                    </a:cubicBezTo>
                    <a:cubicBezTo>
                      <a:pt x="648" y="1857"/>
                      <a:pt x="837" y="2242"/>
                      <a:pt x="1195" y="2242"/>
                    </a:cubicBezTo>
                    <a:cubicBezTo>
                      <a:pt x="1280" y="2242"/>
                      <a:pt x="1375" y="2220"/>
                      <a:pt x="1481" y="2173"/>
                    </a:cubicBezTo>
                    <a:cubicBezTo>
                      <a:pt x="2057" y="1906"/>
                      <a:pt x="2304" y="1248"/>
                      <a:pt x="2057" y="672"/>
                    </a:cubicBezTo>
                    <a:cubicBezTo>
                      <a:pt x="1859" y="247"/>
                      <a:pt x="1448" y="1"/>
                      <a:pt x="10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6" name="Google Shape;5346;p49"/>
              <p:cNvSpPr/>
              <p:nvPr/>
            </p:nvSpPr>
            <p:spPr>
              <a:xfrm>
                <a:off x="6926818" y="2249216"/>
                <a:ext cx="47039" cy="41863"/>
              </a:xfrm>
              <a:custGeom>
                <a:avLst/>
                <a:gdLst/>
                <a:ahLst/>
                <a:cxnLst/>
                <a:rect l="l" t="t" r="r" b="b"/>
                <a:pathLst>
                  <a:path w="2181" h="1941" extrusionOk="0">
                    <a:moveTo>
                      <a:pt x="186" y="1"/>
                    </a:moveTo>
                    <a:cubicBezTo>
                      <a:pt x="0" y="267"/>
                      <a:pt x="145" y="659"/>
                      <a:pt x="329" y="1090"/>
                    </a:cubicBezTo>
                    <a:cubicBezTo>
                      <a:pt x="546" y="1556"/>
                      <a:pt x="735" y="1941"/>
                      <a:pt x="1093" y="1941"/>
                    </a:cubicBezTo>
                    <a:cubicBezTo>
                      <a:pt x="1178" y="1941"/>
                      <a:pt x="1273" y="1919"/>
                      <a:pt x="1379" y="1872"/>
                    </a:cubicBezTo>
                    <a:cubicBezTo>
                      <a:pt x="1934" y="1625"/>
                      <a:pt x="2181" y="988"/>
                      <a:pt x="1955" y="432"/>
                    </a:cubicBezTo>
                    <a:lnTo>
                      <a:pt x="1955" y="432"/>
                    </a:lnTo>
                    <a:cubicBezTo>
                      <a:pt x="1344" y="730"/>
                      <a:pt x="949" y="864"/>
                      <a:pt x="692" y="864"/>
                    </a:cubicBezTo>
                    <a:cubicBezTo>
                      <a:pt x="291" y="864"/>
                      <a:pt x="223" y="539"/>
                      <a:pt x="18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7" name="Google Shape;5347;p49"/>
              <p:cNvSpPr/>
              <p:nvPr/>
            </p:nvSpPr>
            <p:spPr>
              <a:xfrm>
                <a:off x="6813222" y="2299770"/>
                <a:ext cx="52387" cy="50058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2321" extrusionOk="0">
                    <a:moveTo>
                      <a:pt x="1080" y="1"/>
                    </a:moveTo>
                    <a:cubicBezTo>
                      <a:pt x="919" y="1"/>
                      <a:pt x="755" y="34"/>
                      <a:pt x="598" y="104"/>
                    </a:cubicBezTo>
                    <a:cubicBezTo>
                      <a:pt x="1" y="372"/>
                      <a:pt x="206" y="845"/>
                      <a:pt x="475" y="1442"/>
                    </a:cubicBezTo>
                    <a:cubicBezTo>
                      <a:pt x="689" y="1921"/>
                      <a:pt x="877" y="2320"/>
                      <a:pt x="1252" y="2320"/>
                    </a:cubicBezTo>
                    <a:cubicBezTo>
                      <a:pt x="1344" y="2320"/>
                      <a:pt x="1447" y="2296"/>
                      <a:pt x="1564" y="2244"/>
                    </a:cubicBezTo>
                    <a:cubicBezTo>
                      <a:pt x="2162" y="1977"/>
                      <a:pt x="2428" y="1278"/>
                      <a:pt x="2162" y="701"/>
                    </a:cubicBezTo>
                    <a:cubicBezTo>
                      <a:pt x="1964" y="261"/>
                      <a:pt x="1532" y="1"/>
                      <a:pt x="108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8" name="Google Shape;5348;p49"/>
              <p:cNvSpPr/>
              <p:nvPr/>
            </p:nvSpPr>
            <p:spPr>
              <a:xfrm>
                <a:off x="6815012" y="2306154"/>
                <a:ext cx="50166" cy="48160"/>
              </a:xfrm>
              <a:custGeom>
                <a:avLst/>
                <a:gdLst/>
                <a:ahLst/>
                <a:cxnLst/>
                <a:rect l="l" t="t" r="r" b="b"/>
                <a:pathLst>
                  <a:path w="2326" h="2233" extrusionOk="0">
                    <a:moveTo>
                      <a:pt x="1027" y="1"/>
                    </a:moveTo>
                    <a:cubicBezTo>
                      <a:pt x="875" y="1"/>
                      <a:pt x="721" y="32"/>
                      <a:pt x="576" y="96"/>
                    </a:cubicBezTo>
                    <a:cubicBezTo>
                      <a:pt x="0" y="364"/>
                      <a:pt x="186" y="817"/>
                      <a:pt x="453" y="1393"/>
                    </a:cubicBezTo>
                    <a:cubicBezTo>
                      <a:pt x="649" y="1852"/>
                      <a:pt x="833" y="2233"/>
                      <a:pt x="1192" y="2233"/>
                    </a:cubicBezTo>
                    <a:cubicBezTo>
                      <a:pt x="1283" y="2233"/>
                      <a:pt x="1386" y="2208"/>
                      <a:pt x="1503" y="2153"/>
                    </a:cubicBezTo>
                    <a:cubicBezTo>
                      <a:pt x="2057" y="1906"/>
                      <a:pt x="2325" y="1248"/>
                      <a:pt x="2057" y="672"/>
                    </a:cubicBezTo>
                    <a:cubicBezTo>
                      <a:pt x="1875" y="247"/>
                      <a:pt x="1457" y="1"/>
                      <a:pt x="102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9" name="Google Shape;5349;p49"/>
              <p:cNvSpPr/>
              <p:nvPr/>
            </p:nvSpPr>
            <p:spPr>
              <a:xfrm>
                <a:off x="6817234" y="2312646"/>
                <a:ext cx="47060" cy="41668"/>
              </a:xfrm>
              <a:custGeom>
                <a:avLst/>
                <a:gdLst/>
                <a:ahLst/>
                <a:cxnLst/>
                <a:rect l="l" t="t" r="r" b="b"/>
                <a:pathLst>
                  <a:path w="2182" h="1932" extrusionOk="0">
                    <a:moveTo>
                      <a:pt x="206" y="1"/>
                    </a:moveTo>
                    <a:cubicBezTo>
                      <a:pt x="1" y="269"/>
                      <a:pt x="144" y="659"/>
                      <a:pt x="350" y="1092"/>
                    </a:cubicBezTo>
                    <a:cubicBezTo>
                      <a:pt x="546" y="1551"/>
                      <a:pt x="730" y="1932"/>
                      <a:pt x="1089" y="1932"/>
                    </a:cubicBezTo>
                    <a:cubicBezTo>
                      <a:pt x="1180" y="1932"/>
                      <a:pt x="1283" y="1907"/>
                      <a:pt x="1400" y="1852"/>
                    </a:cubicBezTo>
                    <a:cubicBezTo>
                      <a:pt x="1934" y="1605"/>
                      <a:pt x="2181" y="988"/>
                      <a:pt x="1976" y="434"/>
                    </a:cubicBezTo>
                    <a:lnTo>
                      <a:pt x="1976" y="434"/>
                    </a:lnTo>
                    <a:cubicBezTo>
                      <a:pt x="1364" y="731"/>
                      <a:pt x="967" y="865"/>
                      <a:pt x="707" y="865"/>
                    </a:cubicBezTo>
                    <a:cubicBezTo>
                      <a:pt x="302" y="865"/>
                      <a:pt x="231" y="540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0" name="Google Shape;5350;p49"/>
              <p:cNvSpPr/>
              <p:nvPr/>
            </p:nvSpPr>
            <p:spPr>
              <a:xfrm>
                <a:off x="6686794" y="2370770"/>
                <a:ext cx="51913" cy="50490"/>
              </a:xfrm>
              <a:custGeom>
                <a:avLst/>
                <a:gdLst/>
                <a:ahLst/>
                <a:cxnLst/>
                <a:rect l="l" t="t" r="r" b="b"/>
                <a:pathLst>
                  <a:path w="2407" h="2341" extrusionOk="0">
                    <a:moveTo>
                      <a:pt x="1059" y="0"/>
                    </a:moveTo>
                    <a:cubicBezTo>
                      <a:pt x="897" y="0"/>
                      <a:pt x="733" y="33"/>
                      <a:pt x="576" y="104"/>
                    </a:cubicBezTo>
                    <a:cubicBezTo>
                      <a:pt x="0" y="372"/>
                      <a:pt x="185" y="866"/>
                      <a:pt x="453" y="1461"/>
                    </a:cubicBezTo>
                    <a:cubicBezTo>
                      <a:pt x="667" y="1941"/>
                      <a:pt x="869" y="2341"/>
                      <a:pt x="1239" y="2341"/>
                    </a:cubicBezTo>
                    <a:cubicBezTo>
                      <a:pt x="1329" y="2341"/>
                      <a:pt x="1429" y="2317"/>
                      <a:pt x="1543" y="2265"/>
                    </a:cubicBezTo>
                    <a:cubicBezTo>
                      <a:pt x="2140" y="1996"/>
                      <a:pt x="2407" y="1297"/>
                      <a:pt x="2140" y="701"/>
                    </a:cubicBezTo>
                    <a:cubicBezTo>
                      <a:pt x="1942" y="261"/>
                      <a:pt x="1511" y="0"/>
                      <a:pt x="105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1" name="Google Shape;5351;p49"/>
              <p:cNvSpPr/>
              <p:nvPr/>
            </p:nvSpPr>
            <p:spPr>
              <a:xfrm>
                <a:off x="6688562" y="2377607"/>
                <a:ext cx="49713" cy="48139"/>
              </a:xfrm>
              <a:custGeom>
                <a:avLst/>
                <a:gdLst/>
                <a:ahLst/>
                <a:cxnLst/>
                <a:rect l="l" t="t" r="r" b="b"/>
                <a:pathLst>
                  <a:path w="2305" h="2232" extrusionOk="0">
                    <a:moveTo>
                      <a:pt x="1015" y="1"/>
                    </a:moveTo>
                    <a:cubicBezTo>
                      <a:pt x="862" y="1"/>
                      <a:pt x="706" y="32"/>
                      <a:pt x="555" y="96"/>
                    </a:cubicBezTo>
                    <a:cubicBezTo>
                      <a:pt x="1" y="343"/>
                      <a:pt x="185" y="815"/>
                      <a:pt x="432" y="1391"/>
                    </a:cubicBezTo>
                    <a:cubicBezTo>
                      <a:pt x="646" y="1851"/>
                      <a:pt x="833" y="2232"/>
                      <a:pt x="1182" y="2232"/>
                    </a:cubicBezTo>
                    <a:cubicBezTo>
                      <a:pt x="1270" y="2232"/>
                      <a:pt x="1369" y="2207"/>
                      <a:pt x="1482" y="2153"/>
                    </a:cubicBezTo>
                    <a:cubicBezTo>
                      <a:pt x="2058" y="1906"/>
                      <a:pt x="2305" y="1227"/>
                      <a:pt x="2058" y="672"/>
                    </a:cubicBezTo>
                    <a:cubicBezTo>
                      <a:pt x="1860" y="247"/>
                      <a:pt x="1449" y="1"/>
                      <a:pt x="10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2" name="Google Shape;5352;p49"/>
              <p:cNvSpPr/>
              <p:nvPr/>
            </p:nvSpPr>
            <p:spPr>
              <a:xfrm>
                <a:off x="6690762" y="2384099"/>
                <a:ext cx="47060" cy="41647"/>
              </a:xfrm>
              <a:custGeom>
                <a:avLst/>
                <a:gdLst/>
                <a:ahLst/>
                <a:cxnLst/>
                <a:rect l="l" t="t" r="r" b="b"/>
                <a:pathLst>
                  <a:path w="2182" h="1931" extrusionOk="0">
                    <a:moveTo>
                      <a:pt x="187" y="1"/>
                    </a:moveTo>
                    <a:cubicBezTo>
                      <a:pt x="1" y="267"/>
                      <a:pt x="146" y="638"/>
                      <a:pt x="330" y="1090"/>
                    </a:cubicBezTo>
                    <a:cubicBezTo>
                      <a:pt x="544" y="1550"/>
                      <a:pt x="731" y="1931"/>
                      <a:pt x="1080" y="1931"/>
                    </a:cubicBezTo>
                    <a:cubicBezTo>
                      <a:pt x="1168" y="1931"/>
                      <a:pt x="1267" y="1906"/>
                      <a:pt x="1380" y="1852"/>
                    </a:cubicBezTo>
                    <a:cubicBezTo>
                      <a:pt x="1935" y="1605"/>
                      <a:pt x="2181" y="967"/>
                      <a:pt x="1956" y="412"/>
                    </a:cubicBezTo>
                    <a:lnTo>
                      <a:pt x="1956" y="412"/>
                    </a:lnTo>
                    <a:cubicBezTo>
                      <a:pt x="1338" y="721"/>
                      <a:pt x="942" y="860"/>
                      <a:pt x="685" y="860"/>
                    </a:cubicBezTo>
                    <a:cubicBezTo>
                      <a:pt x="291" y="860"/>
                      <a:pt x="224" y="535"/>
                      <a:pt x="18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3" name="Google Shape;5353;p49"/>
              <p:cNvSpPr/>
              <p:nvPr/>
            </p:nvSpPr>
            <p:spPr>
              <a:xfrm>
                <a:off x="7026654" y="2174571"/>
                <a:ext cx="52387" cy="50144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2325" extrusionOk="0">
                    <a:moveTo>
                      <a:pt x="1095" y="1"/>
                    </a:moveTo>
                    <a:cubicBezTo>
                      <a:pt x="928" y="1"/>
                      <a:pt x="759" y="35"/>
                      <a:pt x="597" y="108"/>
                    </a:cubicBezTo>
                    <a:cubicBezTo>
                      <a:pt x="1" y="376"/>
                      <a:pt x="207" y="848"/>
                      <a:pt x="473" y="1446"/>
                    </a:cubicBezTo>
                    <a:cubicBezTo>
                      <a:pt x="689" y="1924"/>
                      <a:pt x="876" y="2324"/>
                      <a:pt x="1251" y="2324"/>
                    </a:cubicBezTo>
                    <a:cubicBezTo>
                      <a:pt x="1343" y="2324"/>
                      <a:pt x="1447" y="2300"/>
                      <a:pt x="1564" y="2247"/>
                    </a:cubicBezTo>
                    <a:cubicBezTo>
                      <a:pt x="2160" y="1981"/>
                      <a:pt x="2428" y="1281"/>
                      <a:pt x="2160" y="684"/>
                    </a:cubicBezTo>
                    <a:cubicBezTo>
                      <a:pt x="1966" y="250"/>
                      <a:pt x="1542" y="1"/>
                      <a:pt x="109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4" name="Google Shape;5354;p49"/>
              <p:cNvSpPr/>
              <p:nvPr/>
            </p:nvSpPr>
            <p:spPr>
              <a:xfrm>
                <a:off x="7028444" y="2181041"/>
                <a:ext cx="50123" cy="48160"/>
              </a:xfrm>
              <a:custGeom>
                <a:avLst/>
                <a:gdLst/>
                <a:ahLst/>
                <a:cxnLst/>
                <a:rect l="l" t="t" r="r" b="b"/>
                <a:pathLst>
                  <a:path w="2324" h="2233" extrusionOk="0">
                    <a:moveTo>
                      <a:pt x="1036" y="0"/>
                    </a:moveTo>
                    <a:cubicBezTo>
                      <a:pt x="883" y="0"/>
                      <a:pt x="727" y="31"/>
                      <a:pt x="576" y="96"/>
                    </a:cubicBezTo>
                    <a:cubicBezTo>
                      <a:pt x="0" y="364"/>
                      <a:pt x="206" y="817"/>
                      <a:pt x="453" y="1393"/>
                    </a:cubicBezTo>
                    <a:cubicBezTo>
                      <a:pt x="665" y="1852"/>
                      <a:pt x="839" y="2232"/>
                      <a:pt x="1192" y="2232"/>
                    </a:cubicBezTo>
                    <a:cubicBezTo>
                      <a:pt x="1282" y="2232"/>
                      <a:pt x="1384" y="2207"/>
                      <a:pt x="1501" y="2153"/>
                    </a:cubicBezTo>
                    <a:cubicBezTo>
                      <a:pt x="2077" y="1906"/>
                      <a:pt x="2324" y="1228"/>
                      <a:pt x="2057" y="672"/>
                    </a:cubicBezTo>
                    <a:cubicBezTo>
                      <a:pt x="1875" y="246"/>
                      <a:pt x="1468" y="0"/>
                      <a:pt x="103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5" name="Google Shape;5355;p49"/>
              <p:cNvSpPr/>
              <p:nvPr/>
            </p:nvSpPr>
            <p:spPr>
              <a:xfrm>
                <a:off x="7030644" y="2187533"/>
                <a:ext cx="47513" cy="41668"/>
              </a:xfrm>
              <a:custGeom>
                <a:avLst/>
                <a:gdLst/>
                <a:ahLst/>
                <a:cxnLst/>
                <a:rect l="l" t="t" r="r" b="b"/>
                <a:pathLst>
                  <a:path w="2203" h="1932" extrusionOk="0">
                    <a:moveTo>
                      <a:pt x="206" y="0"/>
                    </a:moveTo>
                    <a:lnTo>
                      <a:pt x="206" y="0"/>
                    </a:lnTo>
                    <a:cubicBezTo>
                      <a:pt x="0" y="269"/>
                      <a:pt x="145" y="659"/>
                      <a:pt x="351" y="1092"/>
                    </a:cubicBezTo>
                    <a:cubicBezTo>
                      <a:pt x="563" y="1551"/>
                      <a:pt x="737" y="1931"/>
                      <a:pt x="1090" y="1931"/>
                    </a:cubicBezTo>
                    <a:cubicBezTo>
                      <a:pt x="1180" y="1931"/>
                      <a:pt x="1282" y="1906"/>
                      <a:pt x="1399" y="1852"/>
                    </a:cubicBezTo>
                    <a:cubicBezTo>
                      <a:pt x="1955" y="1605"/>
                      <a:pt x="2202" y="968"/>
                      <a:pt x="1975" y="412"/>
                    </a:cubicBezTo>
                    <a:lnTo>
                      <a:pt x="1975" y="412"/>
                    </a:lnTo>
                    <a:cubicBezTo>
                      <a:pt x="1357" y="721"/>
                      <a:pt x="957" y="860"/>
                      <a:pt x="698" y="860"/>
                    </a:cubicBezTo>
                    <a:cubicBezTo>
                      <a:pt x="301" y="860"/>
                      <a:pt x="231" y="536"/>
                      <a:pt x="2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6" name="Google Shape;5356;p49"/>
              <p:cNvSpPr/>
              <p:nvPr/>
            </p:nvSpPr>
            <p:spPr>
              <a:xfrm>
                <a:off x="6411700" y="2510981"/>
                <a:ext cx="52387" cy="50295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2332" extrusionOk="0">
                    <a:moveTo>
                      <a:pt x="1088" y="0"/>
                    </a:moveTo>
                    <a:cubicBezTo>
                      <a:pt x="926" y="0"/>
                      <a:pt x="759" y="33"/>
                      <a:pt x="596" y="103"/>
                    </a:cubicBezTo>
                    <a:cubicBezTo>
                      <a:pt x="1" y="350"/>
                      <a:pt x="206" y="844"/>
                      <a:pt x="473" y="1441"/>
                    </a:cubicBezTo>
                    <a:cubicBezTo>
                      <a:pt x="691" y="1927"/>
                      <a:pt x="868" y="2331"/>
                      <a:pt x="1260" y="2331"/>
                    </a:cubicBezTo>
                    <a:cubicBezTo>
                      <a:pt x="1349" y="2331"/>
                      <a:pt x="1450" y="2310"/>
                      <a:pt x="1564" y="2264"/>
                    </a:cubicBezTo>
                    <a:cubicBezTo>
                      <a:pt x="2160" y="1996"/>
                      <a:pt x="2428" y="1297"/>
                      <a:pt x="2160" y="701"/>
                    </a:cubicBezTo>
                    <a:cubicBezTo>
                      <a:pt x="1963" y="261"/>
                      <a:pt x="1543" y="0"/>
                      <a:pt x="108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7" name="Google Shape;5357;p49"/>
              <p:cNvSpPr/>
              <p:nvPr/>
            </p:nvSpPr>
            <p:spPr>
              <a:xfrm>
                <a:off x="6413469" y="2517429"/>
                <a:ext cx="50144" cy="48311"/>
              </a:xfrm>
              <a:custGeom>
                <a:avLst/>
                <a:gdLst/>
                <a:ahLst/>
                <a:cxnLst/>
                <a:rect l="l" t="t" r="r" b="b"/>
                <a:pathLst>
                  <a:path w="2325" h="2240" extrusionOk="0">
                    <a:moveTo>
                      <a:pt x="1024" y="0"/>
                    </a:moveTo>
                    <a:cubicBezTo>
                      <a:pt x="875" y="0"/>
                      <a:pt x="723" y="30"/>
                      <a:pt x="577" y="92"/>
                    </a:cubicBezTo>
                    <a:cubicBezTo>
                      <a:pt x="1" y="339"/>
                      <a:pt x="207" y="813"/>
                      <a:pt x="454" y="1389"/>
                    </a:cubicBezTo>
                    <a:cubicBezTo>
                      <a:pt x="653" y="1855"/>
                      <a:pt x="826" y="2240"/>
                      <a:pt x="1189" y="2240"/>
                    </a:cubicBezTo>
                    <a:cubicBezTo>
                      <a:pt x="1275" y="2240"/>
                      <a:pt x="1372" y="2218"/>
                      <a:pt x="1482" y="2171"/>
                    </a:cubicBezTo>
                    <a:cubicBezTo>
                      <a:pt x="2058" y="1924"/>
                      <a:pt x="2325" y="1245"/>
                      <a:pt x="2078" y="668"/>
                    </a:cubicBezTo>
                    <a:cubicBezTo>
                      <a:pt x="1879" y="255"/>
                      <a:pt x="1462" y="0"/>
                      <a:pt x="10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8" name="Google Shape;5358;p49"/>
              <p:cNvSpPr/>
              <p:nvPr/>
            </p:nvSpPr>
            <p:spPr>
              <a:xfrm>
                <a:off x="6415669" y="2523856"/>
                <a:ext cx="47060" cy="41884"/>
              </a:xfrm>
              <a:custGeom>
                <a:avLst/>
                <a:gdLst/>
                <a:ahLst/>
                <a:cxnLst/>
                <a:rect l="l" t="t" r="r" b="b"/>
                <a:pathLst>
                  <a:path w="2182" h="1942" extrusionOk="0">
                    <a:moveTo>
                      <a:pt x="207" y="0"/>
                    </a:moveTo>
                    <a:lnTo>
                      <a:pt x="207" y="0"/>
                    </a:lnTo>
                    <a:cubicBezTo>
                      <a:pt x="1" y="268"/>
                      <a:pt x="146" y="639"/>
                      <a:pt x="352" y="1091"/>
                    </a:cubicBezTo>
                    <a:cubicBezTo>
                      <a:pt x="551" y="1557"/>
                      <a:pt x="724" y="1942"/>
                      <a:pt x="1087" y="1942"/>
                    </a:cubicBezTo>
                    <a:cubicBezTo>
                      <a:pt x="1173" y="1942"/>
                      <a:pt x="1270" y="1920"/>
                      <a:pt x="1380" y="1873"/>
                    </a:cubicBezTo>
                    <a:cubicBezTo>
                      <a:pt x="1935" y="1626"/>
                      <a:pt x="2182" y="988"/>
                      <a:pt x="1976" y="433"/>
                    </a:cubicBezTo>
                    <a:lnTo>
                      <a:pt x="1976" y="433"/>
                    </a:lnTo>
                    <a:cubicBezTo>
                      <a:pt x="1365" y="730"/>
                      <a:pt x="967" y="864"/>
                      <a:pt x="707" y="864"/>
                    </a:cubicBezTo>
                    <a:cubicBezTo>
                      <a:pt x="303" y="864"/>
                      <a:pt x="232" y="539"/>
                      <a:pt x="20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9" name="Google Shape;5359;p49"/>
              <p:cNvSpPr/>
              <p:nvPr/>
            </p:nvSpPr>
            <p:spPr>
              <a:xfrm>
                <a:off x="6301663" y="2573160"/>
                <a:ext cx="52387" cy="50425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2338" extrusionOk="0">
                    <a:moveTo>
                      <a:pt x="1064" y="1"/>
                    </a:moveTo>
                    <a:cubicBezTo>
                      <a:pt x="908" y="1"/>
                      <a:pt x="749" y="33"/>
                      <a:pt x="597" y="101"/>
                    </a:cubicBezTo>
                    <a:cubicBezTo>
                      <a:pt x="1" y="369"/>
                      <a:pt x="206" y="863"/>
                      <a:pt x="473" y="1458"/>
                    </a:cubicBezTo>
                    <a:cubicBezTo>
                      <a:pt x="671" y="1938"/>
                      <a:pt x="857" y="2338"/>
                      <a:pt x="1231" y="2338"/>
                    </a:cubicBezTo>
                    <a:cubicBezTo>
                      <a:pt x="1323" y="2338"/>
                      <a:pt x="1426" y="2314"/>
                      <a:pt x="1543" y="2261"/>
                    </a:cubicBezTo>
                    <a:cubicBezTo>
                      <a:pt x="2140" y="2015"/>
                      <a:pt x="2428" y="1315"/>
                      <a:pt x="2160" y="718"/>
                    </a:cubicBezTo>
                    <a:cubicBezTo>
                      <a:pt x="1961" y="274"/>
                      <a:pt x="1522" y="1"/>
                      <a:pt x="106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0" name="Google Shape;5360;p49"/>
              <p:cNvSpPr/>
              <p:nvPr/>
            </p:nvSpPr>
            <p:spPr>
              <a:xfrm>
                <a:off x="6303453" y="2579932"/>
                <a:ext cx="50123" cy="47945"/>
              </a:xfrm>
              <a:custGeom>
                <a:avLst/>
                <a:gdLst/>
                <a:ahLst/>
                <a:cxnLst/>
                <a:rect l="l" t="t" r="r" b="b"/>
                <a:pathLst>
                  <a:path w="2324" h="2223" extrusionOk="0">
                    <a:moveTo>
                      <a:pt x="1036" y="1"/>
                    </a:moveTo>
                    <a:cubicBezTo>
                      <a:pt x="883" y="1"/>
                      <a:pt x="727" y="31"/>
                      <a:pt x="576" y="96"/>
                    </a:cubicBezTo>
                    <a:cubicBezTo>
                      <a:pt x="0" y="343"/>
                      <a:pt x="206" y="815"/>
                      <a:pt x="453" y="1371"/>
                    </a:cubicBezTo>
                    <a:cubicBezTo>
                      <a:pt x="652" y="1837"/>
                      <a:pt x="825" y="2222"/>
                      <a:pt x="1188" y="2222"/>
                    </a:cubicBezTo>
                    <a:cubicBezTo>
                      <a:pt x="1274" y="2222"/>
                      <a:pt x="1371" y="2200"/>
                      <a:pt x="1481" y="2153"/>
                    </a:cubicBezTo>
                    <a:cubicBezTo>
                      <a:pt x="2057" y="1906"/>
                      <a:pt x="2324" y="1248"/>
                      <a:pt x="2057" y="672"/>
                    </a:cubicBezTo>
                    <a:cubicBezTo>
                      <a:pt x="1875" y="247"/>
                      <a:pt x="1468" y="1"/>
                      <a:pt x="103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1" name="Google Shape;5361;p49"/>
              <p:cNvSpPr/>
              <p:nvPr/>
            </p:nvSpPr>
            <p:spPr>
              <a:xfrm>
                <a:off x="6305653" y="2586424"/>
                <a:ext cx="47039" cy="41453"/>
              </a:xfrm>
              <a:custGeom>
                <a:avLst/>
                <a:gdLst/>
                <a:ahLst/>
                <a:cxnLst/>
                <a:rect l="l" t="t" r="r" b="b"/>
                <a:pathLst>
                  <a:path w="2181" h="1922" extrusionOk="0">
                    <a:moveTo>
                      <a:pt x="206" y="1"/>
                    </a:moveTo>
                    <a:cubicBezTo>
                      <a:pt x="0" y="267"/>
                      <a:pt x="145" y="638"/>
                      <a:pt x="351" y="1070"/>
                    </a:cubicBezTo>
                    <a:cubicBezTo>
                      <a:pt x="550" y="1536"/>
                      <a:pt x="723" y="1921"/>
                      <a:pt x="1086" y="1921"/>
                    </a:cubicBezTo>
                    <a:cubicBezTo>
                      <a:pt x="1172" y="1921"/>
                      <a:pt x="1269" y="1899"/>
                      <a:pt x="1379" y="1852"/>
                    </a:cubicBezTo>
                    <a:cubicBezTo>
                      <a:pt x="1934" y="1625"/>
                      <a:pt x="2181" y="988"/>
                      <a:pt x="1975" y="432"/>
                    </a:cubicBezTo>
                    <a:lnTo>
                      <a:pt x="1975" y="432"/>
                    </a:lnTo>
                    <a:cubicBezTo>
                      <a:pt x="1362" y="722"/>
                      <a:pt x="963" y="855"/>
                      <a:pt x="704" y="855"/>
                    </a:cubicBezTo>
                    <a:cubicBezTo>
                      <a:pt x="301" y="855"/>
                      <a:pt x="231" y="538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2" name="Google Shape;5362;p49"/>
              <p:cNvSpPr/>
              <p:nvPr/>
            </p:nvSpPr>
            <p:spPr>
              <a:xfrm>
                <a:off x="6174781" y="2643276"/>
                <a:ext cx="51913" cy="50425"/>
              </a:xfrm>
              <a:custGeom>
                <a:avLst/>
                <a:gdLst/>
                <a:ahLst/>
                <a:cxnLst/>
                <a:rect l="l" t="t" r="r" b="b"/>
                <a:pathLst>
                  <a:path w="2407" h="2338" extrusionOk="0">
                    <a:moveTo>
                      <a:pt x="1060" y="0"/>
                    </a:moveTo>
                    <a:cubicBezTo>
                      <a:pt x="906" y="0"/>
                      <a:pt x="748" y="32"/>
                      <a:pt x="596" y="100"/>
                    </a:cubicBezTo>
                    <a:cubicBezTo>
                      <a:pt x="0" y="368"/>
                      <a:pt x="184" y="862"/>
                      <a:pt x="453" y="1458"/>
                    </a:cubicBezTo>
                    <a:cubicBezTo>
                      <a:pt x="667" y="1938"/>
                      <a:pt x="856" y="2337"/>
                      <a:pt x="1231" y="2337"/>
                    </a:cubicBezTo>
                    <a:cubicBezTo>
                      <a:pt x="1322" y="2337"/>
                      <a:pt x="1425" y="2313"/>
                      <a:pt x="1542" y="2261"/>
                    </a:cubicBezTo>
                    <a:cubicBezTo>
                      <a:pt x="2140" y="1993"/>
                      <a:pt x="2406" y="1315"/>
                      <a:pt x="2140" y="717"/>
                    </a:cubicBezTo>
                    <a:cubicBezTo>
                      <a:pt x="1940" y="273"/>
                      <a:pt x="1512" y="0"/>
                      <a:pt x="106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3" name="Google Shape;5363;p49"/>
              <p:cNvSpPr/>
              <p:nvPr/>
            </p:nvSpPr>
            <p:spPr>
              <a:xfrm>
                <a:off x="6176550" y="2650048"/>
                <a:ext cx="49713" cy="47923"/>
              </a:xfrm>
              <a:custGeom>
                <a:avLst/>
                <a:gdLst/>
                <a:ahLst/>
                <a:cxnLst/>
                <a:rect l="l" t="t" r="r" b="b"/>
                <a:pathLst>
                  <a:path w="2305" h="2222" extrusionOk="0">
                    <a:moveTo>
                      <a:pt x="1015" y="0"/>
                    </a:moveTo>
                    <a:cubicBezTo>
                      <a:pt x="862" y="0"/>
                      <a:pt x="706" y="31"/>
                      <a:pt x="555" y="95"/>
                    </a:cubicBezTo>
                    <a:cubicBezTo>
                      <a:pt x="0" y="342"/>
                      <a:pt x="185" y="815"/>
                      <a:pt x="432" y="1371"/>
                    </a:cubicBezTo>
                    <a:cubicBezTo>
                      <a:pt x="631" y="1837"/>
                      <a:pt x="818" y="2222"/>
                      <a:pt x="1175" y="2222"/>
                    </a:cubicBezTo>
                    <a:cubicBezTo>
                      <a:pt x="1260" y="2222"/>
                      <a:pt x="1354" y="2200"/>
                      <a:pt x="1460" y="2153"/>
                    </a:cubicBezTo>
                    <a:cubicBezTo>
                      <a:pt x="2036" y="1906"/>
                      <a:pt x="2304" y="1247"/>
                      <a:pt x="2058" y="671"/>
                    </a:cubicBezTo>
                    <a:cubicBezTo>
                      <a:pt x="1859" y="246"/>
                      <a:pt x="1449" y="0"/>
                      <a:pt x="101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4" name="Google Shape;5364;p49"/>
              <p:cNvSpPr/>
              <p:nvPr/>
            </p:nvSpPr>
            <p:spPr>
              <a:xfrm>
                <a:off x="6178318" y="2656540"/>
                <a:ext cx="47492" cy="41431"/>
              </a:xfrm>
              <a:custGeom>
                <a:avLst/>
                <a:gdLst/>
                <a:ahLst/>
                <a:cxnLst/>
                <a:rect l="l" t="t" r="r" b="b"/>
                <a:pathLst>
                  <a:path w="2202" h="1921" extrusionOk="0">
                    <a:moveTo>
                      <a:pt x="206" y="0"/>
                    </a:moveTo>
                    <a:lnTo>
                      <a:pt x="206" y="0"/>
                    </a:lnTo>
                    <a:cubicBezTo>
                      <a:pt x="1" y="267"/>
                      <a:pt x="165" y="637"/>
                      <a:pt x="350" y="1070"/>
                    </a:cubicBezTo>
                    <a:cubicBezTo>
                      <a:pt x="549" y="1536"/>
                      <a:pt x="736" y="1921"/>
                      <a:pt x="1093" y="1921"/>
                    </a:cubicBezTo>
                    <a:cubicBezTo>
                      <a:pt x="1178" y="1921"/>
                      <a:pt x="1272" y="1899"/>
                      <a:pt x="1378" y="1852"/>
                    </a:cubicBezTo>
                    <a:cubicBezTo>
                      <a:pt x="1934" y="1624"/>
                      <a:pt x="2201" y="988"/>
                      <a:pt x="1976" y="431"/>
                    </a:cubicBezTo>
                    <a:lnTo>
                      <a:pt x="1976" y="431"/>
                    </a:lnTo>
                    <a:cubicBezTo>
                      <a:pt x="1362" y="722"/>
                      <a:pt x="964" y="854"/>
                      <a:pt x="704" y="854"/>
                    </a:cubicBezTo>
                    <a:cubicBezTo>
                      <a:pt x="302" y="854"/>
                      <a:pt x="231" y="537"/>
                      <a:pt x="2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5" name="Google Shape;5365;p49"/>
              <p:cNvSpPr/>
              <p:nvPr/>
            </p:nvSpPr>
            <p:spPr>
              <a:xfrm>
                <a:off x="6516410" y="2450182"/>
                <a:ext cx="52387" cy="50295"/>
              </a:xfrm>
              <a:custGeom>
                <a:avLst/>
                <a:gdLst/>
                <a:ahLst/>
                <a:cxnLst/>
                <a:rect l="l" t="t" r="r" b="b"/>
                <a:pathLst>
                  <a:path w="2429" h="2332" extrusionOk="0">
                    <a:moveTo>
                      <a:pt x="1080" y="1"/>
                    </a:moveTo>
                    <a:cubicBezTo>
                      <a:pt x="918" y="1"/>
                      <a:pt x="754" y="34"/>
                      <a:pt x="596" y="105"/>
                    </a:cubicBezTo>
                    <a:cubicBezTo>
                      <a:pt x="1" y="352"/>
                      <a:pt x="206" y="845"/>
                      <a:pt x="473" y="1441"/>
                    </a:cubicBezTo>
                    <a:cubicBezTo>
                      <a:pt x="674" y="1928"/>
                      <a:pt x="862" y="2331"/>
                      <a:pt x="1246" y="2331"/>
                    </a:cubicBezTo>
                    <a:cubicBezTo>
                      <a:pt x="1334" y="2331"/>
                      <a:pt x="1432" y="2310"/>
                      <a:pt x="1543" y="2264"/>
                    </a:cubicBezTo>
                    <a:cubicBezTo>
                      <a:pt x="2140" y="1998"/>
                      <a:pt x="2428" y="1298"/>
                      <a:pt x="2160" y="701"/>
                    </a:cubicBezTo>
                    <a:cubicBezTo>
                      <a:pt x="1964" y="262"/>
                      <a:pt x="1532" y="1"/>
                      <a:pt x="108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6" name="Google Shape;5366;p49"/>
              <p:cNvSpPr/>
              <p:nvPr/>
            </p:nvSpPr>
            <p:spPr>
              <a:xfrm>
                <a:off x="6518200" y="2456652"/>
                <a:ext cx="50123" cy="48290"/>
              </a:xfrm>
              <a:custGeom>
                <a:avLst/>
                <a:gdLst/>
                <a:ahLst/>
                <a:cxnLst/>
                <a:rect l="l" t="t" r="r" b="b"/>
                <a:pathLst>
                  <a:path w="2324" h="2239" extrusionOk="0">
                    <a:moveTo>
                      <a:pt x="1024" y="0"/>
                    </a:moveTo>
                    <a:cubicBezTo>
                      <a:pt x="875" y="0"/>
                      <a:pt x="723" y="30"/>
                      <a:pt x="576" y="93"/>
                    </a:cubicBezTo>
                    <a:cubicBezTo>
                      <a:pt x="0" y="340"/>
                      <a:pt x="206" y="812"/>
                      <a:pt x="453" y="1388"/>
                    </a:cubicBezTo>
                    <a:cubicBezTo>
                      <a:pt x="652" y="1854"/>
                      <a:pt x="825" y="2239"/>
                      <a:pt x="1188" y="2239"/>
                    </a:cubicBezTo>
                    <a:cubicBezTo>
                      <a:pt x="1274" y="2239"/>
                      <a:pt x="1371" y="2217"/>
                      <a:pt x="1481" y="2170"/>
                    </a:cubicBezTo>
                    <a:cubicBezTo>
                      <a:pt x="2057" y="1923"/>
                      <a:pt x="2324" y="1245"/>
                      <a:pt x="2057" y="669"/>
                    </a:cubicBezTo>
                    <a:cubicBezTo>
                      <a:pt x="1873" y="254"/>
                      <a:pt x="1460" y="0"/>
                      <a:pt x="10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7" name="Google Shape;5367;p49"/>
              <p:cNvSpPr/>
              <p:nvPr/>
            </p:nvSpPr>
            <p:spPr>
              <a:xfrm>
                <a:off x="6520400" y="2463079"/>
                <a:ext cx="47039" cy="41863"/>
              </a:xfrm>
              <a:custGeom>
                <a:avLst/>
                <a:gdLst/>
                <a:ahLst/>
                <a:cxnLst/>
                <a:rect l="l" t="t" r="r" b="b"/>
                <a:pathLst>
                  <a:path w="2181" h="1941" extrusionOk="0">
                    <a:moveTo>
                      <a:pt x="206" y="1"/>
                    </a:moveTo>
                    <a:lnTo>
                      <a:pt x="206" y="1"/>
                    </a:lnTo>
                    <a:cubicBezTo>
                      <a:pt x="0" y="267"/>
                      <a:pt x="145" y="638"/>
                      <a:pt x="351" y="1090"/>
                    </a:cubicBezTo>
                    <a:cubicBezTo>
                      <a:pt x="550" y="1556"/>
                      <a:pt x="723" y="1941"/>
                      <a:pt x="1086" y="1941"/>
                    </a:cubicBezTo>
                    <a:cubicBezTo>
                      <a:pt x="1172" y="1941"/>
                      <a:pt x="1269" y="1919"/>
                      <a:pt x="1379" y="1872"/>
                    </a:cubicBezTo>
                    <a:cubicBezTo>
                      <a:pt x="1934" y="1625"/>
                      <a:pt x="2181" y="988"/>
                      <a:pt x="1975" y="432"/>
                    </a:cubicBezTo>
                    <a:lnTo>
                      <a:pt x="1975" y="432"/>
                    </a:lnTo>
                    <a:cubicBezTo>
                      <a:pt x="1364" y="730"/>
                      <a:pt x="966" y="864"/>
                      <a:pt x="706" y="864"/>
                    </a:cubicBezTo>
                    <a:cubicBezTo>
                      <a:pt x="302" y="864"/>
                      <a:pt x="231" y="539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8" name="Google Shape;5368;p49"/>
              <p:cNvSpPr/>
              <p:nvPr/>
            </p:nvSpPr>
            <p:spPr>
              <a:xfrm>
                <a:off x="5931176" y="2772185"/>
                <a:ext cx="51482" cy="50403"/>
              </a:xfrm>
              <a:custGeom>
                <a:avLst/>
                <a:gdLst/>
                <a:ahLst/>
                <a:cxnLst/>
                <a:rect l="l" t="t" r="r" b="b"/>
                <a:pathLst>
                  <a:path w="2387" h="2337" extrusionOk="0">
                    <a:moveTo>
                      <a:pt x="1040" y="1"/>
                    </a:moveTo>
                    <a:cubicBezTo>
                      <a:pt x="892" y="1"/>
                      <a:pt x="742" y="29"/>
                      <a:pt x="598" y="89"/>
                    </a:cubicBezTo>
                    <a:cubicBezTo>
                      <a:pt x="0" y="336"/>
                      <a:pt x="186" y="830"/>
                      <a:pt x="433" y="1447"/>
                    </a:cubicBezTo>
                    <a:cubicBezTo>
                      <a:pt x="634" y="1933"/>
                      <a:pt x="808" y="2336"/>
                      <a:pt x="1187" y="2336"/>
                    </a:cubicBezTo>
                    <a:cubicBezTo>
                      <a:pt x="1273" y="2336"/>
                      <a:pt x="1371" y="2315"/>
                      <a:pt x="1481" y="2270"/>
                    </a:cubicBezTo>
                    <a:cubicBezTo>
                      <a:pt x="2098" y="2023"/>
                      <a:pt x="2386" y="1345"/>
                      <a:pt x="2140" y="747"/>
                    </a:cubicBezTo>
                    <a:cubicBezTo>
                      <a:pt x="1953" y="279"/>
                      <a:pt x="1505" y="1"/>
                      <a:pt x="104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9" name="Google Shape;5369;p49"/>
              <p:cNvSpPr/>
              <p:nvPr/>
            </p:nvSpPr>
            <p:spPr>
              <a:xfrm>
                <a:off x="5932513" y="2778849"/>
                <a:ext cx="49260" cy="48182"/>
              </a:xfrm>
              <a:custGeom>
                <a:avLst/>
                <a:gdLst/>
                <a:ahLst/>
                <a:cxnLst/>
                <a:rect l="l" t="t" r="r" b="b"/>
                <a:pathLst>
                  <a:path w="2284" h="2234" extrusionOk="0">
                    <a:moveTo>
                      <a:pt x="1010" y="1"/>
                    </a:moveTo>
                    <a:cubicBezTo>
                      <a:pt x="865" y="1"/>
                      <a:pt x="718" y="29"/>
                      <a:pt x="577" y="89"/>
                    </a:cubicBezTo>
                    <a:cubicBezTo>
                      <a:pt x="1" y="315"/>
                      <a:pt x="185" y="789"/>
                      <a:pt x="412" y="1365"/>
                    </a:cubicBezTo>
                    <a:cubicBezTo>
                      <a:pt x="613" y="1833"/>
                      <a:pt x="787" y="2233"/>
                      <a:pt x="1154" y="2233"/>
                    </a:cubicBezTo>
                    <a:cubicBezTo>
                      <a:pt x="1239" y="2233"/>
                      <a:pt x="1333" y="2212"/>
                      <a:pt x="1441" y="2166"/>
                    </a:cubicBezTo>
                    <a:cubicBezTo>
                      <a:pt x="2017" y="1941"/>
                      <a:pt x="2283" y="1283"/>
                      <a:pt x="2058" y="706"/>
                    </a:cubicBezTo>
                    <a:cubicBezTo>
                      <a:pt x="1886" y="271"/>
                      <a:pt x="1457" y="1"/>
                      <a:pt x="101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0" name="Google Shape;5370;p49"/>
              <p:cNvSpPr/>
              <p:nvPr/>
            </p:nvSpPr>
            <p:spPr>
              <a:xfrm>
                <a:off x="5934713" y="2784737"/>
                <a:ext cx="46629" cy="42294"/>
              </a:xfrm>
              <a:custGeom>
                <a:avLst/>
                <a:gdLst/>
                <a:ahLst/>
                <a:cxnLst/>
                <a:rect l="l" t="t" r="r" b="b"/>
                <a:pathLst>
                  <a:path w="2162" h="1961" extrusionOk="0">
                    <a:moveTo>
                      <a:pt x="206" y="1"/>
                    </a:moveTo>
                    <a:cubicBezTo>
                      <a:pt x="1" y="269"/>
                      <a:pt x="146" y="659"/>
                      <a:pt x="310" y="1092"/>
                    </a:cubicBezTo>
                    <a:cubicBezTo>
                      <a:pt x="511" y="1560"/>
                      <a:pt x="685" y="1960"/>
                      <a:pt x="1052" y="1960"/>
                    </a:cubicBezTo>
                    <a:cubicBezTo>
                      <a:pt x="1137" y="1960"/>
                      <a:pt x="1231" y="1939"/>
                      <a:pt x="1339" y="1893"/>
                    </a:cubicBezTo>
                    <a:cubicBezTo>
                      <a:pt x="1893" y="1668"/>
                      <a:pt x="2162" y="1051"/>
                      <a:pt x="1976" y="494"/>
                    </a:cubicBezTo>
                    <a:lnTo>
                      <a:pt x="1976" y="494"/>
                    </a:lnTo>
                    <a:cubicBezTo>
                      <a:pt x="1370" y="759"/>
                      <a:pt x="972" y="879"/>
                      <a:pt x="711" y="879"/>
                    </a:cubicBezTo>
                    <a:cubicBezTo>
                      <a:pt x="280" y="879"/>
                      <a:pt x="220" y="552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1" name="Google Shape;5371;p49"/>
              <p:cNvSpPr/>
              <p:nvPr/>
            </p:nvSpPr>
            <p:spPr>
              <a:xfrm>
                <a:off x="5819349" y="2832099"/>
                <a:ext cx="51503" cy="50360"/>
              </a:xfrm>
              <a:custGeom>
                <a:avLst/>
                <a:gdLst/>
                <a:ahLst/>
                <a:cxnLst/>
                <a:rect l="l" t="t" r="r" b="b"/>
                <a:pathLst>
                  <a:path w="2388" h="2335" extrusionOk="0">
                    <a:moveTo>
                      <a:pt x="1061" y="1"/>
                    </a:moveTo>
                    <a:cubicBezTo>
                      <a:pt x="914" y="1"/>
                      <a:pt x="763" y="29"/>
                      <a:pt x="618" y="89"/>
                    </a:cubicBezTo>
                    <a:cubicBezTo>
                      <a:pt x="1" y="336"/>
                      <a:pt x="187" y="830"/>
                      <a:pt x="434" y="1425"/>
                    </a:cubicBezTo>
                    <a:cubicBezTo>
                      <a:pt x="636" y="1915"/>
                      <a:pt x="824" y="2335"/>
                      <a:pt x="1214" y="2335"/>
                    </a:cubicBezTo>
                    <a:cubicBezTo>
                      <a:pt x="1300" y="2335"/>
                      <a:pt x="1396" y="2314"/>
                      <a:pt x="1504" y="2270"/>
                    </a:cubicBezTo>
                    <a:cubicBezTo>
                      <a:pt x="2099" y="2023"/>
                      <a:pt x="2387" y="1323"/>
                      <a:pt x="2140" y="726"/>
                    </a:cubicBezTo>
                    <a:cubicBezTo>
                      <a:pt x="1954" y="275"/>
                      <a:pt x="1520" y="1"/>
                      <a:pt x="106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2" name="Google Shape;5372;p49"/>
              <p:cNvSpPr/>
              <p:nvPr/>
            </p:nvSpPr>
            <p:spPr>
              <a:xfrm>
                <a:off x="5821139" y="2838483"/>
                <a:ext cx="49282" cy="48290"/>
              </a:xfrm>
              <a:custGeom>
                <a:avLst/>
                <a:gdLst/>
                <a:ahLst/>
                <a:cxnLst/>
                <a:rect l="l" t="t" r="r" b="b"/>
                <a:pathLst>
                  <a:path w="2285" h="2239" extrusionOk="0">
                    <a:moveTo>
                      <a:pt x="998" y="0"/>
                    </a:moveTo>
                    <a:cubicBezTo>
                      <a:pt x="858" y="0"/>
                      <a:pt x="715" y="26"/>
                      <a:pt x="576" y="81"/>
                    </a:cubicBezTo>
                    <a:cubicBezTo>
                      <a:pt x="0" y="328"/>
                      <a:pt x="165" y="800"/>
                      <a:pt x="412" y="1376"/>
                    </a:cubicBezTo>
                    <a:cubicBezTo>
                      <a:pt x="598" y="1849"/>
                      <a:pt x="770" y="2238"/>
                      <a:pt x="1144" y="2238"/>
                    </a:cubicBezTo>
                    <a:cubicBezTo>
                      <a:pt x="1226" y="2238"/>
                      <a:pt x="1317" y="2220"/>
                      <a:pt x="1421" y="2179"/>
                    </a:cubicBezTo>
                    <a:cubicBezTo>
                      <a:pt x="1997" y="1932"/>
                      <a:pt x="2285" y="1274"/>
                      <a:pt x="2038" y="698"/>
                    </a:cubicBezTo>
                    <a:cubicBezTo>
                      <a:pt x="1865" y="260"/>
                      <a:pt x="1444" y="0"/>
                      <a:pt x="99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3" name="Google Shape;5373;p49"/>
              <p:cNvSpPr/>
              <p:nvPr/>
            </p:nvSpPr>
            <p:spPr>
              <a:xfrm>
                <a:off x="5822907" y="2844651"/>
                <a:ext cx="47060" cy="42121"/>
              </a:xfrm>
              <a:custGeom>
                <a:avLst/>
                <a:gdLst/>
                <a:ahLst/>
                <a:cxnLst/>
                <a:rect l="l" t="t" r="r" b="b"/>
                <a:pathLst>
                  <a:path w="2182" h="1953" extrusionOk="0">
                    <a:moveTo>
                      <a:pt x="228" y="1"/>
                    </a:moveTo>
                    <a:lnTo>
                      <a:pt x="228" y="1"/>
                    </a:lnTo>
                    <a:cubicBezTo>
                      <a:pt x="0" y="267"/>
                      <a:pt x="145" y="638"/>
                      <a:pt x="330" y="1090"/>
                    </a:cubicBezTo>
                    <a:cubicBezTo>
                      <a:pt x="516" y="1563"/>
                      <a:pt x="688" y="1952"/>
                      <a:pt x="1062" y="1952"/>
                    </a:cubicBezTo>
                    <a:cubicBezTo>
                      <a:pt x="1144" y="1952"/>
                      <a:pt x="1235" y="1934"/>
                      <a:pt x="1339" y="1893"/>
                    </a:cubicBezTo>
                    <a:cubicBezTo>
                      <a:pt x="1915" y="1666"/>
                      <a:pt x="2181" y="1029"/>
                      <a:pt x="1975" y="473"/>
                    </a:cubicBezTo>
                    <a:lnTo>
                      <a:pt x="1975" y="473"/>
                    </a:lnTo>
                    <a:cubicBezTo>
                      <a:pt x="1370" y="749"/>
                      <a:pt x="973" y="874"/>
                      <a:pt x="712" y="874"/>
                    </a:cubicBezTo>
                    <a:cubicBezTo>
                      <a:pt x="290" y="874"/>
                      <a:pt x="228" y="547"/>
                      <a:pt x="22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4" name="Google Shape;5374;p49"/>
              <p:cNvSpPr/>
              <p:nvPr/>
            </p:nvSpPr>
            <p:spPr>
              <a:xfrm>
                <a:off x="5690677" y="2898657"/>
                <a:ext cx="51503" cy="50791"/>
              </a:xfrm>
              <a:custGeom>
                <a:avLst/>
                <a:gdLst/>
                <a:ahLst/>
                <a:cxnLst/>
                <a:rect l="l" t="t" r="r" b="b"/>
                <a:pathLst>
                  <a:path w="2388" h="2355" extrusionOk="0">
                    <a:moveTo>
                      <a:pt x="1041" y="1"/>
                    </a:moveTo>
                    <a:cubicBezTo>
                      <a:pt x="893" y="1"/>
                      <a:pt x="743" y="29"/>
                      <a:pt x="598" y="89"/>
                    </a:cubicBezTo>
                    <a:cubicBezTo>
                      <a:pt x="1" y="336"/>
                      <a:pt x="187" y="829"/>
                      <a:pt x="434" y="1447"/>
                    </a:cubicBezTo>
                    <a:cubicBezTo>
                      <a:pt x="636" y="1935"/>
                      <a:pt x="811" y="2354"/>
                      <a:pt x="1195" y="2354"/>
                    </a:cubicBezTo>
                    <a:cubicBezTo>
                      <a:pt x="1280" y="2354"/>
                      <a:pt x="1374" y="2334"/>
                      <a:pt x="1482" y="2289"/>
                    </a:cubicBezTo>
                    <a:cubicBezTo>
                      <a:pt x="2099" y="2042"/>
                      <a:pt x="2387" y="1343"/>
                      <a:pt x="2140" y="747"/>
                    </a:cubicBezTo>
                    <a:cubicBezTo>
                      <a:pt x="1953" y="279"/>
                      <a:pt x="1506" y="1"/>
                      <a:pt x="104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5" name="Google Shape;5375;p49"/>
              <p:cNvSpPr/>
              <p:nvPr/>
            </p:nvSpPr>
            <p:spPr>
              <a:xfrm>
                <a:off x="5692036" y="2905472"/>
                <a:ext cx="49260" cy="48290"/>
              </a:xfrm>
              <a:custGeom>
                <a:avLst/>
                <a:gdLst/>
                <a:ahLst/>
                <a:cxnLst/>
                <a:rect l="l" t="t" r="r" b="b"/>
                <a:pathLst>
                  <a:path w="2284" h="2239" extrusionOk="0">
                    <a:moveTo>
                      <a:pt x="998" y="1"/>
                    </a:moveTo>
                    <a:cubicBezTo>
                      <a:pt x="857" y="1"/>
                      <a:pt x="715" y="27"/>
                      <a:pt x="577" y="81"/>
                    </a:cubicBezTo>
                    <a:cubicBezTo>
                      <a:pt x="1" y="327"/>
                      <a:pt x="185" y="801"/>
                      <a:pt x="412" y="1377"/>
                    </a:cubicBezTo>
                    <a:cubicBezTo>
                      <a:pt x="614" y="1850"/>
                      <a:pt x="789" y="2239"/>
                      <a:pt x="1163" y="2239"/>
                    </a:cubicBezTo>
                    <a:cubicBezTo>
                      <a:pt x="1245" y="2239"/>
                      <a:pt x="1337" y="2220"/>
                      <a:pt x="1441" y="2179"/>
                    </a:cubicBezTo>
                    <a:cubicBezTo>
                      <a:pt x="2017" y="1932"/>
                      <a:pt x="2283" y="1274"/>
                      <a:pt x="2058" y="698"/>
                    </a:cubicBezTo>
                    <a:cubicBezTo>
                      <a:pt x="1870" y="260"/>
                      <a:pt x="1445" y="1"/>
                      <a:pt x="9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6" name="Google Shape;5376;p49"/>
              <p:cNvSpPr/>
              <p:nvPr/>
            </p:nvSpPr>
            <p:spPr>
              <a:xfrm>
                <a:off x="5694236" y="2911640"/>
                <a:ext cx="46629" cy="42121"/>
              </a:xfrm>
              <a:custGeom>
                <a:avLst/>
                <a:gdLst/>
                <a:ahLst/>
                <a:cxnLst/>
                <a:rect l="l" t="t" r="r" b="b"/>
                <a:pathLst>
                  <a:path w="2162" h="1953" extrusionOk="0">
                    <a:moveTo>
                      <a:pt x="206" y="0"/>
                    </a:moveTo>
                    <a:cubicBezTo>
                      <a:pt x="1" y="247"/>
                      <a:pt x="124" y="639"/>
                      <a:pt x="310" y="1091"/>
                    </a:cubicBezTo>
                    <a:cubicBezTo>
                      <a:pt x="512" y="1564"/>
                      <a:pt x="687" y="1953"/>
                      <a:pt x="1061" y="1953"/>
                    </a:cubicBezTo>
                    <a:cubicBezTo>
                      <a:pt x="1143" y="1953"/>
                      <a:pt x="1235" y="1934"/>
                      <a:pt x="1339" y="1893"/>
                    </a:cubicBezTo>
                    <a:cubicBezTo>
                      <a:pt x="1893" y="1667"/>
                      <a:pt x="2161" y="1029"/>
                      <a:pt x="1956" y="474"/>
                    </a:cubicBezTo>
                    <a:lnTo>
                      <a:pt x="1956" y="474"/>
                    </a:lnTo>
                    <a:cubicBezTo>
                      <a:pt x="1350" y="749"/>
                      <a:pt x="955" y="874"/>
                      <a:pt x="697" y="874"/>
                    </a:cubicBezTo>
                    <a:cubicBezTo>
                      <a:pt x="279" y="874"/>
                      <a:pt x="219" y="547"/>
                      <a:pt x="2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7" name="Google Shape;5377;p49"/>
              <p:cNvSpPr/>
              <p:nvPr/>
            </p:nvSpPr>
            <p:spPr>
              <a:xfrm>
                <a:off x="6037224" y="2714082"/>
                <a:ext cx="51503" cy="50403"/>
              </a:xfrm>
              <a:custGeom>
                <a:avLst/>
                <a:gdLst/>
                <a:ahLst/>
                <a:cxnLst/>
                <a:rect l="l" t="t" r="r" b="b"/>
                <a:pathLst>
                  <a:path w="2388" h="2337" extrusionOk="0">
                    <a:moveTo>
                      <a:pt x="1051" y="0"/>
                    </a:moveTo>
                    <a:cubicBezTo>
                      <a:pt x="901" y="0"/>
                      <a:pt x="747" y="29"/>
                      <a:pt x="596" y="89"/>
                    </a:cubicBezTo>
                    <a:cubicBezTo>
                      <a:pt x="1" y="336"/>
                      <a:pt x="185" y="829"/>
                      <a:pt x="432" y="1425"/>
                    </a:cubicBezTo>
                    <a:cubicBezTo>
                      <a:pt x="633" y="1928"/>
                      <a:pt x="807" y="2336"/>
                      <a:pt x="1199" y="2336"/>
                    </a:cubicBezTo>
                    <a:cubicBezTo>
                      <a:pt x="1287" y="2336"/>
                      <a:pt x="1388" y="2315"/>
                      <a:pt x="1502" y="2269"/>
                    </a:cubicBezTo>
                    <a:cubicBezTo>
                      <a:pt x="2099" y="2023"/>
                      <a:pt x="2387" y="1343"/>
                      <a:pt x="2140" y="726"/>
                    </a:cubicBezTo>
                    <a:cubicBezTo>
                      <a:pt x="1953" y="275"/>
                      <a:pt x="1519" y="0"/>
                      <a:pt x="105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8" name="Google Shape;5378;p49"/>
              <p:cNvSpPr/>
              <p:nvPr/>
            </p:nvSpPr>
            <p:spPr>
              <a:xfrm>
                <a:off x="6038992" y="2720703"/>
                <a:ext cx="49260" cy="48225"/>
              </a:xfrm>
              <a:custGeom>
                <a:avLst/>
                <a:gdLst/>
                <a:ahLst/>
                <a:cxnLst/>
                <a:rect l="l" t="t" r="r" b="b"/>
                <a:pathLst>
                  <a:path w="2284" h="2236" extrusionOk="0">
                    <a:moveTo>
                      <a:pt x="1007" y="1"/>
                    </a:moveTo>
                    <a:cubicBezTo>
                      <a:pt x="864" y="1"/>
                      <a:pt x="718" y="29"/>
                      <a:pt x="577" y="90"/>
                    </a:cubicBezTo>
                    <a:cubicBezTo>
                      <a:pt x="1" y="317"/>
                      <a:pt x="166" y="789"/>
                      <a:pt x="412" y="1365"/>
                    </a:cubicBezTo>
                    <a:cubicBezTo>
                      <a:pt x="596" y="1834"/>
                      <a:pt x="766" y="2235"/>
                      <a:pt x="1134" y="2235"/>
                    </a:cubicBezTo>
                    <a:cubicBezTo>
                      <a:pt x="1218" y="2235"/>
                      <a:pt x="1312" y="2214"/>
                      <a:pt x="1420" y="2168"/>
                    </a:cubicBezTo>
                    <a:cubicBezTo>
                      <a:pt x="1996" y="1941"/>
                      <a:pt x="2284" y="1283"/>
                      <a:pt x="2037" y="707"/>
                    </a:cubicBezTo>
                    <a:cubicBezTo>
                      <a:pt x="1866" y="272"/>
                      <a:pt x="1449" y="1"/>
                      <a:pt x="100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9" name="Google Shape;5379;p49"/>
              <p:cNvSpPr/>
              <p:nvPr/>
            </p:nvSpPr>
            <p:spPr>
              <a:xfrm>
                <a:off x="6040782" y="2726634"/>
                <a:ext cx="46586" cy="42294"/>
              </a:xfrm>
              <a:custGeom>
                <a:avLst/>
                <a:gdLst/>
                <a:ahLst/>
                <a:cxnLst/>
                <a:rect l="l" t="t" r="r" b="b"/>
                <a:pathLst>
                  <a:path w="2160" h="1961" extrusionOk="0">
                    <a:moveTo>
                      <a:pt x="206" y="1"/>
                    </a:moveTo>
                    <a:lnTo>
                      <a:pt x="206" y="1"/>
                    </a:lnTo>
                    <a:cubicBezTo>
                      <a:pt x="0" y="267"/>
                      <a:pt x="143" y="659"/>
                      <a:pt x="329" y="1090"/>
                    </a:cubicBezTo>
                    <a:cubicBezTo>
                      <a:pt x="513" y="1559"/>
                      <a:pt x="683" y="1960"/>
                      <a:pt x="1051" y="1960"/>
                    </a:cubicBezTo>
                    <a:cubicBezTo>
                      <a:pt x="1135" y="1960"/>
                      <a:pt x="1229" y="1939"/>
                      <a:pt x="1337" y="1893"/>
                    </a:cubicBezTo>
                    <a:cubicBezTo>
                      <a:pt x="1893" y="1666"/>
                      <a:pt x="2160" y="1049"/>
                      <a:pt x="1975" y="473"/>
                    </a:cubicBezTo>
                    <a:lnTo>
                      <a:pt x="1975" y="473"/>
                    </a:lnTo>
                    <a:cubicBezTo>
                      <a:pt x="1362" y="748"/>
                      <a:pt x="962" y="873"/>
                      <a:pt x="701" y="873"/>
                    </a:cubicBezTo>
                    <a:cubicBezTo>
                      <a:pt x="278" y="873"/>
                      <a:pt x="218" y="547"/>
                      <a:pt x="2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380" name="Google Shape;5380;p49"/>
          <p:cNvSpPr/>
          <p:nvPr/>
        </p:nvSpPr>
        <p:spPr>
          <a:xfrm>
            <a:off x="2105025" y="286246"/>
            <a:ext cx="7105650" cy="1075750"/>
          </a:xfrm>
          <a:custGeom>
            <a:avLst/>
            <a:gdLst/>
            <a:ahLst/>
            <a:cxnLst/>
            <a:rect l="l" t="t" r="r" b="b"/>
            <a:pathLst>
              <a:path w="284226" h="43030" extrusionOk="0">
                <a:moveTo>
                  <a:pt x="0" y="38842"/>
                </a:moveTo>
                <a:cubicBezTo>
                  <a:pt x="14345" y="46015"/>
                  <a:pt x="37063" y="44054"/>
                  <a:pt x="47625" y="31984"/>
                </a:cubicBezTo>
                <a:cubicBezTo>
                  <a:pt x="53280" y="25521"/>
                  <a:pt x="59995" y="16694"/>
                  <a:pt x="57912" y="8362"/>
                </a:cubicBezTo>
                <a:cubicBezTo>
                  <a:pt x="56476" y="2619"/>
                  <a:pt x="45715" y="-2682"/>
                  <a:pt x="41529" y="1504"/>
                </a:cubicBezTo>
                <a:cubicBezTo>
                  <a:pt x="33579" y="9454"/>
                  <a:pt x="55585" y="25831"/>
                  <a:pt x="66675" y="23983"/>
                </a:cubicBezTo>
                <a:cubicBezTo>
                  <a:pt x="85298" y="20879"/>
                  <a:pt x="101161" y="3941"/>
                  <a:pt x="120015" y="4933"/>
                </a:cubicBezTo>
                <a:cubicBezTo>
                  <a:pt x="132496" y="5590"/>
                  <a:pt x="142952" y="14950"/>
                  <a:pt x="153924" y="20935"/>
                </a:cubicBezTo>
                <a:cubicBezTo>
                  <a:pt x="164006" y="26434"/>
                  <a:pt x="176572" y="29283"/>
                  <a:pt x="187833" y="27031"/>
                </a:cubicBezTo>
                <a:cubicBezTo>
                  <a:pt x="198313" y="24935"/>
                  <a:pt x="208812" y="21555"/>
                  <a:pt x="217932" y="15982"/>
                </a:cubicBezTo>
                <a:cubicBezTo>
                  <a:pt x="222531" y="13172"/>
                  <a:pt x="225964" y="7802"/>
                  <a:pt x="231267" y="6838"/>
                </a:cubicBezTo>
                <a:cubicBezTo>
                  <a:pt x="248936" y="3625"/>
                  <a:pt x="268163" y="8712"/>
                  <a:pt x="284226" y="16744"/>
                </a:cubicBezTo>
              </a:path>
            </a:pathLst>
          </a:custGeom>
          <a:noFill/>
          <a:ln w="19050" cap="flat" cmpd="sng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381" name="Google Shape;5381;p49"/>
          <p:cNvSpPr/>
          <p:nvPr/>
        </p:nvSpPr>
        <p:spPr>
          <a:xfrm>
            <a:off x="398739" y="2603198"/>
            <a:ext cx="1553875" cy="2911775"/>
          </a:xfrm>
          <a:custGeom>
            <a:avLst/>
            <a:gdLst/>
            <a:ahLst/>
            <a:cxnLst/>
            <a:rect l="l" t="t" r="r" b="b"/>
            <a:pathLst>
              <a:path w="62155" h="116471" extrusionOk="0">
                <a:moveTo>
                  <a:pt x="62155" y="37604"/>
                </a:moveTo>
                <a:cubicBezTo>
                  <a:pt x="46870" y="49068"/>
                  <a:pt x="17913" y="42066"/>
                  <a:pt x="5767" y="27317"/>
                </a:cubicBezTo>
                <a:cubicBezTo>
                  <a:pt x="34" y="20356"/>
                  <a:pt x="-3417" y="2222"/>
                  <a:pt x="5386" y="266"/>
                </a:cubicBezTo>
                <a:cubicBezTo>
                  <a:pt x="9306" y="-605"/>
                  <a:pt x="13976" y="1236"/>
                  <a:pt x="16816" y="4076"/>
                </a:cubicBezTo>
                <a:cubicBezTo>
                  <a:pt x="19321" y="6581"/>
                  <a:pt x="18931" y="10864"/>
                  <a:pt x="19483" y="14363"/>
                </a:cubicBezTo>
                <a:cubicBezTo>
                  <a:pt x="21028" y="24149"/>
                  <a:pt x="20196" y="34235"/>
                  <a:pt x="19102" y="44081"/>
                </a:cubicBezTo>
                <a:cubicBezTo>
                  <a:pt x="17579" y="57784"/>
                  <a:pt x="12761" y="71611"/>
                  <a:pt x="14911" y="85229"/>
                </a:cubicBezTo>
                <a:cubicBezTo>
                  <a:pt x="16647" y="96226"/>
                  <a:pt x="23201" y="105909"/>
                  <a:pt x="26722" y="116471"/>
                </a:cubicBezTo>
              </a:path>
            </a:pathLst>
          </a:custGeom>
          <a:noFill/>
          <a:ln w="19050" cap="flat" cmpd="sng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9">
          <a:extLst>
            <a:ext uri="{FF2B5EF4-FFF2-40B4-BE49-F238E27FC236}">
              <a16:creationId xmlns:a16="http://schemas.microsoft.com/office/drawing/2014/main" id="{0F6A4894-6EDE-DF80-6379-394D730A78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28BDCE5-7608-8B65-5D5A-B6F30DD100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80" y="496722"/>
            <a:ext cx="7639764" cy="4418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6344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9">
          <a:extLst>
            <a:ext uri="{FF2B5EF4-FFF2-40B4-BE49-F238E27FC236}">
              <a16:creationId xmlns:a16="http://schemas.microsoft.com/office/drawing/2014/main" id="{2A4090AA-6363-A7B9-A7F8-F6D74082A0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176E5A2-FF74-29F0-24D8-D9F078FB9F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478" y="480060"/>
            <a:ext cx="7853044" cy="454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496449"/>
      </p:ext>
    </p:extLst>
  </p:cSld>
  <p:clrMapOvr>
    <a:masterClrMapping/>
  </p:clrMapOvr>
</p:sld>
</file>

<file path=ppt/theme/theme1.xml><?xml version="1.0" encoding="utf-8"?>
<a:theme xmlns:a="http://schemas.openxmlformats.org/drawingml/2006/main" name="Flying Airplane Theme by Slidesgo">
  <a:themeElements>
    <a:clrScheme name="Simple Light">
      <a:dk1>
        <a:srgbClr val="13394F"/>
      </a:dk1>
      <a:lt1>
        <a:srgbClr val="C8EAFF"/>
      </a:lt1>
      <a:dk2>
        <a:srgbClr val="3992C8"/>
      </a:dk2>
      <a:lt2>
        <a:srgbClr val="326663"/>
      </a:lt2>
      <a:accent1>
        <a:srgbClr val="5C8988"/>
      </a:accent1>
      <a:accent2>
        <a:srgbClr val="A5A284"/>
      </a:accent2>
      <a:accent3>
        <a:srgbClr val="D6D4B2"/>
      </a:accent3>
      <a:accent4>
        <a:srgbClr val="F5E6E4"/>
      </a:accent4>
      <a:accent5>
        <a:srgbClr val="FFFFFF"/>
      </a:accent5>
      <a:accent6>
        <a:srgbClr val="FFFFFF"/>
      </a:accent6>
      <a:hlink>
        <a:srgbClr val="13394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54</TotalTime>
  <Words>581</Words>
  <Application>Microsoft Office PowerPoint</Application>
  <PresentationFormat>On-screen Show (16:9)</PresentationFormat>
  <Paragraphs>69</Paragraphs>
  <Slides>25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Bebas Neue</vt:lpstr>
      <vt:lpstr>Lexend Deca</vt:lpstr>
      <vt:lpstr>Calibri</vt:lpstr>
      <vt:lpstr>Segoe UI</vt:lpstr>
      <vt:lpstr>Arial</vt:lpstr>
      <vt:lpstr>Flying Airplane Theme by Slidesgo</vt:lpstr>
      <vt:lpstr>Flights analysis</vt:lpstr>
      <vt:lpstr>Role of each member </vt:lpstr>
      <vt:lpstr>Project Idea &amp; Objective</vt:lpstr>
      <vt:lpstr>Core Project Objectives</vt:lpstr>
      <vt:lpstr>Operation dashboard</vt:lpstr>
      <vt:lpstr>PowerPoint Presentation</vt:lpstr>
      <vt:lpstr>Maintenance Dashboard</vt:lpstr>
      <vt:lpstr>PowerPoint Presentation</vt:lpstr>
      <vt:lpstr>PowerPoint Presentation</vt:lpstr>
      <vt:lpstr>Performance Dashboard</vt:lpstr>
      <vt:lpstr>PowerPoint Presentation</vt:lpstr>
      <vt:lpstr>Time analysis</vt:lpstr>
      <vt:lpstr>PowerPoint Presentation</vt:lpstr>
      <vt:lpstr>Seasonal analysis</vt:lpstr>
      <vt:lpstr>PowerPoint Presentation</vt:lpstr>
      <vt:lpstr>Operation Performance</vt:lpstr>
      <vt:lpstr>PowerPoint Presentation</vt:lpstr>
      <vt:lpstr>Revenue risk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HP</dc:creator>
  <cp:lastModifiedBy>makarmabanob201565@gmail.com</cp:lastModifiedBy>
  <cp:revision>9</cp:revision>
  <dcterms:modified xsi:type="dcterms:W3CDTF">2025-11-29T18:44:08Z</dcterms:modified>
</cp:coreProperties>
</file>